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68908" autoAdjust="0"/>
  </p:normalViewPr>
  <p:slideViewPr>
    <p:cSldViewPr>
      <p:cViewPr varScale="1">
        <p:scale>
          <a:sx n="53" d="100"/>
          <a:sy n="53" d="100"/>
        </p:scale>
        <p:origin x="-16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185A2-4D9A-4AB4-8C5F-CB4B7E1FD4DB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56706-7343-4910-A41A-11A0B78A0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4A78-C9C4-4522-B568-C9043D99BB1A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2C326-A60B-4630-AF9D-0885E0911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447800" y="2286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GEO Session:  Discussion Points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0" y="15240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tabLst/>
              <a:defRPr/>
            </a:pPr>
            <a:endParaRPr kumimoji="0" lang="en-AU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1905000"/>
            <a:ext cx="8763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1.  What </a:t>
            </a:r>
            <a:r>
              <a:rPr lang="en-US" sz="2000" dirty="0" smtClean="0">
                <a:latin typeface="Calibri" pitchFamily="34" charset="0"/>
              </a:rPr>
              <a:t>is the view of CEOS members toward GEO’s current priorities and future direction?</a:t>
            </a:r>
          </a:p>
          <a:p>
            <a:r>
              <a:rPr lang="en-US" sz="2000" dirty="0" smtClean="0">
                <a:latin typeface="Calibri" pitchFamily="34" charset="0"/>
              </a:rPr>
              <a:t>2.  Is </a:t>
            </a:r>
            <a:r>
              <a:rPr lang="en-US" sz="2000" dirty="0" smtClean="0">
                <a:latin typeface="Calibri" pitchFamily="34" charset="0"/>
              </a:rPr>
              <a:t>CEOS involvement in GEO (Implementation Boards, Task Forces, GEO Tasks/Components) too much, too little?  Is CEOS providing appropriate levels of strategic influence and tactical support?</a:t>
            </a:r>
          </a:p>
          <a:p>
            <a:r>
              <a:rPr lang="en-US" sz="2000" dirty="0" smtClean="0">
                <a:latin typeface="Calibri" pitchFamily="34" charset="0"/>
              </a:rPr>
              <a:t>3.  Are </a:t>
            </a:r>
            <a:r>
              <a:rPr lang="en-US" sz="2000" dirty="0" smtClean="0">
                <a:latin typeface="Calibri" pitchFamily="34" charset="0"/>
              </a:rPr>
              <a:t>the VCs supporting GEO objectives and harmonizing efforts among space agencies to deploy EO missions with the aim of closing emerging data gaps?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</a:rPr>
              <a:t>  Truly </a:t>
            </a:r>
            <a:r>
              <a:rPr lang="en-US" sz="2000" dirty="0" smtClean="0">
                <a:latin typeface="Calibri" pitchFamily="34" charset="0"/>
              </a:rPr>
              <a:t>enhanced coordination, beyond members’ existing baseline mission plans?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</a:rPr>
              <a:t>  Helping </a:t>
            </a:r>
            <a:r>
              <a:rPr lang="en-US" sz="2000" dirty="0" smtClean="0">
                <a:latin typeface="Calibri" pitchFamily="34" charset="0"/>
              </a:rPr>
              <a:t>to better discern and respond to user needs and requirements?</a:t>
            </a:r>
          </a:p>
          <a:p>
            <a:pPr lvl="1">
              <a:buFont typeface="Arial" pitchFamily="34" charset="0"/>
              <a:buChar char="•"/>
            </a:pPr>
            <a:r>
              <a:rPr lang="en-US" sz="2000" smtClean="0">
                <a:latin typeface="Calibri" pitchFamily="34" charset="0"/>
              </a:rPr>
              <a:t>  Demonstrating </a:t>
            </a:r>
            <a:r>
              <a:rPr lang="en-US" sz="2000" dirty="0" smtClean="0">
                <a:latin typeface="Calibri" pitchFamily="34" charset="0"/>
              </a:rPr>
              <a:t>continued or </a:t>
            </a:r>
            <a:r>
              <a:rPr lang="en-US" sz="2000" u="sng" dirty="0" smtClean="0">
                <a:latin typeface="Calibri" pitchFamily="34" charset="0"/>
              </a:rPr>
              <a:t>enhanced</a:t>
            </a:r>
            <a:r>
              <a:rPr lang="en-US" sz="2000" dirty="0" smtClean="0">
                <a:latin typeface="Calibri" pitchFamily="34" charset="0"/>
              </a:rPr>
              <a:t> or availability of EO data/information?</a:t>
            </a:r>
          </a:p>
          <a:p>
            <a:r>
              <a:rPr lang="en-US" sz="2000" dirty="0" smtClean="0">
                <a:latin typeface="Calibri" pitchFamily="34" charset="0"/>
              </a:rPr>
              <a:t>4.  Other </a:t>
            </a:r>
            <a:r>
              <a:rPr lang="en-US" sz="2000" dirty="0" smtClean="0">
                <a:latin typeface="Calibri" pitchFamily="34" charset="0"/>
              </a:rPr>
              <a:t>comments/insights from VC leads? </a:t>
            </a:r>
          </a:p>
          <a:p>
            <a:r>
              <a:rPr lang="en-US" sz="2000" dirty="0" smtClean="0">
                <a:latin typeface="Calibri" pitchFamily="34" charset="0"/>
              </a:rPr>
              <a:t>5.  What </a:t>
            </a:r>
            <a:r>
              <a:rPr lang="en-US" sz="2000" dirty="0" smtClean="0">
                <a:latin typeface="Calibri" pitchFamily="34" charset="0"/>
              </a:rPr>
              <a:t>is the appropriate degree of accounting for CEOS’s contributions to GEO?</a:t>
            </a: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157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Timothy Schilling Stryker</cp:lastModifiedBy>
  <cp:revision>34</cp:revision>
  <dcterms:created xsi:type="dcterms:W3CDTF">2006-08-16T00:00:00Z</dcterms:created>
  <dcterms:modified xsi:type="dcterms:W3CDTF">2012-10-25T02:49:30Z</dcterms:modified>
</cp:coreProperties>
</file>