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8" r:id="rId8"/>
    <p:sldId id="267" r:id="rId9"/>
    <p:sldId id="266" r:id="rId10"/>
    <p:sldId id="265" r:id="rId11"/>
    <p:sldId id="264" r:id="rId12"/>
    <p:sldId id="258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72" y="-9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1317E-5121-7246-A9A0-599D042D676F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08858-AEFE-D64F-A1C9-E07A5EB22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44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2334C-15EE-0344-AE00-24600A1FFD11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C679A-61C2-BF4A-BE01-F4B19B471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37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-106" charset="0"/>
              </a:rPr>
              <a:t>LSI Explorer Entry page.  Simple spatial/temporal interface.  Select area of interest, indicate date range, and then proceed to Data Sets.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C679A-61C2-BF4A-BE01-F4B19B4711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61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-106" charset="0"/>
              </a:rPr>
              <a:t>Select Data Sets from multiple CEOS agencies to query against.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C679A-61C2-BF4A-BE01-F4B19B4711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69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-106" charset="0"/>
              </a:rPr>
              <a:t>Showing query results from INPE.  Also showing record No. 3 footprint on the map.  Larger rectangle is the area of interest.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C679A-61C2-BF4A-BE01-F4B19B4711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34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-106" charset="0"/>
              </a:rPr>
              <a:t>Showing all footprints that the query retrieved.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C679A-61C2-BF4A-BE01-F4B19B4711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15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-106" charset="0"/>
              </a:rPr>
              <a:t>Showing additional</a:t>
            </a:r>
            <a:r>
              <a:rPr lang="en-US" baseline="0" dirty="0" smtClean="0">
                <a:latin typeface="Times New Roman" pitchFamily="-106" charset="0"/>
              </a:rPr>
              <a:t> information for the INPE record.  Note Order Link at bottom.</a:t>
            </a:r>
            <a:endParaRPr lang="en-US" dirty="0" smtClean="0">
              <a:latin typeface="Times New Roman" pitchFamily="-106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C679A-61C2-BF4A-BE01-F4B19B4711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95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-106" charset="0"/>
              </a:rPr>
              <a:t>Showing INPE browse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C679A-61C2-BF4A-BE01-F4B19B4711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09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-106" charset="0"/>
              </a:rPr>
              <a:t>Showing INPE order interface accessed from LSI Explorer.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C679A-61C2-BF4A-BE01-F4B19B4711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49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-106" charset="0"/>
              </a:rPr>
              <a:t>Once registered in the INPE system, simply close out the shopping cart which results in the email above being received to pull the actual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C679A-61C2-BF4A-BE01-F4B19B4711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43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3.JPG"/>
          <p:cNvPicPr>
            <a:picLocks noChangeAspect="1"/>
          </p:cNvPicPr>
          <p:nvPr/>
        </p:nvPicPr>
        <p:blipFill>
          <a:blip r:embed="rId2" cstate="print"/>
          <a:srcRect l="1639" b="929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219200" y="5867400"/>
            <a:ext cx="7010400" cy="762000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Book Antiqua" pitchFamily="18" charset="0"/>
              </a:rPr>
              <a:t>Presentation to the 26</a:t>
            </a:r>
            <a:r>
              <a:rPr lang="en-US" sz="2000" b="1" baseline="30000" dirty="0" smtClean="0">
                <a:solidFill>
                  <a:srgbClr val="0000FF"/>
                </a:solidFill>
                <a:latin typeface="Book Antiqua" pitchFamily="18" charset="0"/>
              </a:rPr>
              <a:t>th</a:t>
            </a:r>
            <a:r>
              <a:rPr lang="en-US" sz="2000" b="1" dirty="0" smtClean="0">
                <a:solidFill>
                  <a:srgbClr val="0000FF"/>
                </a:solidFill>
                <a:latin typeface="Book Antiqua" pitchFamily="18" charset="0"/>
              </a:rPr>
              <a:t>  CEOS Plenary at Bengaluru, India 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Book Antiqua" pitchFamily="18" charset="0"/>
              </a:rPr>
              <a:t>24-27 October, 2012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066800" y="914400"/>
            <a:ext cx="67056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Land Surface Imaging</a:t>
            </a:r>
          </a:p>
        </p:txBody>
      </p:sp>
      <p:sp>
        <p:nvSpPr>
          <p:cNvPr id="14" name="Rectangle 43"/>
          <p:cNvSpPr txBox="1">
            <a:spLocks noChangeArrowheads="1"/>
          </p:cNvSpPr>
          <p:nvPr/>
        </p:nvSpPr>
        <p:spPr>
          <a:xfrm>
            <a:off x="1905000" y="2514600"/>
            <a:ext cx="4826977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Virtual Constellation</a:t>
            </a:r>
          </a:p>
        </p:txBody>
      </p:sp>
      <p:sp>
        <p:nvSpPr>
          <p:cNvPr id="15" name="Rectangle 43"/>
          <p:cNvSpPr txBox="1">
            <a:spLocks noChangeArrowheads="1"/>
          </p:cNvSpPr>
          <p:nvPr/>
        </p:nvSpPr>
        <p:spPr>
          <a:xfrm>
            <a:off x="2057400" y="3200400"/>
            <a:ext cx="4826977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P.G. </a:t>
            </a:r>
            <a:r>
              <a:rPr kumimoji="0" lang="en-GB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Diwakar</a:t>
            </a:r>
            <a:r>
              <a:rPr kumimoji="0" lang="en-GB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, ISRO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altLang="ja-JP" sz="2800" dirty="0" smtClean="0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rPr>
              <a:t>Julio </a:t>
            </a:r>
            <a:r>
              <a:rPr lang="en-GB" altLang="ja-JP" sz="2800" dirty="0" err="1" smtClean="0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rPr>
              <a:t>Dalge</a:t>
            </a:r>
            <a:r>
              <a:rPr lang="en-GB" altLang="ja-JP" sz="2800" dirty="0" smtClean="0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rPr>
              <a:t>, INPE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John Faundeen, USGS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3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        Past Accomplishments – LSI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Explorer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tabLst/>
              <a:defRPr/>
            </a:pPr>
            <a:endParaRPr kumimoji="0" lang="en-AU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" name="Picture 1" descr="LSI INPE Order 3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8846"/>
            <a:ext cx="9144000" cy="553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87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3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        Past Accomplishments – LSI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Explorer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tabLst/>
              <a:defRPr/>
            </a:pPr>
            <a:endParaRPr kumimoji="0" lang="en-AU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" name="Picture 7" descr="LSI INPE Order 4.pdf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lum bright="10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1357922"/>
            <a:ext cx="5299364" cy="550007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34987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Current / Future Challenges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A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Refine Web Site</a:t>
            </a: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lang="en-AU" sz="2600" kern="0" dirty="0" smtClean="0">
                <a:solidFill>
                  <a:srgbClr val="000000"/>
                </a:solidFill>
                <a:latin typeface="Arial"/>
              </a:rPr>
              <a:t>Add More Tools</a:t>
            </a: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A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Add Additional Terrestrial</a:t>
            </a:r>
            <a:r>
              <a:rPr kumimoji="0" lang="en-AU" sz="2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Data Sets</a:t>
            </a: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lang="en-AU" sz="2600" kern="0" baseline="0" dirty="0" smtClean="0">
                <a:solidFill>
                  <a:srgbClr val="000000"/>
                </a:solidFill>
                <a:latin typeface="Arial"/>
              </a:rPr>
              <a:t>Begin</a:t>
            </a:r>
            <a:r>
              <a:rPr lang="en-AU" sz="2600" kern="0" dirty="0" smtClean="0">
                <a:solidFill>
                  <a:srgbClr val="000000"/>
                </a:solidFill>
                <a:latin typeface="Arial"/>
              </a:rPr>
              <a:t> Distribution of Terrestrial ECVs</a:t>
            </a: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A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Possible</a:t>
            </a:r>
            <a:r>
              <a:rPr kumimoji="0" lang="en-AU" sz="2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Workshop @ SIT-28</a:t>
            </a: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tabLst/>
              <a:defRPr/>
            </a:pPr>
            <a:endParaRPr lang="en-AU" sz="2600" kern="0" baseline="0" dirty="0">
              <a:solidFill>
                <a:srgbClr val="000000"/>
              </a:solidFill>
              <a:latin typeface="Arial"/>
            </a:endParaRPr>
          </a:p>
          <a:p>
            <a:pPr marL="344487" marR="0" lvl="1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tabLst/>
              <a:defRPr/>
            </a:pPr>
            <a:r>
              <a:rPr kumimoji="0" lang="en-AU" sz="2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http://</a:t>
            </a:r>
            <a:r>
              <a:rPr kumimoji="0" lang="en-AU" sz="2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lsiexplorer.cr.usgs.gov</a:t>
            </a:r>
            <a:endParaRPr kumimoji="0" lang="en-AU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205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Decision sought / Way forward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tabLst/>
              <a:defRPr/>
            </a:pPr>
            <a:endParaRPr kumimoji="0" lang="en-AU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A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Endorse Refocused</a:t>
            </a:r>
            <a:r>
              <a:rPr kumimoji="0" lang="en-AU" sz="2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Terms of Reference</a:t>
            </a:r>
            <a:endParaRPr kumimoji="0" lang="en-AU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A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Endorse Work Plan</a:t>
            </a: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A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Encourage</a:t>
            </a:r>
            <a:r>
              <a:rPr kumimoji="0" lang="en-AU" sz="2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Agencies to Support LSI</a:t>
            </a: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lang="en-AU" sz="2600" kern="0" baseline="0" dirty="0" smtClean="0">
                <a:solidFill>
                  <a:srgbClr val="000000"/>
                </a:solidFill>
                <a:latin typeface="Arial"/>
              </a:rPr>
              <a:t>Facilitate</a:t>
            </a:r>
            <a:r>
              <a:rPr lang="en-AU" sz="2600" kern="0" dirty="0" smtClean="0">
                <a:solidFill>
                  <a:srgbClr val="000000"/>
                </a:solidFill>
                <a:latin typeface="Arial"/>
              </a:rPr>
              <a:t> HMA and CWIC Connectivity</a:t>
            </a:r>
            <a:endParaRPr kumimoji="0" lang="en-AU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042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Past Accomplishments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A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Refocused Terms of Reference</a:t>
            </a: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A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Updated Work Plan</a:t>
            </a: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A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Portal Migrated</a:t>
            </a:r>
          </a:p>
          <a:p>
            <a:pPr marL="1127125" lvl="2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AU" sz="2600" kern="0" dirty="0" smtClean="0">
                <a:solidFill>
                  <a:srgbClr val="000000"/>
                </a:solidFill>
                <a:latin typeface="Arial"/>
              </a:rPr>
              <a:t>From NOAA to USGS</a:t>
            </a:r>
          </a:p>
          <a:p>
            <a:pPr marL="669925" lvl="1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kumimoji="0" lang="en-A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Addressing CSS &amp; SEO Study Recommendations</a:t>
            </a:r>
          </a:p>
          <a:p>
            <a:pPr marL="1127125" lvl="2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AU" sz="2600" kern="0" noProof="0" dirty="0" smtClean="0">
                <a:solidFill>
                  <a:srgbClr val="000000"/>
                </a:solidFill>
                <a:latin typeface="Arial"/>
              </a:rPr>
              <a:t>Flow</a:t>
            </a:r>
          </a:p>
          <a:p>
            <a:pPr marL="1127125" lvl="2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kumimoji="0" lang="en-AU" sz="26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Inclusion</a:t>
            </a:r>
            <a:r>
              <a:rPr kumimoji="0" lang="en-AU" sz="26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of SAR Missions</a:t>
            </a:r>
          </a:p>
          <a:p>
            <a:pPr marL="1127125" lvl="2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AU" sz="2600" kern="0" baseline="0" noProof="0" dirty="0" smtClean="0">
                <a:solidFill>
                  <a:srgbClr val="000000"/>
                </a:solidFill>
                <a:latin typeface="Arial"/>
              </a:rPr>
              <a:t>Addition</a:t>
            </a:r>
            <a:r>
              <a:rPr lang="en-AU" sz="2600" kern="0" noProof="0" dirty="0" smtClean="0">
                <a:solidFill>
                  <a:srgbClr val="000000"/>
                </a:solidFill>
                <a:latin typeface="Arial"/>
              </a:rPr>
              <a:t> of Tools (</a:t>
            </a:r>
            <a:r>
              <a:rPr kumimoji="0" lang="en-AU" sz="26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INPE</a:t>
            </a:r>
            <a:r>
              <a:rPr kumimoji="0" lang="en-AU" sz="26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AU" sz="2600" b="0" i="0" u="none" strike="noStrike" kern="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Orthorectify</a:t>
            </a:r>
            <a:r>
              <a:rPr kumimoji="0" lang="en-AU" sz="26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)</a:t>
            </a:r>
          </a:p>
          <a:p>
            <a:pPr marL="669925" lvl="1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AU" sz="2600" kern="0" baseline="0" noProof="0" dirty="0" smtClean="0">
                <a:solidFill>
                  <a:srgbClr val="000000"/>
                </a:solidFill>
                <a:latin typeface="Arial"/>
              </a:rPr>
              <a:t>Workshop</a:t>
            </a:r>
          </a:p>
          <a:p>
            <a:pPr marL="1127125" lvl="2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kumimoji="0" lang="en-AU" sz="26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Following SIT-27 @ La Jolla, CA</a:t>
            </a:r>
          </a:p>
          <a:p>
            <a:pPr marL="1584325" lvl="3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AU" sz="2600" kern="0" baseline="0" noProof="0" dirty="0" smtClean="0">
                <a:solidFill>
                  <a:srgbClr val="000000"/>
                </a:solidFill>
                <a:latin typeface="Arial"/>
              </a:rPr>
              <a:t>Confirmed Support &amp; Direction</a:t>
            </a:r>
            <a:endParaRPr kumimoji="0" lang="en-AU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Past Accomplishments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A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LSI Explorer</a:t>
            </a:r>
          </a:p>
          <a:p>
            <a:pPr marL="1127125" lvl="2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AU" sz="2600" kern="0" noProof="0" dirty="0" smtClean="0">
                <a:solidFill>
                  <a:srgbClr val="000000"/>
                </a:solidFill>
                <a:latin typeface="Arial"/>
              </a:rPr>
              <a:t>Cross-Catalogue Queries</a:t>
            </a:r>
          </a:p>
          <a:p>
            <a:pPr marL="1584325" lvl="3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kumimoji="0" lang="en-AU" sz="26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NASA</a:t>
            </a:r>
          </a:p>
          <a:p>
            <a:pPr marL="1584325" lvl="3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AU" sz="2600" kern="0" noProof="0" dirty="0" smtClean="0">
                <a:solidFill>
                  <a:srgbClr val="000000"/>
                </a:solidFill>
                <a:latin typeface="Arial"/>
              </a:rPr>
              <a:t>NOAA</a:t>
            </a:r>
          </a:p>
          <a:p>
            <a:pPr marL="1584325" lvl="3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kumimoji="0" lang="en-AU" sz="26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China</a:t>
            </a:r>
          </a:p>
          <a:p>
            <a:pPr marL="1584325" lvl="3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AU" sz="2600" kern="0" noProof="0" dirty="0" smtClean="0">
                <a:solidFill>
                  <a:srgbClr val="000000"/>
                </a:solidFill>
                <a:latin typeface="Arial"/>
              </a:rPr>
              <a:t>INPE</a:t>
            </a:r>
          </a:p>
          <a:p>
            <a:pPr marL="1584325" lvl="3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kumimoji="0" lang="en-AU" sz="26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JAXA</a:t>
            </a:r>
          </a:p>
          <a:p>
            <a:pPr marL="1584325" lvl="3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AU" sz="2600" kern="0" noProof="0" dirty="0" smtClean="0">
                <a:solidFill>
                  <a:srgbClr val="000000"/>
                </a:solidFill>
                <a:latin typeface="Arial"/>
              </a:rPr>
              <a:t>USGS</a:t>
            </a:r>
          </a:p>
          <a:p>
            <a:pPr marL="1584325" lvl="3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kumimoji="0" lang="en-AU" sz="26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ISRO</a:t>
            </a:r>
            <a:r>
              <a:rPr kumimoji="0" lang="en-AU" sz="26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(coming)</a:t>
            </a:r>
          </a:p>
          <a:p>
            <a:pPr marL="1584325" lvl="3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AU" sz="2600" kern="0" dirty="0" smtClean="0">
                <a:solidFill>
                  <a:srgbClr val="000000"/>
                </a:solidFill>
                <a:latin typeface="Arial"/>
              </a:rPr>
              <a:t>CCRS (coming)</a:t>
            </a:r>
          </a:p>
          <a:p>
            <a:pPr marL="1127125" lvl="2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kumimoji="0" lang="en-A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Direct Data Access </a:t>
            </a:r>
            <a:r>
              <a:rPr kumimoji="0" lang="en-AU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(dependent</a:t>
            </a:r>
            <a:r>
              <a:rPr kumimoji="0" lang="en-AU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on Agency data policies)</a:t>
            </a:r>
            <a:endParaRPr kumimoji="0" lang="en-AU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6697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3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        Past Accomplishments – LSI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Explorer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tabLst/>
              <a:defRPr/>
            </a:pPr>
            <a:endParaRPr kumimoji="0" lang="en-AU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" name="Picture 1" descr="LSI Search Criteria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462"/>
            <a:ext cx="9144000" cy="572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47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3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        Past Accomplishments – LSI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Explorer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tabLst/>
              <a:defRPr/>
            </a:pPr>
            <a:endParaRPr kumimoji="0" lang="en-AU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" name="Picture 1" descr="LSI datasets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4846"/>
            <a:ext cx="9144000" cy="580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87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3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        Past Accomplishments – LSI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Explorer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tabLst/>
              <a:defRPr/>
            </a:pPr>
            <a:endParaRPr kumimoji="0" lang="en-AU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" name="Picture 1" descr="LSI footprint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078"/>
            <a:ext cx="9144000" cy="580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87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3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        Past Accomplishments – LSI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Explorer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tabLst/>
              <a:defRPr/>
            </a:pPr>
            <a:endParaRPr kumimoji="0" lang="en-AU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" name="Picture 1" descr="LSI All footprints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5308"/>
            <a:ext cx="9144000" cy="581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87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3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        Past Accomplishments – LSI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Explorer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tabLst/>
              <a:defRPr/>
            </a:pPr>
            <a:endParaRPr kumimoji="0" lang="en-AU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" name="Picture 1" descr="LSI metadata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127" y="1295400"/>
            <a:ext cx="6094493" cy="557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87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3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        Past Accomplishments – LSI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Explorer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tabLst/>
              <a:defRPr/>
            </a:pPr>
            <a:endParaRPr kumimoji="0" lang="en-AU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" name="Picture 1" descr="LSI INPE browse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538" y="1046285"/>
            <a:ext cx="5811715" cy="581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87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529</Words>
  <Application>Microsoft Macintosh PowerPoint</Application>
  <PresentationFormat>On-screen Show (4:3)</PresentationFormat>
  <Paragraphs>81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Land Surface Imaging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John  Faundeen</cp:lastModifiedBy>
  <cp:revision>12</cp:revision>
  <dcterms:created xsi:type="dcterms:W3CDTF">2006-08-16T00:00:00Z</dcterms:created>
  <dcterms:modified xsi:type="dcterms:W3CDTF">2012-10-11T12:16:44Z</dcterms:modified>
</cp:coreProperties>
</file>