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72" r:id="rId4"/>
    <p:sldId id="273" r:id="rId5"/>
    <p:sldId id="274" r:id="rId6"/>
    <p:sldId id="275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8908" autoAdjust="0"/>
  </p:normalViewPr>
  <p:slideViewPr>
    <p:cSldViewPr>
      <p:cViewPr varScale="1">
        <p:scale>
          <a:sx n="91" d="100"/>
          <a:sy n="91" d="100"/>
        </p:scale>
        <p:origin x="-22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85A2-4D9A-4AB4-8C5F-CB4B7E1FD4DB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56706-7343-4910-A41A-11A0B78A0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A4A78-C9C4-4522-B568-C9043D99BB1A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2C326-A60B-4630-AF9D-0885E0911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2C326-A60B-4630-AF9D-0885E09115C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3.JPG"/>
          <p:cNvPicPr>
            <a:picLocks noChangeAspect="1"/>
          </p:cNvPicPr>
          <p:nvPr/>
        </p:nvPicPr>
        <p:blipFill>
          <a:blip r:embed="rId2" cstate="print"/>
          <a:srcRect l="1639" b="929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219200" y="5867400"/>
            <a:ext cx="7010400" cy="7620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Book Antiqua" pitchFamily="18" charset="0"/>
              </a:rPr>
              <a:t>Presentation to the 26</a:t>
            </a:r>
            <a:r>
              <a:rPr lang="en-US" sz="2000" b="1" baseline="30000" dirty="0" smtClean="0">
                <a:solidFill>
                  <a:srgbClr val="0000FF"/>
                </a:solidFill>
                <a:latin typeface="Book Antiqua" pitchFamily="18" charset="0"/>
              </a:rPr>
              <a:t>th</a:t>
            </a:r>
            <a:r>
              <a:rPr lang="en-US" sz="2000" b="1" dirty="0" smtClean="0">
                <a:solidFill>
                  <a:srgbClr val="0000FF"/>
                </a:solidFill>
                <a:latin typeface="Book Antiqua" pitchFamily="18" charset="0"/>
              </a:rPr>
              <a:t>  CEOS Plenary at Bengaluru, India 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Book Antiqua" pitchFamily="18" charset="0"/>
              </a:rPr>
              <a:t>24-27 October, 2012</a:t>
            </a:r>
          </a:p>
          <a:p>
            <a:pPr>
              <a:defRPr/>
            </a:pPr>
            <a:r>
              <a:rPr lang="en-US" sz="1600" b="1" i="1" dirty="0" smtClean="0">
                <a:solidFill>
                  <a:srgbClr val="0000FF"/>
                </a:solidFill>
                <a:latin typeface="Book Antiqua" pitchFamily="18" charset="0"/>
              </a:rPr>
              <a:t>Agenda Item 5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066800" y="914400"/>
            <a:ext cx="7543800" cy="160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CEOS Executive Officers Report</a:t>
            </a:r>
          </a:p>
        </p:txBody>
      </p:sp>
      <p:sp>
        <p:nvSpPr>
          <p:cNvPr id="14" name="Rectangle 43"/>
          <p:cNvSpPr txBox="1">
            <a:spLocks noChangeArrowheads="1"/>
          </p:cNvSpPr>
          <p:nvPr/>
        </p:nvSpPr>
        <p:spPr>
          <a:xfrm>
            <a:off x="1905000" y="2514600"/>
            <a:ext cx="4826977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   2012 </a:t>
            </a:r>
            <a:r>
              <a:rPr kumimoji="0" lang="en-GB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and Beyond</a:t>
            </a:r>
          </a:p>
        </p:txBody>
      </p:sp>
      <p:sp>
        <p:nvSpPr>
          <p:cNvPr id="15" name="Rectangle 43"/>
          <p:cNvSpPr txBox="1">
            <a:spLocks noChangeArrowheads="1"/>
          </p:cNvSpPr>
          <p:nvPr/>
        </p:nvSpPr>
        <p:spPr>
          <a:xfrm>
            <a:off x="2057400" y="3429000"/>
            <a:ext cx="4826977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T. Stryker</a:t>
            </a:r>
            <a:r>
              <a:rPr kumimoji="0" lang="en-GB" altLang="ja-JP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 and K. Sawyer</a:t>
            </a:r>
            <a:endParaRPr kumimoji="0" lang="en-GB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60020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Your CEO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Team -- 24/7….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…. a Phone Call Away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tabLst/>
              <a:defRPr/>
            </a:pP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Picture 7" descr="istanbul_vend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524000"/>
            <a:ext cx="5611091" cy="4191000"/>
          </a:xfrm>
          <a:prstGeom prst="rect">
            <a:avLst/>
          </a:prstGeom>
        </p:spPr>
      </p:pic>
      <p:pic>
        <p:nvPicPr>
          <p:cNvPr id="9" name="Picture 8" descr="image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1752600"/>
            <a:ext cx="4093827" cy="4648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0600" y="57912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Failure is Not an Option!</a:t>
            </a:r>
            <a:endParaRPr lang="en-US" sz="2400" b="1" i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60020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Anticipated 2012 Accomplishments: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A Macro View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tabLst/>
              <a:defRPr/>
            </a:pP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2133600"/>
            <a:ext cx="731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Continuity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of effort across all major lines of activity (external and internal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fontAlgn="base"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Support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enhanced strategic focus of key CEOS leadership meetings and related long-term priorities</a:t>
            </a:r>
          </a:p>
          <a:p>
            <a:pPr lvl="0" fontAlgn="base"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Maintain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strong CEOS support to GEO under its new Work Plan</a:t>
            </a:r>
          </a:p>
          <a:p>
            <a:pPr lvl="0" fontAlgn="base"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Support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implementation of priority CEOS Self-Study recommendations (as agreed by CEOS leadership)</a:t>
            </a:r>
          </a:p>
          <a:p>
            <a:pPr lvl="0" fontAlgn="base"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Maintain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insight into key CEOS community needs and priorities, and assist as time/capacities allow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600200" y="304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Actual 2012 Accomplishments: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A Micro View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tabLst/>
              <a:defRPr/>
            </a:pP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524000"/>
            <a:ext cx="8991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Liaison, Advice, and Deliverables for CEOS Leadership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CEOS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Chair , SIT Chair, and SEO (weekly)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Secretariat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teleconferences and related actions (monthly)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WGs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VCs, SBA Teams, Troika,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 hoc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groups (routinely)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CEOS Work Plan development and coordination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Develop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Timetables for action; coordination with key CEOS Task/Action Leads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Ensure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successful implementation of CEOS Priority activities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CEOS coordination with external stakeholders and CEOS POCs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Group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 Earth Observations</a:t>
            </a:r>
          </a:p>
          <a:p>
            <a:pPr lvl="2">
              <a:buFont typeface="Courier New" pitchFamily="49" charset="0"/>
              <a:buChar char="o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Secretariat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Director and Expert Staff</a:t>
            </a:r>
          </a:p>
          <a:p>
            <a:pPr lvl="2">
              <a:buFont typeface="Courier New" pitchFamily="49" charset="0"/>
              <a:buChar char="o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CEOS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representation to GEO Implementation Boards/Task Forces</a:t>
            </a:r>
          </a:p>
          <a:p>
            <a:pPr lvl="2">
              <a:buFont typeface="Courier New" pitchFamily="49" charset="0"/>
              <a:buChar char="o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GEO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Work Plan liaison/coordination, actions tracking and reporting</a:t>
            </a:r>
          </a:p>
          <a:p>
            <a:pPr lvl="2">
              <a:buFont typeface="Courier New" pitchFamily="49" charset="0"/>
              <a:buChar char="o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GEO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Post-2015 organization and priorities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Other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key stakeholders</a:t>
            </a:r>
          </a:p>
          <a:p>
            <a:pPr lvl="2">
              <a:buFont typeface="Courier New" pitchFamily="49" charset="0"/>
              <a:buChar char="o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UNFCCC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GCOS</a:t>
            </a:r>
          </a:p>
          <a:p>
            <a:pPr lvl="2">
              <a:buFont typeface="Courier New" pitchFamily="49" charset="0"/>
              <a:buChar char="o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WCRP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UN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CBD</a:t>
            </a:r>
          </a:p>
          <a:p>
            <a:pPr lvl="2">
              <a:buFont typeface="Courier New" pitchFamily="49" charset="0"/>
              <a:buChar char="o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 ISDR)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Regular reporting, editing, and analysis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447800" y="228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Current and Future Challenges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tabLst/>
              <a:defRPr/>
            </a:pP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1752600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Accretion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of duties as dedicated (full/nearly-full time)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CEOS    representatives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Due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diligence in supporting ongoing and new CEOS priorities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Managing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evolving relationships with key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stakeholders</a:t>
            </a:r>
          </a:p>
          <a:p>
            <a:pPr lvl="1"/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Careful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delineation of CEOS leadership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roles/responsibilities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Continued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evolution of interactions with major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stakeholders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Evolution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and Institutionalization of CEO Role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44780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Decisions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Sought/Way Forward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04800" y="1524000"/>
            <a:ext cx="85344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tabLst/>
              <a:defRPr/>
            </a:pP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524000"/>
            <a:ext cx="8839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Full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CEOS leadership engagement/resourcing for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all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CEOS organizational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elements</a:t>
            </a:r>
          </a:p>
          <a:p>
            <a:pPr lvl="1"/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Maximize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Value of WGs and Impact of VCs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Coordination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of EO missions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Maximize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EO data sharing and applications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development</a:t>
            </a:r>
          </a:p>
          <a:p>
            <a:pPr lvl="2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Increase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CEOS membership participation to maintain/enhance CEOS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capacity</a:t>
            </a:r>
          </a:p>
          <a:p>
            <a:pPr lvl="1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Continued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importance of dedicated “CEOS staff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Systems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Engineering Office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Executive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Officer (and Deputy?)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Clarity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 roles/responsibilities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vis-à-vis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other CEOS contributors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Long-term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stability and credibility of CEOS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562600"/>
            <a:ext cx="8458200" cy="64633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It is a pleasure working with so many dedicated and professional colleagues in CEOS.  Thank you for all your time, expertise, and leadership!</a:t>
            </a:r>
            <a:endParaRPr lang="en-US" dirty="0"/>
          </a:p>
        </p:txBody>
      </p:sp>
      <p:pic>
        <p:nvPicPr>
          <p:cNvPr id="5" name="Picture 4" descr="CEO Wor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04800"/>
            <a:ext cx="6784848" cy="4911607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503</Words>
  <Application>Microsoft Office PowerPoint</Application>
  <PresentationFormat>On-screen Show (4:3)</PresentationFormat>
  <Paragraphs>68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CEOS Executive Officers Report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Timothy Schilling Stryker</cp:lastModifiedBy>
  <cp:revision>31</cp:revision>
  <dcterms:created xsi:type="dcterms:W3CDTF">2006-08-16T00:00:00Z</dcterms:created>
  <dcterms:modified xsi:type="dcterms:W3CDTF">2012-10-19T18:45:34Z</dcterms:modified>
</cp:coreProperties>
</file>