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0.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1.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2.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3.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4.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5.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6.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28.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29.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30.xml" ContentType="application/vnd.openxmlformats-officedocument.theme+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31.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2.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33.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35.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6.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theme/theme37.xml" ContentType="application/vnd.openxmlformats-officedocument.theme+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38.xml" ContentType="application/vnd.openxmlformats-officedocument.theme+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9.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theme/theme40.xml" ContentType="application/vnd.openxmlformats-officedocument.theme+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1.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theme/theme42.xml" ContentType="application/vnd.openxmlformats-officedocument.theme+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3.xml" ContentType="application/vnd.openxmlformats-officedocument.theme+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44.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theme/theme45.xml" ContentType="application/vnd.openxmlformats-officedocument.theme+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theme/theme46.xml" ContentType="application/vnd.openxmlformats-officedocument.theme+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theme/theme47.xml" ContentType="application/vnd.openxmlformats-officedocument.theme+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theme/theme48.xml" ContentType="application/vnd.openxmlformats-officedocument.theme+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theme/theme49.xml" ContentType="application/vnd.openxmlformats-officedocument.theme+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0.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51.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theme/theme52.xml" ContentType="application/vnd.openxmlformats-officedocument.theme+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theme/theme53.xml" ContentType="application/vnd.openxmlformats-officedocument.theme+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theme/theme54.xml" ContentType="application/vnd.openxmlformats-officedocument.theme+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5"/>
    <p:sldMasterId id="2147483939" r:id="rId6"/>
    <p:sldMasterId id="2147483950" r:id="rId7"/>
    <p:sldMasterId id="2147483961" r:id="rId8"/>
    <p:sldMasterId id="2147483972" r:id="rId9"/>
    <p:sldMasterId id="2147483983" r:id="rId10"/>
    <p:sldMasterId id="2147483994" r:id="rId11"/>
    <p:sldMasterId id="2147484005" r:id="rId12"/>
    <p:sldMasterId id="2147484027" r:id="rId13"/>
    <p:sldMasterId id="2147484055" r:id="rId14"/>
    <p:sldMasterId id="2147484066" r:id="rId15"/>
    <p:sldMasterId id="2147484077" r:id="rId16"/>
    <p:sldMasterId id="2147484088" r:id="rId17"/>
    <p:sldMasterId id="2147484099" r:id="rId18"/>
    <p:sldMasterId id="2147484110" r:id="rId19"/>
    <p:sldMasterId id="2147484121" r:id="rId20"/>
    <p:sldMasterId id="2147484148" r:id="rId21"/>
    <p:sldMasterId id="2147484159" r:id="rId22"/>
    <p:sldMasterId id="2147484170" r:id="rId23"/>
    <p:sldMasterId id="2147484181" r:id="rId24"/>
    <p:sldMasterId id="2147484203" r:id="rId25"/>
    <p:sldMasterId id="2147484214" r:id="rId26"/>
    <p:sldMasterId id="2147484224" r:id="rId27"/>
    <p:sldMasterId id="2147484235" r:id="rId28"/>
    <p:sldMasterId id="2147484246" r:id="rId29"/>
    <p:sldMasterId id="2147484256" r:id="rId30"/>
    <p:sldMasterId id="2147484267" r:id="rId31"/>
    <p:sldMasterId id="2147484289" r:id="rId32"/>
    <p:sldMasterId id="2147484300" r:id="rId33"/>
    <p:sldMasterId id="2147484311" r:id="rId34"/>
    <p:sldMasterId id="2147484322" r:id="rId35"/>
    <p:sldMasterId id="2147484333" r:id="rId36"/>
    <p:sldMasterId id="2147484344" r:id="rId37"/>
    <p:sldMasterId id="2147484355" r:id="rId38"/>
    <p:sldMasterId id="2147484377" r:id="rId39"/>
    <p:sldMasterId id="2147484388" r:id="rId40"/>
    <p:sldMasterId id="2147484399" r:id="rId41"/>
    <p:sldMasterId id="2147484420" r:id="rId42"/>
    <p:sldMasterId id="2147484431" r:id="rId43"/>
    <p:sldMasterId id="2147484443" r:id="rId44"/>
    <p:sldMasterId id="2147484469" r:id="rId45"/>
    <p:sldMasterId id="2147484480" r:id="rId46"/>
    <p:sldMasterId id="2147484502" r:id="rId47"/>
    <p:sldMasterId id="2147484529" r:id="rId48"/>
    <p:sldMasterId id="2147484553" r:id="rId49"/>
    <p:sldMasterId id="2147484564" r:id="rId50"/>
    <p:sldMasterId id="2147484575" r:id="rId51"/>
    <p:sldMasterId id="2147484586" r:id="rId52"/>
    <p:sldMasterId id="2147484597" r:id="rId53"/>
    <p:sldMasterId id="2147484608" r:id="rId54"/>
    <p:sldMasterId id="2147484619" r:id="rId55"/>
    <p:sldMasterId id="2147484625" r:id="rId56"/>
    <p:sldMasterId id="2147484636" r:id="rId57"/>
    <p:sldMasterId id="2147484647" r:id="rId58"/>
    <p:sldMasterId id="2147484658" r:id="rId59"/>
  </p:sldMasterIdLst>
  <p:notesMasterIdLst>
    <p:notesMasterId r:id="rId73"/>
  </p:notesMasterIdLst>
  <p:handoutMasterIdLst>
    <p:handoutMasterId r:id="rId74"/>
  </p:handoutMasterIdLst>
  <p:sldIdLst>
    <p:sldId id="256" r:id="rId60"/>
    <p:sldId id="370" r:id="rId61"/>
    <p:sldId id="371" r:id="rId62"/>
    <p:sldId id="372" r:id="rId63"/>
    <p:sldId id="373" r:id="rId64"/>
    <p:sldId id="395" r:id="rId65"/>
    <p:sldId id="398" r:id="rId66"/>
    <p:sldId id="399" r:id="rId67"/>
    <p:sldId id="374" r:id="rId68"/>
    <p:sldId id="396" r:id="rId69"/>
    <p:sldId id="386" r:id="rId70"/>
    <p:sldId id="384" r:id="rId71"/>
    <p:sldId id="385" r:id="rId72"/>
  </p:sldIdLst>
  <p:sldSz cx="9144000" cy="5143500" type="screen16x9"/>
  <p:notesSz cx="7010400" cy="92964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6590" algn="l" rtl="0" fontAlgn="base">
      <a:spcBef>
        <a:spcPct val="0"/>
      </a:spcBef>
      <a:spcAft>
        <a:spcPct val="0"/>
      </a:spcAft>
      <a:defRPr kern="1200">
        <a:solidFill>
          <a:schemeClr val="tx1"/>
        </a:solidFill>
        <a:latin typeface="Verdana" pitchFamily="34" charset="0"/>
        <a:ea typeface="+mn-ea"/>
        <a:cs typeface="+mn-cs"/>
      </a:defRPr>
    </a:lvl2pPr>
    <a:lvl3pPr marL="913253" algn="l" rtl="0" fontAlgn="base">
      <a:spcBef>
        <a:spcPct val="0"/>
      </a:spcBef>
      <a:spcAft>
        <a:spcPct val="0"/>
      </a:spcAft>
      <a:defRPr kern="1200">
        <a:solidFill>
          <a:schemeClr val="tx1"/>
        </a:solidFill>
        <a:latin typeface="Verdana" pitchFamily="34" charset="0"/>
        <a:ea typeface="+mn-ea"/>
        <a:cs typeface="+mn-cs"/>
      </a:defRPr>
    </a:lvl3pPr>
    <a:lvl4pPr marL="1369866" algn="l" rtl="0" fontAlgn="base">
      <a:spcBef>
        <a:spcPct val="0"/>
      </a:spcBef>
      <a:spcAft>
        <a:spcPct val="0"/>
      </a:spcAft>
      <a:defRPr kern="1200">
        <a:solidFill>
          <a:schemeClr val="tx1"/>
        </a:solidFill>
        <a:latin typeface="Verdana" pitchFamily="34" charset="0"/>
        <a:ea typeface="+mn-ea"/>
        <a:cs typeface="+mn-cs"/>
      </a:defRPr>
    </a:lvl4pPr>
    <a:lvl5pPr marL="1826504" algn="l" rtl="0" fontAlgn="base">
      <a:spcBef>
        <a:spcPct val="0"/>
      </a:spcBef>
      <a:spcAft>
        <a:spcPct val="0"/>
      </a:spcAft>
      <a:defRPr kern="1200">
        <a:solidFill>
          <a:schemeClr val="tx1"/>
        </a:solidFill>
        <a:latin typeface="Verdana" pitchFamily="34" charset="0"/>
        <a:ea typeface="+mn-ea"/>
        <a:cs typeface="+mn-cs"/>
      </a:defRPr>
    </a:lvl5pPr>
    <a:lvl6pPr marL="2283093" algn="l" defTabSz="913253" rtl="0" eaLnBrk="1" latinLnBrk="0" hangingPunct="1">
      <a:defRPr kern="1200">
        <a:solidFill>
          <a:schemeClr val="tx1"/>
        </a:solidFill>
        <a:latin typeface="Verdana" pitchFamily="34" charset="0"/>
        <a:ea typeface="+mn-ea"/>
        <a:cs typeface="+mn-cs"/>
      </a:defRPr>
    </a:lvl6pPr>
    <a:lvl7pPr marL="2739683" algn="l" defTabSz="913253" rtl="0" eaLnBrk="1" latinLnBrk="0" hangingPunct="1">
      <a:defRPr kern="1200">
        <a:solidFill>
          <a:schemeClr val="tx1"/>
        </a:solidFill>
        <a:latin typeface="Verdana" pitchFamily="34" charset="0"/>
        <a:ea typeface="+mn-ea"/>
        <a:cs typeface="+mn-cs"/>
      </a:defRPr>
    </a:lvl7pPr>
    <a:lvl8pPr marL="3196320" algn="l" defTabSz="913253" rtl="0" eaLnBrk="1" latinLnBrk="0" hangingPunct="1">
      <a:defRPr kern="1200">
        <a:solidFill>
          <a:schemeClr val="tx1"/>
        </a:solidFill>
        <a:latin typeface="Verdana" pitchFamily="34" charset="0"/>
        <a:ea typeface="+mn-ea"/>
        <a:cs typeface="+mn-cs"/>
      </a:defRPr>
    </a:lvl8pPr>
    <a:lvl9pPr marL="3652945" algn="l" defTabSz="91325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 Verbauwhede" initials="MV"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D0103A"/>
    <a:srgbClr val="CC3300"/>
    <a:srgbClr val="FF6600"/>
    <a:srgbClr val="002B82"/>
    <a:srgbClr val="000000"/>
    <a:srgbClr val="008542"/>
    <a:srgbClr val="FDC82F"/>
    <a:srgbClr val="822433"/>
    <a:srgbClr val="DFFFAF"/>
    <a:srgbClr val="83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4" autoAdjust="0"/>
    <p:restoredTop sz="79681" autoAdjust="0"/>
  </p:normalViewPr>
  <p:slideViewPr>
    <p:cSldViewPr snapToGrid="0">
      <p:cViewPr>
        <p:scale>
          <a:sx n="100" d="100"/>
          <a:sy n="100" d="100"/>
        </p:scale>
        <p:origin x="-1256" y="-12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4" Type="http://schemas.openxmlformats.org/officeDocument/2006/relationships/slideMaster" Target="slideMasters/slideMaster10.xml"/><Relationship Id="rId15" Type="http://schemas.openxmlformats.org/officeDocument/2006/relationships/slideMaster" Target="slideMasters/slideMaster11.xml"/><Relationship Id="rId16" Type="http://schemas.openxmlformats.org/officeDocument/2006/relationships/slideMaster" Target="slideMasters/slideMaster12.xml"/><Relationship Id="rId17" Type="http://schemas.openxmlformats.org/officeDocument/2006/relationships/slideMaster" Target="slideMasters/slideMaster13.xml"/><Relationship Id="rId18" Type="http://schemas.openxmlformats.org/officeDocument/2006/relationships/slideMaster" Target="slideMasters/slideMaster14.xml"/><Relationship Id="rId19" Type="http://schemas.openxmlformats.org/officeDocument/2006/relationships/slideMaster" Target="slideMasters/slideMaster15.xml"/><Relationship Id="rId63" Type="http://schemas.openxmlformats.org/officeDocument/2006/relationships/slide" Target="slides/slide4.xml"/><Relationship Id="rId64" Type="http://schemas.openxmlformats.org/officeDocument/2006/relationships/slide" Target="slides/slide5.xml"/><Relationship Id="rId65" Type="http://schemas.openxmlformats.org/officeDocument/2006/relationships/slide" Target="slides/slide6.xml"/><Relationship Id="rId66" Type="http://schemas.openxmlformats.org/officeDocument/2006/relationships/slide" Target="slides/slide7.xml"/><Relationship Id="rId67" Type="http://schemas.openxmlformats.org/officeDocument/2006/relationships/slide" Target="slides/slide8.xml"/><Relationship Id="rId68" Type="http://schemas.openxmlformats.org/officeDocument/2006/relationships/slide" Target="slides/slide9.xml"/><Relationship Id="rId69" Type="http://schemas.openxmlformats.org/officeDocument/2006/relationships/slide" Target="slides/slide10.xml"/><Relationship Id="rId50" Type="http://schemas.openxmlformats.org/officeDocument/2006/relationships/slideMaster" Target="slideMasters/slideMaster46.xml"/><Relationship Id="rId51" Type="http://schemas.openxmlformats.org/officeDocument/2006/relationships/slideMaster" Target="slideMasters/slideMaster47.xml"/><Relationship Id="rId52" Type="http://schemas.openxmlformats.org/officeDocument/2006/relationships/slideMaster" Target="slideMasters/slideMaster48.xml"/><Relationship Id="rId53" Type="http://schemas.openxmlformats.org/officeDocument/2006/relationships/slideMaster" Target="slideMasters/slideMaster49.xml"/><Relationship Id="rId54" Type="http://schemas.openxmlformats.org/officeDocument/2006/relationships/slideMaster" Target="slideMasters/slideMaster50.xml"/><Relationship Id="rId55" Type="http://schemas.openxmlformats.org/officeDocument/2006/relationships/slideMaster" Target="slideMasters/slideMaster51.xml"/><Relationship Id="rId56" Type="http://schemas.openxmlformats.org/officeDocument/2006/relationships/slideMaster" Target="slideMasters/slideMaster52.xml"/><Relationship Id="rId57" Type="http://schemas.openxmlformats.org/officeDocument/2006/relationships/slideMaster" Target="slideMasters/slideMaster53.xml"/><Relationship Id="rId58" Type="http://schemas.openxmlformats.org/officeDocument/2006/relationships/slideMaster" Target="slideMasters/slideMaster54.xml"/><Relationship Id="rId59" Type="http://schemas.openxmlformats.org/officeDocument/2006/relationships/slideMaster" Target="slideMasters/slideMaster55.xml"/><Relationship Id="rId40" Type="http://schemas.openxmlformats.org/officeDocument/2006/relationships/slideMaster" Target="slideMasters/slideMaster36.xml"/><Relationship Id="rId41" Type="http://schemas.openxmlformats.org/officeDocument/2006/relationships/slideMaster" Target="slideMasters/slideMaster37.xml"/><Relationship Id="rId42" Type="http://schemas.openxmlformats.org/officeDocument/2006/relationships/slideMaster" Target="slideMasters/slideMaster38.xml"/><Relationship Id="rId43" Type="http://schemas.openxmlformats.org/officeDocument/2006/relationships/slideMaster" Target="slideMasters/slideMaster39.xml"/><Relationship Id="rId44" Type="http://schemas.openxmlformats.org/officeDocument/2006/relationships/slideMaster" Target="slideMasters/slideMaster40.xml"/><Relationship Id="rId45" Type="http://schemas.openxmlformats.org/officeDocument/2006/relationships/slideMaster" Target="slideMasters/slideMaster41.xml"/><Relationship Id="rId46" Type="http://schemas.openxmlformats.org/officeDocument/2006/relationships/slideMaster" Target="slideMasters/slideMaster42.xml"/><Relationship Id="rId47" Type="http://schemas.openxmlformats.org/officeDocument/2006/relationships/slideMaster" Target="slideMasters/slideMaster43.xml"/><Relationship Id="rId48" Type="http://schemas.openxmlformats.org/officeDocument/2006/relationships/slideMaster" Target="slideMasters/slideMaster44.xml"/><Relationship Id="rId49" Type="http://schemas.openxmlformats.org/officeDocument/2006/relationships/slideMaster" Target="slideMasters/slideMaster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9" Type="http://schemas.openxmlformats.org/officeDocument/2006/relationships/slideMaster" Target="slideMasters/slideMaster5.xml"/><Relationship Id="rId30" Type="http://schemas.openxmlformats.org/officeDocument/2006/relationships/slideMaster" Target="slideMasters/slideMaster26.xml"/><Relationship Id="rId31" Type="http://schemas.openxmlformats.org/officeDocument/2006/relationships/slideMaster" Target="slideMasters/slideMaster27.xml"/><Relationship Id="rId32" Type="http://schemas.openxmlformats.org/officeDocument/2006/relationships/slideMaster" Target="slideMasters/slideMaster28.xml"/><Relationship Id="rId33" Type="http://schemas.openxmlformats.org/officeDocument/2006/relationships/slideMaster" Target="slideMasters/slideMaster29.xml"/><Relationship Id="rId34" Type="http://schemas.openxmlformats.org/officeDocument/2006/relationships/slideMaster" Target="slideMasters/slideMaster30.xml"/><Relationship Id="rId35" Type="http://schemas.openxmlformats.org/officeDocument/2006/relationships/slideMaster" Target="slideMasters/slideMaster31.xml"/><Relationship Id="rId36" Type="http://schemas.openxmlformats.org/officeDocument/2006/relationships/slideMaster" Target="slideMasters/slideMaster32.xml"/><Relationship Id="rId37" Type="http://schemas.openxmlformats.org/officeDocument/2006/relationships/slideMaster" Target="slideMasters/slideMaster33.xml"/><Relationship Id="rId38" Type="http://schemas.openxmlformats.org/officeDocument/2006/relationships/slideMaster" Target="slideMasters/slideMaster34.xml"/><Relationship Id="rId39" Type="http://schemas.openxmlformats.org/officeDocument/2006/relationships/slideMaster" Target="slideMasters/slideMaster35.xml"/><Relationship Id="rId80" Type="http://schemas.openxmlformats.org/officeDocument/2006/relationships/tableStyles" Target="tableStyles.xml"/><Relationship Id="rId70" Type="http://schemas.openxmlformats.org/officeDocument/2006/relationships/slide" Target="slides/slide11.xml"/><Relationship Id="rId71" Type="http://schemas.openxmlformats.org/officeDocument/2006/relationships/slide" Target="slides/slide12.xml"/><Relationship Id="rId72" Type="http://schemas.openxmlformats.org/officeDocument/2006/relationships/slide" Target="slides/slide13.xml"/><Relationship Id="rId20" Type="http://schemas.openxmlformats.org/officeDocument/2006/relationships/slideMaster" Target="slideMasters/slideMaster16.xml"/><Relationship Id="rId21" Type="http://schemas.openxmlformats.org/officeDocument/2006/relationships/slideMaster" Target="slideMasters/slideMaster17.xml"/><Relationship Id="rId22" Type="http://schemas.openxmlformats.org/officeDocument/2006/relationships/slideMaster" Target="slideMasters/slideMaster18.xml"/><Relationship Id="rId23" Type="http://schemas.openxmlformats.org/officeDocument/2006/relationships/slideMaster" Target="slideMasters/slideMaster19.xml"/><Relationship Id="rId24" Type="http://schemas.openxmlformats.org/officeDocument/2006/relationships/slideMaster" Target="slideMasters/slideMaster20.xml"/><Relationship Id="rId25" Type="http://schemas.openxmlformats.org/officeDocument/2006/relationships/slideMaster" Target="slideMasters/slideMaster21.xml"/><Relationship Id="rId26" Type="http://schemas.openxmlformats.org/officeDocument/2006/relationships/slideMaster" Target="slideMasters/slideMaster22.xml"/><Relationship Id="rId27" Type="http://schemas.openxmlformats.org/officeDocument/2006/relationships/slideMaster" Target="slideMasters/slideMaster23.xml"/><Relationship Id="rId28" Type="http://schemas.openxmlformats.org/officeDocument/2006/relationships/slideMaster" Target="slideMasters/slideMaster24.xml"/><Relationship Id="rId29" Type="http://schemas.openxmlformats.org/officeDocument/2006/relationships/slideMaster" Target="slideMasters/slideMaster25.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commentAuthors" Target="commentAuthors.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1.xml"/><Relationship Id="rId61" Type="http://schemas.openxmlformats.org/officeDocument/2006/relationships/slide" Target="slides/slide2.xml"/><Relationship Id="rId62" Type="http://schemas.openxmlformats.org/officeDocument/2006/relationships/slide" Target="slides/slide3.xml"/><Relationship Id="rId10" Type="http://schemas.openxmlformats.org/officeDocument/2006/relationships/slideMaster" Target="slideMasters/slideMaster6.xml"/><Relationship Id="rId11" Type="http://schemas.openxmlformats.org/officeDocument/2006/relationships/slideMaster" Target="slideMasters/slideMaster7.xml"/><Relationship Id="rId12"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27287920842"/>
          <c:y val="0.0575635239868994"/>
          <c:w val="0.800771232589749"/>
          <c:h val="0.815821956937563"/>
        </c:manualLayout>
      </c:layout>
      <c:lineChart>
        <c:grouping val="standard"/>
        <c:varyColors val="0"/>
        <c:ser>
          <c:idx val="0"/>
          <c:order val="0"/>
          <c:spPr>
            <a:ln w="85725">
              <a:solidFill>
                <a:srgbClr val="0070C0"/>
              </a:solidFill>
            </a:ln>
          </c:spPr>
          <c:marker>
            <c:symbol val="none"/>
          </c:marker>
          <c:cat>
            <c:numRef>
              <c:f>'Open Hub'!$B$2:$B$39</c:f>
              <c:numCache>
                <c:formatCode>mmm\-yy</c:formatCode>
                <c:ptCount val="38"/>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pt idx="12">
                  <c:v>42370.0</c:v>
                </c:pt>
                <c:pt idx="13">
                  <c:v>42401.0</c:v>
                </c:pt>
                <c:pt idx="14">
                  <c:v>42430.0</c:v>
                </c:pt>
                <c:pt idx="15">
                  <c:v>42461.0</c:v>
                </c:pt>
                <c:pt idx="16">
                  <c:v>42491.0</c:v>
                </c:pt>
                <c:pt idx="17">
                  <c:v>42522.0</c:v>
                </c:pt>
                <c:pt idx="18">
                  <c:v>42552.0</c:v>
                </c:pt>
                <c:pt idx="19">
                  <c:v>42583.0</c:v>
                </c:pt>
                <c:pt idx="20">
                  <c:v>42614.0</c:v>
                </c:pt>
                <c:pt idx="21">
                  <c:v>42644.0</c:v>
                </c:pt>
                <c:pt idx="22">
                  <c:v>42675.0</c:v>
                </c:pt>
                <c:pt idx="23">
                  <c:v>42705.0</c:v>
                </c:pt>
                <c:pt idx="24">
                  <c:v>42736.0</c:v>
                </c:pt>
                <c:pt idx="25">
                  <c:v>42767.0</c:v>
                </c:pt>
                <c:pt idx="26">
                  <c:v>42795.0</c:v>
                </c:pt>
                <c:pt idx="27">
                  <c:v>42826.0</c:v>
                </c:pt>
                <c:pt idx="28">
                  <c:v>42856.0</c:v>
                </c:pt>
                <c:pt idx="29">
                  <c:v>42887.0</c:v>
                </c:pt>
                <c:pt idx="30">
                  <c:v>42917.0</c:v>
                </c:pt>
                <c:pt idx="31">
                  <c:v>42948.0</c:v>
                </c:pt>
                <c:pt idx="32">
                  <c:v>42979.0</c:v>
                </c:pt>
                <c:pt idx="33">
                  <c:v>43009.0</c:v>
                </c:pt>
                <c:pt idx="34">
                  <c:v>43040.0</c:v>
                </c:pt>
                <c:pt idx="35">
                  <c:v>43070.0</c:v>
                </c:pt>
                <c:pt idx="36">
                  <c:v>43101.0</c:v>
                </c:pt>
                <c:pt idx="37">
                  <c:v>43132.0</c:v>
                </c:pt>
              </c:numCache>
            </c:numRef>
          </c:cat>
          <c:val>
            <c:numRef>
              <c:f>'Open Hub'!$D$3:$D$39</c:f>
              <c:numCache>
                <c:formatCode>General</c:formatCode>
                <c:ptCount val="37"/>
                <c:pt idx="0">
                  <c:v>1250.0</c:v>
                </c:pt>
                <c:pt idx="1">
                  <c:v>1850.0</c:v>
                </c:pt>
                <c:pt idx="2">
                  <c:v>2650.0</c:v>
                </c:pt>
                <c:pt idx="3">
                  <c:v>3450.0</c:v>
                </c:pt>
                <c:pt idx="4">
                  <c:v>4400.0</c:v>
                </c:pt>
                <c:pt idx="5">
                  <c:v>5550.0</c:v>
                </c:pt>
                <c:pt idx="6">
                  <c:v>6550.0</c:v>
                </c:pt>
                <c:pt idx="7">
                  <c:v>7750.0</c:v>
                </c:pt>
                <c:pt idx="8">
                  <c:v>9450.0</c:v>
                </c:pt>
                <c:pt idx="9">
                  <c:v>12000.0</c:v>
                </c:pt>
                <c:pt idx="10">
                  <c:v>16050.0</c:v>
                </c:pt>
                <c:pt idx="11">
                  <c:v>19250.0</c:v>
                </c:pt>
                <c:pt idx="12">
                  <c:v>22750.0</c:v>
                </c:pt>
                <c:pt idx="13">
                  <c:v>26250.0</c:v>
                </c:pt>
                <c:pt idx="14">
                  <c:v>29400.0</c:v>
                </c:pt>
                <c:pt idx="15">
                  <c:v>32900.0</c:v>
                </c:pt>
                <c:pt idx="16">
                  <c:v>36350.0</c:v>
                </c:pt>
                <c:pt idx="17">
                  <c:v>39200.0</c:v>
                </c:pt>
                <c:pt idx="18">
                  <c:v>42200.0</c:v>
                </c:pt>
                <c:pt idx="19">
                  <c:v>45700.0</c:v>
                </c:pt>
                <c:pt idx="20">
                  <c:v>50200.0</c:v>
                </c:pt>
                <c:pt idx="21">
                  <c:v>54300.0</c:v>
                </c:pt>
                <c:pt idx="22">
                  <c:v>57000.0</c:v>
                </c:pt>
                <c:pt idx="23">
                  <c:v>60000.0</c:v>
                </c:pt>
                <c:pt idx="24">
                  <c:v>65000.0</c:v>
                </c:pt>
                <c:pt idx="25">
                  <c:v>70000.0</c:v>
                </c:pt>
                <c:pt idx="26">
                  <c:v>75000.0</c:v>
                </c:pt>
                <c:pt idx="27">
                  <c:v>80000.0</c:v>
                </c:pt>
                <c:pt idx="28">
                  <c:v>84000.0</c:v>
                </c:pt>
                <c:pt idx="29">
                  <c:v>88000.0</c:v>
                </c:pt>
                <c:pt idx="30">
                  <c:v>92000.0</c:v>
                </c:pt>
                <c:pt idx="31">
                  <c:v>97000.0</c:v>
                </c:pt>
                <c:pt idx="32">
                  <c:v>103000.0</c:v>
                </c:pt>
                <c:pt idx="33">
                  <c:v>109000.0</c:v>
                </c:pt>
                <c:pt idx="34">
                  <c:v>114000.0</c:v>
                </c:pt>
                <c:pt idx="35">
                  <c:v>118000.0</c:v>
                </c:pt>
                <c:pt idx="36">
                  <c:v>124000.0</c:v>
                </c:pt>
              </c:numCache>
            </c:numRef>
          </c:val>
          <c:smooth val="1"/>
          <c:extLst xmlns:c16r2="http://schemas.microsoft.com/office/drawing/2015/06/chart">
            <c:ext xmlns:c16="http://schemas.microsoft.com/office/drawing/2014/chart" uri="{C3380CC4-5D6E-409C-BE32-E72D297353CC}">
              <c16:uniqueId val="{00000000-9A77-48E0-BAFB-A663F9C79AC9}"/>
            </c:ext>
          </c:extLst>
        </c:ser>
        <c:dLbls>
          <c:showLegendKey val="0"/>
          <c:showVal val="0"/>
          <c:showCatName val="0"/>
          <c:showSerName val="0"/>
          <c:showPercent val="0"/>
          <c:showBubbleSize val="0"/>
        </c:dLbls>
        <c:marker val="1"/>
        <c:smooth val="0"/>
        <c:axId val="-2091081432"/>
        <c:axId val="-2091078376"/>
      </c:lineChart>
      <c:dateAx>
        <c:axId val="-2091081432"/>
        <c:scaling>
          <c:orientation val="minMax"/>
        </c:scaling>
        <c:delete val="0"/>
        <c:axPos val="b"/>
        <c:numFmt formatCode="mmm\-yy" sourceLinked="1"/>
        <c:majorTickMark val="out"/>
        <c:minorTickMark val="none"/>
        <c:tickLblPos val="nextTo"/>
        <c:txPr>
          <a:bodyPr/>
          <a:lstStyle/>
          <a:p>
            <a:pPr>
              <a:defRPr sz="1400" b="1" i="0">
                <a:solidFill>
                  <a:srgbClr val="0070C0"/>
                </a:solidFill>
              </a:defRPr>
            </a:pPr>
            <a:endParaRPr lang="en-US"/>
          </a:p>
        </c:txPr>
        <c:crossAx val="-2091078376"/>
        <c:crosses val="autoZero"/>
        <c:auto val="1"/>
        <c:lblOffset val="100"/>
        <c:baseTimeUnit val="months"/>
        <c:majorUnit val="6.0"/>
        <c:majorTimeUnit val="months"/>
      </c:dateAx>
      <c:valAx>
        <c:axId val="-2091078376"/>
        <c:scaling>
          <c:orientation val="minMax"/>
          <c:max val="125000.0"/>
        </c:scaling>
        <c:delete val="0"/>
        <c:axPos val="l"/>
        <c:majorGridlines/>
        <c:numFmt formatCode="#,##0" sourceLinked="0"/>
        <c:majorTickMark val="out"/>
        <c:minorTickMark val="none"/>
        <c:tickLblPos val="nextTo"/>
        <c:txPr>
          <a:bodyPr/>
          <a:lstStyle/>
          <a:p>
            <a:pPr>
              <a:defRPr sz="1400" b="1" i="0">
                <a:solidFill>
                  <a:srgbClr val="0070C0"/>
                </a:solidFill>
              </a:defRPr>
            </a:pPr>
            <a:endParaRPr lang="en-US"/>
          </a:p>
        </c:txPr>
        <c:crossAx val="-2091081432"/>
        <c:crosses val="autoZero"/>
        <c:crossBetween val="between"/>
        <c:majorUnit val="25000.0"/>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1"/>
            <a:ext cx="3037735" cy="464503"/>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1082" y="1"/>
            <a:ext cx="3037735" cy="464503"/>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30312"/>
            <a:ext cx="3037735" cy="464503"/>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1082" y="8830312"/>
            <a:ext cx="3037735" cy="464503"/>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2" y="0"/>
            <a:ext cx="3009211" cy="485113"/>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88512" y="0"/>
            <a:ext cx="3009210" cy="485113"/>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26/04/18</a:t>
            </a:fld>
            <a:endParaRPr lang="en-US" dirty="0"/>
          </a:p>
        </p:txBody>
      </p:sp>
      <p:sp>
        <p:nvSpPr>
          <p:cNvPr id="11268" name="Rectangle 4"/>
          <p:cNvSpPr>
            <a:spLocks noGrp="1" noRot="1" noChangeAspect="1" noChangeArrowheads="1" noTextEdit="1"/>
          </p:cNvSpPr>
          <p:nvPr>
            <p:ph type="sldImg" idx="2"/>
          </p:nvPr>
        </p:nvSpPr>
        <p:spPr bwMode="auto">
          <a:xfrm>
            <a:off x="460375" y="692150"/>
            <a:ext cx="6151563" cy="3460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3240" y="4429425"/>
            <a:ext cx="5191245" cy="41535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8374" name="Rectangle 6"/>
          <p:cNvSpPr>
            <a:spLocks noGrp="1" noChangeArrowheads="1"/>
          </p:cNvSpPr>
          <p:nvPr>
            <p:ph type="ftr" sz="quarter" idx="4"/>
          </p:nvPr>
        </p:nvSpPr>
        <p:spPr bwMode="auto">
          <a:xfrm>
            <a:off x="2" y="8858849"/>
            <a:ext cx="3009211" cy="415357"/>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88512" y="8858849"/>
            <a:ext cx="3009210" cy="415357"/>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6590" algn="l" rtl="0" fontAlgn="base">
      <a:spcBef>
        <a:spcPct val="30000"/>
      </a:spcBef>
      <a:spcAft>
        <a:spcPct val="0"/>
      </a:spcAft>
      <a:defRPr sz="1200" kern="1200">
        <a:solidFill>
          <a:schemeClr val="tx1"/>
        </a:solidFill>
        <a:latin typeface="Calibri" pitchFamily="34" charset="0"/>
        <a:ea typeface="+mn-ea"/>
        <a:cs typeface="+mn-cs"/>
      </a:defRPr>
    </a:lvl2pPr>
    <a:lvl3pPr marL="913253" algn="l" rtl="0" fontAlgn="base">
      <a:spcBef>
        <a:spcPct val="30000"/>
      </a:spcBef>
      <a:spcAft>
        <a:spcPct val="0"/>
      </a:spcAft>
      <a:defRPr sz="1200" kern="1200">
        <a:solidFill>
          <a:schemeClr val="tx1"/>
        </a:solidFill>
        <a:latin typeface="Calibri" pitchFamily="34" charset="0"/>
        <a:ea typeface="+mn-ea"/>
        <a:cs typeface="+mn-cs"/>
      </a:defRPr>
    </a:lvl3pPr>
    <a:lvl4pPr marL="1369866" algn="l" rtl="0" fontAlgn="base">
      <a:spcBef>
        <a:spcPct val="30000"/>
      </a:spcBef>
      <a:spcAft>
        <a:spcPct val="0"/>
      </a:spcAft>
      <a:defRPr sz="1200" kern="1200">
        <a:solidFill>
          <a:schemeClr val="tx1"/>
        </a:solidFill>
        <a:latin typeface="Calibri" pitchFamily="34" charset="0"/>
        <a:ea typeface="+mn-ea"/>
        <a:cs typeface="+mn-cs"/>
      </a:defRPr>
    </a:lvl4pPr>
    <a:lvl5pPr marL="1826504" algn="l" rtl="0" fontAlgn="base">
      <a:spcBef>
        <a:spcPct val="30000"/>
      </a:spcBef>
      <a:spcAft>
        <a:spcPct val="0"/>
      </a:spcAft>
      <a:defRPr sz="1200" kern="1200">
        <a:solidFill>
          <a:schemeClr val="tx1"/>
        </a:solidFill>
        <a:latin typeface="Calibri" pitchFamily="34" charset="0"/>
        <a:ea typeface="+mn-ea"/>
        <a:cs typeface="+mn-cs"/>
      </a:defRPr>
    </a:lvl5pPr>
    <a:lvl6pPr marL="2283093" algn="l" defTabSz="913253" rtl="0" eaLnBrk="1" latinLnBrk="0" hangingPunct="1">
      <a:defRPr sz="1200" kern="1200">
        <a:solidFill>
          <a:schemeClr val="tx1"/>
        </a:solidFill>
        <a:latin typeface="+mn-lt"/>
        <a:ea typeface="+mn-ea"/>
        <a:cs typeface="+mn-cs"/>
      </a:defRPr>
    </a:lvl6pPr>
    <a:lvl7pPr marL="2739683" algn="l" defTabSz="913253" rtl="0" eaLnBrk="1" latinLnBrk="0" hangingPunct="1">
      <a:defRPr sz="1200" kern="1200">
        <a:solidFill>
          <a:schemeClr val="tx1"/>
        </a:solidFill>
        <a:latin typeface="+mn-lt"/>
        <a:ea typeface="+mn-ea"/>
        <a:cs typeface="+mn-cs"/>
      </a:defRPr>
    </a:lvl7pPr>
    <a:lvl8pPr marL="3196320" algn="l" defTabSz="913253" rtl="0" eaLnBrk="1" latinLnBrk="0" hangingPunct="1">
      <a:defRPr sz="1200" kern="1200">
        <a:solidFill>
          <a:schemeClr val="tx1"/>
        </a:solidFill>
        <a:latin typeface="+mn-lt"/>
        <a:ea typeface="+mn-ea"/>
        <a:cs typeface="+mn-cs"/>
      </a:defRPr>
    </a:lvl8pPr>
    <a:lvl9pPr marL="3652945" algn="l" defTabSz="9132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37561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460375" y="692150"/>
            <a:ext cx="6151563" cy="3460750"/>
          </a:xfrm>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20000"/>
              </a:spcBef>
              <a:buFont typeface="Wingdings" pitchFamily="2" charset="2"/>
              <a:buNone/>
            </a:pPr>
            <a:endParaRPr lang="de-DE" altLang="en-US" b="0" dirty="0" smtClean="0">
              <a:cs typeface="Times New Roman" pitchFamily="18"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spcBef>
                <a:spcPct val="30000"/>
              </a:spcBef>
              <a:defRPr sz="1200">
                <a:solidFill>
                  <a:schemeClr val="tx1"/>
                </a:solidFill>
                <a:latin typeface="Calibri" pitchFamily="34" charset="0"/>
                <a:ea typeface="MS PGothic" pitchFamily="34" charset="-128"/>
              </a:defRPr>
            </a:lvl1pPr>
            <a:lvl2pPr marL="742950" indent="-285750" defTabSz="862013" eaLnBrk="0" hangingPunct="0">
              <a:spcBef>
                <a:spcPct val="30000"/>
              </a:spcBef>
              <a:defRPr sz="1200">
                <a:solidFill>
                  <a:schemeClr val="tx1"/>
                </a:solidFill>
                <a:latin typeface="Calibri" pitchFamily="34" charset="0"/>
                <a:ea typeface="MS PGothic" pitchFamily="34" charset="-128"/>
              </a:defRPr>
            </a:lvl2pPr>
            <a:lvl3pPr marL="1143000" indent="-228600" defTabSz="862013" eaLnBrk="0" hangingPunct="0">
              <a:spcBef>
                <a:spcPct val="30000"/>
              </a:spcBef>
              <a:defRPr sz="1200">
                <a:solidFill>
                  <a:schemeClr val="tx1"/>
                </a:solidFill>
                <a:latin typeface="Calibri" pitchFamily="34" charset="0"/>
                <a:ea typeface="MS PGothic" pitchFamily="34" charset="-128"/>
              </a:defRPr>
            </a:lvl3pPr>
            <a:lvl4pPr marL="1600200" indent="-228600" defTabSz="862013" eaLnBrk="0" hangingPunct="0">
              <a:spcBef>
                <a:spcPct val="30000"/>
              </a:spcBef>
              <a:defRPr sz="1200">
                <a:solidFill>
                  <a:schemeClr val="tx1"/>
                </a:solidFill>
                <a:latin typeface="Calibri" pitchFamily="34" charset="0"/>
                <a:ea typeface="MS PGothic" pitchFamily="34" charset="-128"/>
              </a:defRPr>
            </a:lvl4pPr>
            <a:lvl5pPr marL="2057400" indent="-228600" defTabSz="862013" eaLnBrk="0" hangingPunct="0">
              <a:spcBef>
                <a:spcPct val="30000"/>
              </a:spcBef>
              <a:defRPr sz="1200">
                <a:solidFill>
                  <a:schemeClr val="tx1"/>
                </a:solidFill>
                <a:latin typeface="Calibri" pitchFamily="34" charset="0"/>
                <a:ea typeface="MS PGothic" pitchFamily="34" charset="-128"/>
              </a:defRPr>
            </a:lvl5pPr>
            <a:lvl6pPr marL="2514600" indent="-228600" defTabSz="86201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86201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86201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86201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33A6DFB-C0BF-4D3E-AAB2-1A118FFC2FCD}" type="slidenum">
              <a:rPr lang="en-US" altLang="en-US" sz="1100" smtClean="0">
                <a:solidFill>
                  <a:prstClr val="black"/>
                </a:solidFill>
                <a:latin typeface="Verdana" pitchFamily="34" charset="0"/>
              </a:rPr>
              <a:pPr eaLnBrk="1" hangingPunct="1">
                <a:spcBef>
                  <a:spcPct val="0"/>
                </a:spcBef>
              </a:pPr>
              <a:t>2</a:t>
            </a:fld>
            <a:endParaRPr lang="en-US" altLang="en-US" sz="1100" smtClean="0">
              <a:solidFill>
                <a:prstClr val="black"/>
              </a:solidFill>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Calibri" panose="020F0502020204030204" pitchFamily="34" charset="0"/>
            </a:endParaRPr>
          </a:p>
        </p:txBody>
      </p:sp>
      <p:sp>
        <p:nvSpPr>
          <p:cNvPr id="4" name="Slide Number Placeholder 3"/>
          <p:cNvSpPr>
            <a:spLocks noGrp="1"/>
          </p:cNvSpPr>
          <p:nvPr>
            <p:ph type="sldNum" sz="quarter" idx="10"/>
          </p:nvPr>
        </p:nvSpPr>
        <p:spPr>
          <a:xfrm>
            <a:off x="3970160" y="8829576"/>
            <a:ext cx="3038604" cy="465339"/>
          </a:xfrm>
          <a:prstGeom prst="rect">
            <a:avLst/>
          </a:prstGeom>
        </p:spPr>
        <p:txBody>
          <a:bodyPr/>
          <a:lstStyle/>
          <a:p>
            <a:pPr>
              <a:defRPr/>
            </a:pPr>
            <a:fld id="{D8DF57D7-2670-4E78-96DD-D9B22805124F}"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55643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Calibri" panose="020F0502020204030204" pitchFamily="34" charset="0"/>
            </a:endParaRPr>
          </a:p>
        </p:txBody>
      </p:sp>
      <p:sp>
        <p:nvSpPr>
          <p:cNvPr id="4" name="Slide Number Placeholder 3"/>
          <p:cNvSpPr>
            <a:spLocks noGrp="1"/>
          </p:cNvSpPr>
          <p:nvPr>
            <p:ph type="sldNum" sz="quarter" idx="10"/>
          </p:nvPr>
        </p:nvSpPr>
        <p:spPr>
          <a:xfrm>
            <a:off x="3970160" y="8829576"/>
            <a:ext cx="3038604" cy="465339"/>
          </a:xfrm>
          <a:prstGeom prst="rect">
            <a:avLst/>
          </a:prstGeom>
        </p:spPr>
        <p:txBody>
          <a:bodyPr/>
          <a:lstStyle/>
          <a:p>
            <a:pPr>
              <a:defRPr/>
            </a:pPr>
            <a:fld id="{D8DF57D7-2670-4E78-96DD-D9B22805124F}"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409351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General message</a:t>
            </a:r>
            <a:r>
              <a:rPr lang="en-GB" dirty="0" smtClean="0"/>
              <a:t>: operating the Sentinel satellites is very complex</a:t>
            </a:r>
            <a:r>
              <a:rPr lang="en-GB" baseline="0" dirty="0" smtClean="0"/>
              <a:t> because of the many parameters that have to be taken into account and reconciled. This is extra challenging by the fact that Copernicus is an operational constellation and, the fact the Sentinel satellites are state-of-the-art technology (big data challenge &amp; innovation challenge).</a:t>
            </a:r>
          </a:p>
          <a:p>
            <a:endParaRPr lang="en-GB" baseline="0" dirty="0" smtClean="0"/>
          </a:p>
          <a:p>
            <a:r>
              <a:rPr lang="en-GB" b="1" baseline="0" dirty="0" smtClean="0"/>
              <a:t>Examples per challenge:</a:t>
            </a:r>
          </a:p>
          <a:p>
            <a:pPr marL="171450" indent="-171450">
              <a:buFont typeface="Arial" panose="020B0604020202020204" pitchFamily="34" charset="0"/>
              <a:buChar char="•"/>
            </a:pPr>
            <a:r>
              <a:rPr lang="en-GB" b="1" baseline="0" dirty="0" smtClean="0"/>
              <a:t>Data volume:</a:t>
            </a:r>
            <a:r>
              <a:rPr lang="en-GB" b="0" baseline="0" dirty="0" smtClean="0"/>
              <a:t> Copernicus is generating vast volumes of data (now  14 TB / day), which will lead to an exponential increase of ESA’s Data Archive. Acquiring this data and managing it requires technical and scientific expertise regarding data storage and processing.</a:t>
            </a:r>
            <a:endParaRPr lang="en-GB" b="1" baseline="0" dirty="0" smtClean="0"/>
          </a:p>
          <a:p>
            <a:pPr marL="171450" indent="-171450">
              <a:buFont typeface="Arial" panose="020B0604020202020204" pitchFamily="34" charset="0"/>
              <a:buChar char="•"/>
            </a:pPr>
            <a:r>
              <a:rPr lang="en-GB" b="1" baseline="0" dirty="0" smtClean="0"/>
              <a:t>Data Continuity:</a:t>
            </a:r>
            <a:r>
              <a:rPr lang="en-GB" b="0" baseline="0" dirty="0" smtClean="0"/>
              <a:t> Copernicus is an operational system, meaning that data continuity should be ensured between different generations of a Sentinel mission, but also when Copernicus takes over an operational service, as S-6 will do for ocean altimetry, for instance.</a:t>
            </a:r>
            <a:endParaRPr lang="en-GB" b="1" baseline="0" dirty="0" smtClean="0"/>
          </a:p>
          <a:p>
            <a:pPr marL="171450" indent="-171450">
              <a:buFont typeface="Arial" panose="020B0604020202020204" pitchFamily="34" charset="0"/>
              <a:buChar char="•"/>
            </a:pPr>
            <a:r>
              <a:rPr lang="en-GB" b="1" baseline="0" dirty="0" smtClean="0"/>
              <a:t>Data sharing: </a:t>
            </a:r>
            <a:r>
              <a:rPr lang="en-GB" b="0" baseline="0" dirty="0" smtClean="0"/>
              <a:t>the full and open free data policy means that data should be shared with various stakeholders, to this effect ESA is implementing the </a:t>
            </a:r>
            <a:r>
              <a:rPr lang="en-GB" b="0" baseline="0" dirty="0" err="1" smtClean="0"/>
              <a:t>CollGS</a:t>
            </a:r>
            <a:r>
              <a:rPr lang="en-GB" b="0" baseline="0" dirty="0" smtClean="0"/>
              <a:t> with MS</a:t>
            </a:r>
            <a:endParaRPr lang="en-GB" b="1" baseline="0" dirty="0" smtClean="0"/>
          </a:p>
          <a:p>
            <a:pPr marL="171450" indent="-171450">
              <a:buFont typeface="Arial" panose="020B0604020202020204" pitchFamily="34" charset="0"/>
              <a:buChar char="•"/>
            </a:pPr>
            <a:r>
              <a:rPr lang="en-GB" b="1" baseline="0" dirty="0" smtClean="0"/>
              <a:t>Data quality: </a:t>
            </a:r>
            <a:r>
              <a:rPr lang="en-GB" b="0" baseline="0" dirty="0" smtClean="0"/>
              <a:t>Copernicus is a system on which policy-makers rely to get accurate information, such as for instance info on agricultural data in support of the EU Common Agricultural Policy. This means data quality must be guaranteed.</a:t>
            </a:r>
            <a:endParaRPr lang="en-GB" b="1" baseline="0" dirty="0" smtClean="0"/>
          </a:p>
          <a:p>
            <a:pPr marL="171450" indent="-171450">
              <a:buFont typeface="Arial" panose="020B0604020202020204" pitchFamily="34" charset="0"/>
              <a:buChar char="•"/>
            </a:pPr>
            <a:r>
              <a:rPr lang="en-GB" b="1" baseline="0" dirty="0" smtClean="0"/>
              <a:t>Innovation: </a:t>
            </a:r>
            <a:r>
              <a:rPr lang="en-GB" b="0" baseline="0" dirty="0" smtClean="0"/>
              <a:t>Sentinel satellites are enabling innovation thanks to their scope and operational character, allowing us e.g. to monitor the effects of earthquakes, landslides and other natural phenomena in a way that was not feasible before (in terms of revisiting time &amp; accuracy). </a:t>
            </a:r>
            <a:endParaRPr lang="en-GB" b="1" baseline="0" dirty="0" smtClean="0"/>
          </a:p>
          <a:p>
            <a:pPr marL="171450" indent="-171450">
              <a:buFont typeface="Arial" panose="020B0604020202020204" pitchFamily="34" charset="0"/>
              <a:buChar char="•"/>
            </a:pPr>
            <a:r>
              <a:rPr lang="en-GB" b="1" baseline="0" dirty="0" smtClean="0"/>
              <a:t>Timeliness:</a:t>
            </a:r>
            <a:r>
              <a:rPr lang="en-GB" b="0" baseline="0" dirty="0" smtClean="0"/>
              <a:t> is always critical but since the Sentinels provide data for things like the Emergency Management Service (e.g. forest fires, floods </a:t>
            </a:r>
            <a:r>
              <a:rPr lang="en-GB" b="0" baseline="0" dirty="0" err="1" smtClean="0"/>
              <a:t>etc</a:t>
            </a:r>
            <a:r>
              <a:rPr lang="en-GB" b="0" baseline="0" dirty="0" smtClean="0"/>
              <a:t>), timeliness is a matter of saving lives.</a:t>
            </a:r>
            <a:endParaRPr lang="en-GB" b="1" baseline="0" dirty="0" smtClean="0"/>
          </a:p>
          <a:p>
            <a:pPr marL="171450" lvl="0" indent="-171450">
              <a:buFont typeface="Arial" panose="020B0604020202020204" pitchFamily="34" charset="0"/>
              <a:buChar char="•"/>
            </a:pPr>
            <a:r>
              <a:rPr lang="en-GB" b="1" baseline="0" dirty="0" smtClean="0"/>
              <a:t>Synergy between EO missions: </a:t>
            </a:r>
            <a:r>
              <a:rPr lang="en-GB" b="0" baseline="0" dirty="0" smtClean="0"/>
              <a:t>e.g. </a:t>
            </a:r>
            <a:r>
              <a:rPr lang="en-US" sz="1200" b="0" dirty="0" smtClean="0">
                <a:latin typeface="Calibri" panose="020F0502020204030204" pitchFamily="34" charset="0"/>
              </a:rPr>
              <a:t>Copernicus Marine Environment Monitoring Service (CMEMS) uses SMOS data for increased accuracy. In general Copernicus has a great value and potential also for</a:t>
            </a:r>
            <a:r>
              <a:rPr lang="en-US" sz="1200" b="0" baseline="0" dirty="0" smtClean="0">
                <a:latin typeface="Calibri" panose="020F0502020204030204" pitchFamily="34" charset="0"/>
              </a:rPr>
              <a:t> scientific purposes.</a:t>
            </a:r>
            <a:endParaRPr lang="en-US" sz="1200" b="0" dirty="0" smtClean="0">
              <a:latin typeface="Calibri" panose="020F0502020204030204" pitchFamily="34" charset="0"/>
            </a:endParaRPr>
          </a:p>
          <a:p>
            <a:pPr marL="171450" indent="-171450">
              <a:buFont typeface="Arial" panose="020B0604020202020204" pitchFamily="34" charset="0"/>
              <a:buChar char="•"/>
            </a:pPr>
            <a:r>
              <a:rPr lang="en-GB" b="1" baseline="0" dirty="0" smtClean="0"/>
              <a:t>Uniqueness: </a:t>
            </a:r>
            <a:r>
              <a:rPr lang="en-GB" b="0" baseline="0" dirty="0" smtClean="0"/>
              <a:t>some Sentinels, such as S-5P, offer capabilities that are very unique, giving Europe a strategic advantage. Also in the expansion of the CSC, there will be unique capabilities, such as anthropogenic CO2 monitoring.</a:t>
            </a:r>
            <a:endParaRPr lang="en-GB" b="1"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23791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1828800" rtl="0" eaLnBrk="1" fontAlgn="base" latinLnBrk="0" hangingPunct="1">
              <a:lnSpc>
                <a:spcPct val="117999"/>
              </a:lnSpc>
              <a:spcBef>
                <a:spcPts val="0"/>
              </a:spcBef>
              <a:spcAft>
                <a:spcPct val="0"/>
              </a:spcAft>
              <a:buClr>
                <a:srgbClr val="0098DB"/>
              </a:buClr>
              <a:buSzTx/>
              <a:buFont typeface="Arial" panose="020B0604020202020204" pitchFamily="34" charset="0"/>
              <a:buChar char="•"/>
              <a:tabLst/>
              <a:defRPr/>
            </a:pPr>
            <a:r>
              <a:rPr lang="en-US" sz="1200" dirty="0" smtClean="0"/>
              <a:t>Copernicus has</a:t>
            </a:r>
            <a:r>
              <a:rPr lang="en-US" sz="1200" baseline="0" dirty="0" smtClean="0"/>
              <a:t> a huge economic potential for Europe, and in order to </a:t>
            </a:r>
            <a:r>
              <a:rPr lang="en-US" sz="1200" baseline="0" dirty="0" err="1" smtClean="0"/>
              <a:t>maximise</a:t>
            </a:r>
            <a:r>
              <a:rPr lang="en-US" sz="1200" baseline="0" dirty="0" smtClean="0"/>
              <a:t> its exploitation, the EC and ESA have set up DIAS</a:t>
            </a:r>
            <a:endParaRPr lang="en-US" sz="1200" dirty="0" smtClean="0"/>
          </a:p>
          <a:p>
            <a:pPr marL="171450" marR="0" indent="-171450" algn="l" defTabSz="1828800" rtl="0" eaLnBrk="1" fontAlgn="base" latinLnBrk="0" hangingPunct="1">
              <a:lnSpc>
                <a:spcPct val="117999"/>
              </a:lnSpc>
              <a:spcBef>
                <a:spcPts val="0"/>
              </a:spcBef>
              <a:spcAft>
                <a:spcPct val="0"/>
              </a:spcAft>
              <a:buClr>
                <a:srgbClr val="0098DB"/>
              </a:buClr>
              <a:buSzTx/>
              <a:buFont typeface="Arial" panose="020B0604020202020204" pitchFamily="34" charset="0"/>
              <a:buChar char="•"/>
              <a:tabLst/>
              <a:defRPr/>
            </a:pPr>
            <a:r>
              <a:rPr lang="en-US" sz="1200" dirty="0" smtClean="0"/>
              <a:t>Closes the European “gap” between Data Generation and Exploitation layer</a:t>
            </a:r>
          </a:p>
          <a:p>
            <a:pPr marL="171450" marR="0" indent="-171450" algn="l" defTabSz="1828800" rtl="0" eaLnBrk="1" fontAlgn="base" latinLnBrk="0" hangingPunct="1">
              <a:lnSpc>
                <a:spcPct val="117999"/>
              </a:lnSpc>
              <a:spcBef>
                <a:spcPts val="0"/>
              </a:spcBef>
              <a:spcAft>
                <a:spcPct val="0"/>
              </a:spcAft>
              <a:buClr>
                <a:srgbClr val="0098DB"/>
              </a:buClr>
              <a:buSzTx/>
              <a:buFont typeface="Arial" panose="020B0604020202020204" pitchFamily="34" charset="0"/>
              <a:buChar char="•"/>
              <a:tabLst/>
              <a:defRPr/>
            </a:pPr>
            <a:r>
              <a:rPr lang="en-US" sz="1200" dirty="0" smtClean="0"/>
              <a:t>4 DIAS are being established through ESA / 1 through EUM</a:t>
            </a:r>
          </a:p>
          <a:p>
            <a:pPr marL="171450" marR="0" indent="-171450" algn="l" defTabSz="1828800" rtl="0" eaLnBrk="1" fontAlgn="base" latinLnBrk="0" hangingPunct="1">
              <a:lnSpc>
                <a:spcPct val="117999"/>
              </a:lnSpc>
              <a:spcBef>
                <a:spcPts val="0"/>
              </a:spcBef>
              <a:spcAft>
                <a:spcPct val="0"/>
              </a:spcAft>
              <a:buClr>
                <a:srgbClr val="0098DB"/>
              </a:buClr>
              <a:buSzTx/>
              <a:buFont typeface="Arial" panose="020B0604020202020204" pitchFamily="34" charset="0"/>
              <a:buChar char="•"/>
              <a:tabLst/>
              <a:defRPr/>
            </a:pPr>
            <a:r>
              <a:rPr lang="en-US" sz="1200" dirty="0" smtClean="0"/>
              <a:t>Building on the principles and mechanisms identified in G/S evolution strategy</a:t>
            </a:r>
          </a:p>
          <a:p>
            <a:pPr marL="171450" marR="0" indent="-171450" algn="l" defTabSz="1828800" eaLnBrk="1" fontAlgn="base" latinLnBrk="0" hangingPunct="1">
              <a:lnSpc>
                <a:spcPct val="117999"/>
              </a:lnSpc>
              <a:spcBef>
                <a:spcPts val="0"/>
              </a:spcBef>
              <a:spcAft>
                <a:spcPct val="0"/>
              </a:spcAft>
              <a:buClr>
                <a:srgbClr val="0098DB"/>
              </a:buClr>
              <a:buSzTx/>
              <a:buFont typeface="Arial" panose="020B0604020202020204" pitchFamily="34" charset="0"/>
              <a:buChar char="•"/>
              <a:tabLst/>
              <a:defRPr/>
            </a:pPr>
            <a:r>
              <a:rPr lang="en-US" sz="1200" b="0" i="0" kern="1200" dirty="0" smtClean="0">
                <a:solidFill>
                  <a:schemeClr val="tx1"/>
                </a:solidFill>
                <a:latin typeface="Calibri" pitchFamily="34" charset="0"/>
                <a:ea typeface="Verdana" panose="020B0604030504040204" pitchFamily="34" charset="0"/>
                <a:cs typeface="Verdana" panose="020B0604030504040204" pitchFamily="34" charset="0"/>
              </a:rPr>
              <a:t>DIAS</a:t>
            </a:r>
            <a:r>
              <a:rPr lang="en-US" sz="1200" b="0" i="0" kern="1200" baseline="0" dirty="0" smtClean="0">
                <a:solidFill>
                  <a:schemeClr val="tx1"/>
                </a:solidFill>
                <a:latin typeface="Calibri" pitchFamily="34" charset="0"/>
                <a:ea typeface="Verdana" panose="020B0604030504040204" pitchFamily="34" charset="0"/>
                <a:cs typeface="Verdana" panose="020B0604030504040204" pitchFamily="34" charset="0"/>
              </a:rPr>
              <a:t> is one of the </a:t>
            </a:r>
            <a:r>
              <a:rPr lang="en-US" sz="1200" b="0" i="0" kern="1200" dirty="0" smtClean="0">
                <a:solidFill>
                  <a:schemeClr val="tx1"/>
                </a:solidFill>
                <a:latin typeface="Calibri" pitchFamily="34" charset="0"/>
                <a:ea typeface="Verdana" panose="020B0604030504040204" pitchFamily="34" charset="0"/>
                <a:cs typeface="Verdana" panose="020B0604030504040204" pitchFamily="34" charset="0"/>
              </a:rPr>
              <a:t>cornerstones of the partnership &amp; aligned programming between DG-GROW and ESA.</a:t>
            </a:r>
          </a:p>
          <a:p>
            <a:pPr marL="171450" indent="-171450" algn="l" defTabSz="1828800" fontAlgn="base" hangingPunct="1">
              <a:spcAft>
                <a:spcPct val="0"/>
              </a:spcAft>
              <a:buClr>
                <a:srgbClr val="0098DB"/>
              </a:buClr>
              <a:buFont typeface="Arial" panose="020B0604020202020204" pitchFamily="34" charset="0"/>
              <a:buChar char="•"/>
            </a:pPr>
            <a:r>
              <a:rPr lang="en-GB" sz="1200" b="0" i="0" kern="1200" dirty="0" smtClean="0">
                <a:solidFill>
                  <a:schemeClr val="tx1"/>
                </a:solidFill>
                <a:latin typeface="Calibri" pitchFamily="34" charset="0"/>
                <a:ea typeface="+mn-ea"/>
                <a:cs typeface="+mn-cs"/>
              </a:rPr>
              <a:t>Implementing the “</a:t>
            </a:r>
            <a:r>
              <a:rPr lang="en-GB" altLang="ja-JP" sz="1200" b="0" i="0" kern="1200" dirty="0" smtClean="0">
                <a:solidFill>
                  <a:schemeClr val="tx1"/>
                </a:solidFill>
                <a:latin typeface="Calibri" pitchFamily="34" charset="0"/>
                <a:ea typeface="+mn-ea"/>
                <a:cs typeface="+mn-cs"/>
              </a:rPr>
              <a:t>EO-Innovation Europe</a:t>
            </a:r>
            <a:r>
              <a:rPr lang="en-GB" sz="1200" b="0" i="0" kern="1200" dirty="0" smtClean="0">
                <a:solidFill>
                  <a:schemeClr val="tx1"/>
                </a:solidFill>
                <a:latin typeface="Calibri" pitchFamily="34" charset="0"/>
                <a:ea typeface="+mn-ea"/>
                <a:cs typeface="+mn-cs"/>
              </a:rPr>
              <a:t>”</a:t>
            </a:r>
            <a:r>
              <a:rPr lang="en-GB" altLang="ja-JP" sz="1200" b="0" i="0" kern="1200" dirty="0" smtClean="0">
                <a:solidFill>
                  <a:schemeClr val="tx1"/>
                </a:solidFill>
                <a:latin typeface="Calibri" pitchFamily="34" charset="0"/>
                <a:ea typeface="+mn-ea"/>
                <a:cs typeface="+mn-cs"/>
              </a:rPr>
              <a:t> concept in full complementarity with the COM initiatives notably the Copernicus Data and Information Access Services</a:t>
            </a:r>
          </a:p>
        </p:txBody>
      </p:sp>
      <p:sp>
        <p:nvSpPr>
          <p:cNvPr id="23555" name="Slide Number Placeholder 3"/>
          <p:cNvSpPr>
            <a:spLocks noGrp="1"/>
          </p:cNvSpPr>
          <p:nvPr>
            <p:ph type="sldNum" sz="quarter" idx="5"/>
          </p:nvPr>
        </p:nvSpPr>
        <p:spPr>
          <a:xfrm>
            <a:off x="3970160" y="8829649"/>
            <a:ext cx="3038604" cy="4652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Verdana" pitchFamily="34" charset="0"/>
                <a:ea typeface="MS PGothic" pitchFamily="34" charset="-128"/>
              </a:defRPr>
            </a:lvl1pPr>
            <a:lvl2pPr marL="742950" indent="-285750" defTabSz="862013">
              <a:defRPr sz="2400">
                <a:solidFill>
                  <a:schemeClr val="tx1"/>
                </a:solidFill>
                <a:latin typeface="Verdana" pitchFamily="34" charset="0"/>
                <a:ea typeface="MS PGothic" pitchFamily="34" charset="-128"/>
              </a:defRPr>
            </a:lvl2pPr>
            <a:lvl3pPr marL="1143000" indent="-228600" defTabSz="862013">
              <a:defRPr sz="2400">
                <a:solidFill>
                  <a:schemeClr val="tx1"/>
                </a:solidFill>
                <a:latin typeface="Verdana" pitchFamily="34" charset="0"/>
                <a:ea typeface="MS PGothic" pitchFamily="34" charset="-128"/>
              </a:defRPr>
            </a:lvl3pPr>
            <a:lvl4pPr marL="1600200" indent="-228600" defTabSz="862013">
              <a:defRPr sz="2400">
                <a:solidFill>
                  <a:schemeClr val="tx1"/>
                </a:solidFill>
                <a:latin typeface="Verdana" pitchFamily="34" charset="0"/>
                <a:ea typeface="MS PGothic" pitchFamily="34" charset="-128"/>
              </a:defRPr>
            </a:lvl4pPr>
            <a:lvl5pPr marL="2057400" indent="-228600" defTabSz="862013">
              <a:defRPr sz="2400">
                <a:solidFill>
                  <a:schemeClr val="tx1"/>
                </a:solidFill>
                <a:latin typeface="Verdana" pitchFamily="34" charset="0"/>
                <a:ea typeface="MS PGothic" pitchFamily="34" charset="-128"/>
              </a:defRPr>
            </a:lvl5pPr>
            <a:lvl6pPr marL="2514600" indent="-228600" defTabSz="8620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8620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8620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862013"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CF5415F7-AA29-4F54-959F-951EF29042D3}" type="slidenum">
              <a:rPr lang="en-US" altLang="en-US" sz="1100">
                <a:solidFill>
                  <a:prstClr val="black"/>
                </a:solidFill>
                <a:latin typeface="Arial" pitchFamily="34" charset="0"/>
              </a:rPr>
              <a:pPr/>
              <a:t>9</a:t>
            </a:fld>
            <a:endParaRPr lang="en-US" altLang="en-US" sz="1100">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immagine diapositiva 1"/>
          <p:cNvSpPr>
            <a:spLocks noGrp="1" noRot="1" noChangeAspect="1" noTextEdit="1"/>
          </p:cNvSpPr>
          <p:nvPr>
            <p:ph type="sldImg"/>
          </p:nvPr>
        </p:nvSpPr>
        <p:spPr>
          <a:ln/>
        </p:spPr>
      </p:sp>
      <p:sp>
        <p:nvSpPr>
          <p:cNvPr id="16386"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MS PGothic" charset="0"/>
              </a:rPr>
              <a:t>It</a:t>
            </a:r>
          </a:p>
          <a:p>
            <a:endParaRPr lang="en-US">
              <a:latin typeface="Calibri" charset="0"/>
              <a:ea typeface="MS PGothic" charset="0"/>
            </a:endParaRPr>
          </a:p>
        </p:txBody>
      </p:sp>
      <p:sp>
        <p:nvSpPr>
          <p:cNvPr id="16387"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Verdana" charset="0"/>
                <a:ea typeface="MS PGothic" charset="0"/>
                <a:cs typeface="MS PGothic" charset="0"/>
              </a:defRPr>
            </a:lvl1pPr>
            <a:lvl2pPr marL="742950" indent="-285750" defTabSz="862013">
              <a:defRPr sz="2400">
                <a:solidFill>
                  <a:schemeClr val="tx1"/>
                </a:solidFill>
                <a:latin typeface="Verdana" charset="0"/>
                <a:ea typeface="MS PGothic" charset="0"/>
                <a:cs typeface="MS PGothic" charset="0"/>
              </a:defRPr>
            </a:lvl2pPr>
            <a:lvl3pPr marL="1143000" indent="-228600" defTabSz="862013">
              <a:defRPr sz="2400">
                <a:solidFill>
                  <a:schemeClr val="tx1"/>
                </a:solidFill>
                <a:latin typeface="Verdana" charset="0"/>
                <a:ea typeface="MS PGothic" charset="0"/>
                <a:cs typeface="MS PGothic" charset="0"/>
              </a:defRPr>
            </a:lvl3pPr>
            <a:lvl4pPr marL="1600200" indent="-228600" defTabSz="862013">
              <a:defRPr sz="2400">
                <a:solidFill>
                  <a:schemeClr val="tx1"/>
                </a:solidFill>
                <a:latin typeface="Verdana" charset="0"/>
                <a:ea typeface="MS PGothic" charset="0"/>
                <a:cs typeface="MS PGothic" charset="0"/>
              </a:defRPr>
            </a:lvl4pPr>
            <a:lvl5pPr marL="2057400" indent="-228600" defTabSz="862013">
              <a:defRPr sz="2400">
                <a:solidFill>
                  <a:schemeClr val="tx1"/>
                </a:solidFill>
                <a:latin typeface="Verdana" charset="0"/>
                <a:ea typeface="MS PGothic" charset="0"/>
                <a:cs typeface="MS PGothic" charset="0"/>
              </a:defRPr>
            </a:lvl5pPr>
            <a:lvl6pPr marL="2514600" indent="-228600" defTabSz="862013"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defTabSz="862013"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defTabSz="862013"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defTabSz="862013"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954430F-BD83-1441-8801-19A0DB7BEC9D}" type="slidenum">
              <a:rPr lang="en-US" sz="1100"/>
              <a:pPr/>
              <a:t>11</a:t>
            </a:fld>
            <a:endParaRPr lang="en-US"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egnaposto immagine diapositiva 1"/>
          <p:cNvSpPr>
            <a:spLocks noGrp="1" noRot="1" noChangeAspect="1" noTextEdit="1"/>
          </p:cNvSpPr>
          <p:nvPr>
            <p:ph type="sldImg"/>
          </p:nvPr>
        </p:nvSpPr>
        <p:spPr>
          <a:ln/>
        </p:spPr>
      </p:sp>
      <p:sp>
        <p:nvSpPr>
          <p:cNvPr id="14338"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MS PGothic" charset="0"/>
              </a:rPr>
              <a:t>It</a:t>
            </a:r>
          </a:p>
          <a:p>
            <a:endParaRPr lang="en-US">
              <a:latin typeface="Calibri" charset="0"/>
              <a:ea typeface="MS PGothic" charset="0"/>
            </a:endParaRPr>
          </a:p>
        </p:txBody>
      </p:sp>
      <p:sp>
        <p:nvSpPr>
          <p:cNvPr id="14339"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Verdana" charset="0"/>
                <a:ea typeface="MS PGothic" charset="0"/>
                <a:cs typeface="MS PGothic" charset="0"/>
              </a:defRPr>
            </a:lvl1pPr>
            <a:lvl2pPr marL="742950" indent="-285750" defTabSz="862013">
              <a:defRPr sz="2400">
                <a:solidFill>
                  <a:schemeClr val="tx1"/>
                </a:solidFill>
                <a:latin typeface="Verdana" charset="0"/>
                <a:ea typeface="MS PGothic" charset="0"/>
                <a:cs typeface="MS PGothic" charset="0"/>
              </a:defRPr>
            </a:lvl2pPr>
            <a:lvl3pPr marL="1143000" indent="-228600" defTabSz="862013">
              <a:defRPr sz="2400">
                <a:solidFill>
                  <a:schemeClr val="tx1"/>
                </a:solidFill>
                <a:latin typeface="Verdana" charset="0"/>
                <a:ea typeface="MS PGothic" charset="0"/>
                <a:cs typeface="MS PGothic" charset="0"/>
              </a:defRPr>
            </a:lvl3pPr>
            <a:lvl4pPr marL="1600200" indent="-228600" defTabSz="862013">
              <a:defRPr sz="2400">
                <a:solidFill>
                  <a:schemeClr val="tx1"/>
                </a:solidFill>
                <a:latin typeface="Verdana" charset="0"/>
                <a:ea typeface="MS PGothic" charset="0"/>
                <a:cs typeface="MS PGothic" charset="0"/>
              </a:defRPr>
            </a:lvl4pPr>
            <a:lvl5pPr marL="2057400" indent="-228600" defTabSz="862013">
              <a:defRPr sz="2400">
                <a:solidFill>
                  <a:schemeClr val="tx1"/>
                </a:solidFill>
                <a:latin typeface="Verdana" charset="0"/>
                <a:ea typeface="MS PGothic" charset="0"/>
                <a:cs typeface="MS PGothic" charset="0"/>
              </a:defRPr>
            </a:lvl5pPr>
            <a:lvl6pPr marL="2514600" indent="-228600" defTabSz="862013"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defTabSz="862013"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defTabSz="862013"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defTabSz="862013"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F824E5B-F2D3-5F48-8867-537517B07FF7}" type="slidenum">
              <a:rPr lang="en-US" sz="1100"/>
              <a:pPr/>
              <a:t>13</a:t>
            </a:fld>
            <a:endParaRPr lang="en-US" sz="110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30.png"/><Relationship Id="rId29"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9.xml"/><Relationship Id="rId2" Type="http://schemas.openxmlformats.org/officeDocument/2006/relationships/image" Target="../media/image10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101.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9.xml"/><Relationship Id="rId2" Type="http://schemas.openxmlformats.org/officeDocument/2006/relationships/image" Target="../media/image110.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102.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9.xml"/><Relationship Id="rId2" Type="http://schemas.openxmlformats.org/officeDocument/2006/relationships/image" Target="../media/image111.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30.png"/><Relationship Id="rId29"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2.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0.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1.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2.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3.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30.png"/><Relationship Id="rId29"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4.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5.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30.png"/><Relationship Id="rId29"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6.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30.png"/><Relationship Id="rId29"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7.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8.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9.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30.png"/><Relationship Id="rId29"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3.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20.xml"/><Relationship Id="rId2" Type="http://schemas.openxmlformats.org/officeDocument/2006/relationships/image" Target="../media/image5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212.xml.rels><?xml version="1.0" encoding="UTF-8" standalone="yes"?>
<Relationships xmlns="http://schemas.openxmlformats.org/package/2006/relationships"><Relationship Id="rId9" Type="http://schemas.openxmlformats.org/officeDocument/2006/relationships/image" Target="../media/image4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image" Target="../media/image57.png"/><Relationship Id="rId27" Type="http://schemas.openxmlformats.org/officeDocument/2006/relationships/image" Target="../media/image58.png"/><Relationship Id="rId28" Type="http://schemas.openxmlformats.org/officeDocument/2006/relationships/image" Target="../media/image86.png"/><Relationship Id="rId29" Type="http://schemas.openxmlformats.org/officeDocument/2006/relationships/image" Target="../media/image87.png"/><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9.png"/><Relationship Id="rId19" Type="http://schemas.openxmlformats.org/officeDocument/2006/relationships/image" Target="../media/image50.png"/><Relationship Id="rId1" Type="http://schemas.openxmlformats.org/officeDocument/2006/relationships/slideMaster" Target="../slideMasters/slideMaster20.xml"/><Relationship Id="rId2" Type="http://schemas.openxmlformats.org/officeDocument/2006/relationships/image" Target="../media/image85.jpeg"/><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s>
</file>

<file path=ppt/slideLayouts/_rels/slideLayout213.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0.xml"/><Relationship Id="rId2" Type="http://schemas.openxmlformats.org/officeDocument/2006/relationships/image" Target="../media/image8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14.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97.png"/><Relationship Id="rId21" Type="http://schemas.openxmlformats.org/officeDocument/2006/relationships/image" Target="../media/image98.png"/><Relationship Id="rId22" Type="http://schemas.openxmlformats.org/officeDocument/2006/relationships/image" Target="../media/image99.png"/><Relationship Id="rId23" Type="http://schemas.openxmlformats.org/officeDocument/2006/relationships/image" Target="../media/image52.png"/><Relationship Id="rId24" Type="http://schemas.openxmlformats.org/officeDocument/2006/relationships/image" Target="../media/image100.png"/><Relationship Id="rId25" Type="http://schemas.openxmlformats.org/officeDocument/2006/relationships/image" Target="../media/image101.png"/><Relationship Id="rId26" Type="http://schemas.openxmlformats.org/officeDocument/2006/relationships/image" Target="../media/image102.png"/><Relationship Id="rId27" Type="http://schemas.openxmlformats.org/officeDocument/2006/relationships/image" Target="../media/image103.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92.png"/><Relationship Id="rId12" Type="http://schemas.openxmlformats.org/officeDocument/2006/relationships/image" Target="../media/image93.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94.png"/><Relationship Id="rId17" Type="http://schemas.openxmlformats.org/officeDocument/2006/relationships/image" Target="../media/image46.png"/><Relationship Id="rId18" Type="http://schemas.openxmlformats.org/officeDocument/2006/relationships/image" Target="../media/image95.png"/><Relationship Id="rId19" Type="http://schemas.openxmlformats.org/officeDocument/2006/relationships/image" Target="../media/image96.png"/><Relationship Id="rId1" Type="http://schemas.openxmlformats.org/officeDocument/2006/relationships/slideMaster" Target="../slideMasters/slideMaster20.xml"/><Relationship Id="rId2" Type="http://schemas.openxmlformats.org/officeDocument/2006/relationships/image" Target="../media/image89.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90.png"/><Relationship Id="rId8" Type="http://schemas.openxmlformats.org/officeDocument/2006/relationships/image" Target="../media/image91.png"/></Relationships>
</file>

<file path=ppt/slideLayouts/_rels/slideLayout215.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0.xml"/><Relationship Id="rId2" Type="http://schemas.openxmlformats.org/officeDocument/2006/relationships/image" Target="../media/image104.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16.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0.xml"/><Relationship Id="rId2" Type="http://schemas.openxmlformats.org/officeDocument/2006/relationships/image" Target="../media/image105.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17.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0.xml"/><Relationship Id="rId2" Type="http://schemas.openxmlformats.org/officeDocument/2006/relationships/image" Target="../media/image106.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18.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0.xml"/><Relationship Id="rId2" Type="http://schemas.openxmlformats.org/officeDocument/2006/relationships/image" Target="../media/image107.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19.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0.xml"/><Relationship Id="rId2" Type="http://schemas.openxmlformats.org/officeDocument/2006/relationships/image" Target="../media/image10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20.xml"/><Relationship Id="rId2" Type="http://schemas.openxmlformats.org/officeDocument/2006/relationships/image" Target="../media/image10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221.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0.xml"/><Relationship Id="rId2" Type="http://schemas.openxmlformats.org/officeDocument/2006/relationships/image" Target="../media/image110.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22.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0.xml"/><Relationship Id="rId2" Type="http://schemas.openxmlformats.org/officeDocument/2006/relationships/image" Target="../media/image111.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21.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22.png"/><Relationship Id="rId21" Type="http://schemas.openxmlformats.org/officeDocument/2006/relationships/image" Target="../media/image123.png"/><Relationship Id="rId22" Type="http://schemas.openxmlformats.org/officeDocument/2006/relationships/image" Target="../media/image52.png"/><Relationship Id="rId23" Type="http://schemas.openxmlformats.org/officeDocument/2006/relationships/image" Target="../media/image124.png"/><Relationship Id="rId24" Type="http://schemas.openxmlformats.org/officeDocument/2006/relationships/image" Target="../media/image125.png"/><Relationship Id="rId25" Type="http://schemas.openxmlformats.org/officeDocument/2006/relationships/image" Target="../media/image126.png"/><Relationship Id="rId26" Type="http://schemas.openxmlformats.org/officeDocument/2006/relationships/image" Target="../media/image127.png"/><Relationship Id="rId27" Type="http://schemas.openxmlformats.org/officeDocument/2006/relationships/image" Target="../media/image128.png"/><Relationship Id="rId28" Type="http://schemas.openxmlformats.org/officeDocument/2006/relationships/image" Target="../media/image129.png"/><Relationship Id="rId10" Type="http://schemas.openxmlformats.org/officeDocument/2006/relationships/image" Target="../media/image114.png"/><Relationship Id="rId11" Type="http://schemas.openxmlformats.org/officeDocument/2006/relationships/image" Target="../media/image115.png"/><Relationship Id="rId12" Type="http://schemas.openxmlformats.org/officeDocument/2006/relationships/image" Target="../media/image116.png"/><Relationship Id="rId13" Type="http://schemas.openxmlformats.org/officeDocument/2006/relationships/image" Target="../media/image117.png"/><Relationship Id="rId14" Type="http://schemas.openxmlformats.org/officeDocument/2006/relationships/image" Target="../media/image44.png"/><Relationship Id="rId15" Type="http://schemas.openxmlformats.org/officeDocument/2006/relationships/image" Target="../media/image118.png"/><Relationship Id="rId16" Type="http://schemas.openxmlformats.org/officeDocument/2006/relationships/image" Target="../media/image46.png"/><Relationship Id="rId17" Type="http://schemas.openxmlformats.org/officeDocument/2006/relationships/image" Target="../media/image119.png"/><Relationship Id="rId18" Type="http://schemas.openxmlformats.org/officeDocument/2006/relationships/image" Target="../media/image120.png"/><Relationship Id="rId19" Type="http://schemas.openxmlformats.org/officeDocument/2006/relationships/image" Target="../media/image121.png"/><Relationship Id="rId1" Type="http://schemas.openxmlformats.org/officeDocument/2006/relationships/slideMaster" Target="../slideMasters/slideMaster22.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112.png"/><Relationship Id="rId6" Type="http://schemas.openxmlformats.org/officeDocument/2006/relationships/image" Target="../media/image63.png"/><Relationship Id="rId7" Type="http://schemas.openxmlformats.org/officeDocument/2006/relationships/image" Target="../media/image113.png"/><Relationship Id="rId8" Type="http://schemas.openxmlformats.org/officeDocument/2006/relationships/image" Target="../media/image38.pn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23.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24.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9" Type="http://schemas.openxmlformats.org/officeDocument/2006/relationships/image" Target="../media/image114.png"/><Relationship Id="rId20" Type="http://schemas.openxmlformats.org/officeDocument/2006/relationships/image" Target="../media/image123.png"/><Relationship Id="rId21" Type="http://schemas.openxmlformats.org/officeDocument/2006/relationships/image" Target="../media/image52.png"/><Relationship Id="rId22" Type="http://schemas.openxmlformats.org/officeDocument/2006/relationships/image" Target="../media/image124.png"/><Relationship Id="rId23" Type="http://schemas.openxmlformats.org/officeDocument/2006/relationships/image" Target="../media/image130.png"/><Relationship Id="rId24" Type="http://schemas.openxmlformats.org/officeDocument/2006/relationships/image" Target="../media/image126.png"/><Relationship Id="rId25" Type="http://schemas.openxmlformats.org/officeDocument/2006/relationships/image" Target="../media/image127.png"/><Relationship Id="rId26" Type="http://schemas.openxmlformats.org/officeDocument/2006/relationships/image" Target="../media/image131.png"/><Relationship Id="rId27" Type="http://schemas.openxmlformats.org/officeDocument/2006/relationships/image" Target="../media/image30.png"/><Relationship Id="rId28" Type="http://schemas.openxmlformats.org/officeDocument/2006/relationships/image" Target="../media/image113.png"/><Relationship Id="rId29" Type="http://schemas.openxmlformats.org/officeDocument/2006/relationships/image" Target="../media/image132.gif"/><Relationship Id="rId10" Type="http://schemas.openxmlformats.org/officeDocument/2006/relationships/image" Target="../media/image115.png"/><Relationship Id="rId11" Type="http://schemas.openxmlformats.org/officeDocument/2006/relationships/image" Target="../media/image116.png"/><Relationship Id="rId12" Type="http://schemas.openxmlformats.org/officeDocument/2006/relationships/image" Target="../media/image117.png"/><Relationship Id="rId13" Type="http://schemas.openxmlformats.org/officeDocument/2006/relationships/image" Target="../media/image44.png"/><Relationship Id="rId14" Type="http://schemas.openxmlformats.org/officeDocument/2006/relationships/image" Target="../media/image118.png"/><Relationship Id="rId15" Type="http://schemas.openxmlformats.org/officeDocument/2006/relationships/image" Target="../media/image46.png"/><Relationship Id="rId16" Type="http://schemas.openxmlformats.org/officeDocument/2006/relationships/image" Target="../media/image119.png"/><Relationship Id="rId17" Type="http://schemas.openxmlformats.org/officeDocument/2006/relationships/image" Target="../media/image120.png"/><Relationship Id="rId18" Type="http://schemas.openxmlformats.org/officeDocument/2006/relationships/image" Target="../media/image121.png"/><Relationship Id="rId19" Type="http://schemas.openxmlformats.org/officeDocument/2006/relationships/image" Target="../media/image122.png"/><Relationship Id="rId1" Type="http://schemas.openxmlformats.org/officeDocument/2006/relationships/slideMaster" Target="../slideMasters/slideMaster25.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1.png"/><Relationship Id="rId5" Type="http://schemas.openxmlformats.org/officeDocument/2006/relationships/image" Target="../media/image112.png"/><Relationship Id="rId6" Type="http://schemas.openxmlformats.org/officeDocument/2006/relationships/image" Target="../media/image63.png"/><Relationship Id="rId7" Type="http://schemas.openxmlformats.org/officeDocument/2006/relationships/image" Target="../media/image38.png"/><Relationship Id="rId8" Type="http://schemas.openxmlformats.org/officeDocument/2006/relationships/image" Target="../media/image8.pn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26.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27.xml"/><Relationship Id="rId2" Type="http://schemas.openxmlformats.org/officeDocument/2006/relationships/image" Target="../media/image5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9" Type="http://schemas.openxmlformats.org/officeDocument/2006/relationships/image" Target="../media/image4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image" Target="../media/image57.png"/><Relationship Id="rId27" Type="http://schemas.openxmlformats.org/officeDocument/2006/relationships/image" Target="../media/image58.png"/><Relationship Id="rId28" Type="http://schemas.openxmlformats.org/officeDocument/2006/relationships/image" Target="../media/image86.png"/><Relationship Id="rId29" Type="http://schemas.openxmlformats.org/officeDocument/2006/relationships/image" Target="../media/image87.png"/><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9.png"/><Relationship Id="rId19" Type="http://schemas.openxmlformats.org/officeDocument/2006/relationships/image" Target="../media/image50.png"/><Relationship Id="rId1" Type="http://schemas.openxmlformats.org/officeDocument/2006/relationships/slideMaster" Target="../slideMasters/slideMaster27.xml"/><Relationship Id="rId2" Type="http://schemas.openxmlformats.org/officeDocument/2006/relationships/image" Target="../media/image85.jpeg"/><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s>
</file>

<file path=ppt/slideLayouts/_rels/slideLayout291.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7.xml"/><Relationship Id="rId2" Type="http://schemas.openxmlformats.org/officeDocument/2006/relationships/image" Target="../media/image8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92.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97.png"/><Relationship Id="rId21" Type="http://schemas.openxmlformats.org/officeDocument/2006/relationships/image" Target="../media/image98.png"/><Relationship Id="rId22" Type="http://schemas.openxmlformats.org/officeDocument/2006/relationships/image" Target="../media/image99.png"/><Relationship Id="rId23" Type="http://schemas.openxmlformats.org/officeDocument/2006/relationships/image" Target="../media/image52.png"/><Relationship Id="rId24" Type="http://schemas.openxmlformats.org/officeDocument/2006/relationships/image" Target="../media/image100.png"/><Relationship Id="rId25" Type="http://schemas.openxmlformats.org/officeDocument/2006/relationships/image" Target="../media/image101.png"/><Relationship Id="rId26" Type="http://schemas.openxmlformats.org/officeDocument/2006/relationships/image" Target="../media/image102.png"/><Relationship Id="rId27" Type="http://schemas.openxmlformats.org/officeDocument/2006/relationships/image" Target="../media/image103.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92.png"/><Relationship Id="rId12" Type="http://schemas.openxmlformats.org/officeDocument/2006/relationships/image" Target="../media/image93.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94.png"/><Relationship Id="rId17" Type="http://schemas.openxmlformats.org/officeDocument/2006/relationships/image" Target="../media/image46.png"/><Relationship Id="rId18" Type="http://schemas.openxmlformats.org/officeDocument/2006/relationships/image" Target="../media/image95.png"/><Relationship Id="rId19" Type="http://schemas.openxmlformats.org/officeDocument/2006/relationships/image" Target="../media/image96.png"/><Relationship Id="rId1" Type="http://schemas.openxmlformats.org/officeDocument/2006/relationships/slideMaster" Target="../slideMasters/slideMaster27.xml"/><Relationship Id="rId2" Type="http://schemas.openxmlformats.org/officeDocument/2006/relationships/image" Target="../media/image89.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90.png"/><Relationship Id="rId8" Type="http://schemas.openxmlformats.org/officeDocument/2006/relationships/image" Target="../media/image91.png"/></Relationships>
</file>

<file path=ppt/slideLayouts/_rels/slideLayout293.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7.xml"/><Relationship Id="rId2" Type="http://schemas.openxmlformats.org/officeDocument/2006/relationships/image" Target="../media/image104.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94.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7.xml"/><Relationship Id="rId2" Type="http://schemas.openxmlformats.org/officeDocument/2006/relationships/image" Target="../media/image105.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95.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7.xml"/><Relationship Id="rId2" Type="http://schemas.openxmlformats.org/officeDocument/2006/relationships/image" Target="../media/image106.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96.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7.xml"/><Relationship Id="rId2" Type="http://schemas.openxmlformats.org/officeDocument/2006/relationships/image" Target="../media/image107.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97.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7.xml"/><Relationship Id="rId2" Type="http://schemas.openxmlformats.org/officeDocument/2006/relationships/image" Target="../media/image10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298.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27.xml"/><Relationship Id="rId2" Type="http://schemas.openxmlformats.org/officeDocument/2006/relationships/image" Target="../media/image10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299.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7.xml"/><Relationship Id="rId2" Type="http://schemas.openxmlformats.org/officeDocument/2006/relationships/image" Target="../media/image110.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27.xml"/><Relationship Id="rId2" Type="http://schemas.openxmlformats.org/officeDocument/2006/relationships/image" Target="../media/image111.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28.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4.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29.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30.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31.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32.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33.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34.xml"/><Relationship Id="rId2" Type="http://schemas.openxmlformats.org/officeDocument/2006/relationships/image" Target="../media/image5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9" Type="http://schemas.openxmlformats.org/officeDocument/2006/relationships/image" Target="../media/image4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image" Target="../media/image57.png"/><Relationship Id="rId27" Type="http://schemas.openxmlformats.org/officeDocument/2006/relationships/image" Target="../media/image58.png"/><Relationship Id="rId28" Type="http://schemas.openxmlformats.org/officeDocument/2006/relationships/image" Target="../media/image86.png"/><Relationship Id="rId29" Type="http://schemas.openxmlformats.org/officeDocument/2006/relationships/image" Target="../media/image87.png"/><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9.png"/><Relationship Id="rId19" Type="http://schemas.openxmlformats.org/officeDocument/2006/relationships/image" Target="../media/image50.png"/><Relationship Id="rId1" Type="http://schemas.openxmlformats.org/officeDocument/2006/relationships/slideMaster" Target="../slideMasters/slideMaster34.xml"/><Relationship Id="rId2" Type="http://schemas.openxmlformats.org/officeDocument/2006/relationships/image" Target="../media/image85.jpeg"/><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s>
</file>

<file path=ppt/slideLayouts/_rels/slideLayout371.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4.xml"/><Relationship Id="rId2" Type="http://schemas.openxmlformats.org/officeDocument/2006/relationships/image" Target="../media/image8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372.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97.png"/><Relationship Id="rId21" Type="http://schemas.openxmlformats.org/officeDocument/2006/relationships/image" Target="../media/image98.png"/><Relationship Id="rId22" Type="http://schemas.openxmlformats.org/officeDocument/2006/relationships/image" Target="../media/image99.png"/><Relationship Id="rId23" Type="http://schemas.openxmlformats.org/officeDocument/2006/relationships/image" Target="../media/image52.png"/><Relationship Id="rId24" Type="http://schemas.openxmlformats.org/officeDocument/2006/relationships/image" Target="../media/image100.png"/><Relationship Id="rId25" Type="http://schemas.openxmlformats.org/officeDocument/2006/relationships/image" Target="../media/image101.png"/><Relationship Id="rId26" Type="http://schemas.openxmlformats.org/officeDocument/2006/relationships/image" Target="../media/image102.png"/><Relationship Id="rId27" Type="http://schemas.openxmlformats.org/officeDocument/2006/relationships/image" Target="../media/image103.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92.png"/><Relationship Id="rId12" Type="http://schemas.openxmlformats.org/officeDocument/2006/relationships/image" Target="../media/image93.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133.png"/><Relationship Id="rId17" Type="http://schemas.openxmlformats.org/officeDocument/2006/relationships/image" Target="../media/image46.png"/><Relationship Id="rId18" Type="http://schemas.openxmlformats.org/officeDocument/2006/relationships/image" Target="../media/image95.png"/><Relationship Id="rId19" Type="http://schemas.openxmlformats.org/officeDocument/2006/relationships/image" Target="../media/image96.png"/><Relationship Id="rId1" Type="http://schemas.openxmlformats.org/officeDocument/2006/relationships/slideMaster" Target="../slideMasters/slideMaster34.xml"/><Relationship Id="rId2" Type="http://schemas.openxmlformats.org/officeDocument/2006/relationships/image" Target="../media/image89.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90.png"/><Relationship Id="rId8" Type="http://schemas.openxmlformats.org/officeDocument/2006/relationships/image" Target="../media/image91.png"/></Relationships>
</file>

<file path=ppt/slideLayouts/_rels/slideLayout373.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4.xml"/><Relationship Id="rId2" Type="http://schemas.openxmlformats.org/officeDocument/2006/relationships/image" Target="../media/image104.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374.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4.xml"/><Relationship Id="rId2" Type="http://schemas.openxmlformats.org/officeDocument/2006/relationships/image" Target="../media/image105.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375.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4.xml"/><Relationship Id="rId2" Type="http://schemas.openxmlformats.org/officeDocument/2006/relationships/image" Target="../media/image106.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376.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4.xml"/><Relationship Id="rId2" Type="http://schemas.openxmlformats.org/officeDocument/2006/relationships/image" Target="../media/image107.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377.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4.xml"/><Relationship Id="rId2" Type="http://schemas.openxmlformats.org/officeDocument/2006/relationships/image" Target="../media/image10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378.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34.xml"/><Relationship Id="rId2" Type="http://schemas.openxmlformats.org/officeDocument/2006/relationships/image" Target="../media/image10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379.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4.xml"/><Relationship Id="rId2" Type="http://schemas.openxmlformats.org/officeDocument/2006/relationships/image" Target="../media/image110.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4.xml"/><Relationship Id="rId2" Type="http://schemas.openxmlformats.org/officeDocument/2006/relationships/image" Target="../media/image111.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35.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36.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9.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37.xml"/><Relationship Id="rId2" Type="http://schemas.openxmlformats.org/officeDocument/2006/relationships/image" Target="../media/image5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4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5.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410.xml.rels><?xml version="1.0" encoding="UTF-8" standalone="yes"?>
<Relationships xmlns="http://schemas.openxmlformats.org/package/2006/relationships"><Relationship Id="rId9" Type="http://schemas.openxmlformats.org/officeDocument/2006/relationships/image" Target="../media/image4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image" Target="../media/image57.png"/><Relationship Id="rId27" Type="http://schemas.openxmlformats.org/officeDocument/2006/relationships/image" Target="../media/image58.png"/><Relationship Id="rId28" Type="http://schemas.openxmlformats.org/officeDocument/2006/relationships/image" Target="../media/image86.png"/><Relationship Id="rId29" Type="http://schemas.openxmlformats.org/officeDocument/2006/relationships/image" Target="../media/image87.png"/><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9.png"/><Relationship Id="rId19" Type="http://schemas.openxmlformats.org/officeDocument/2006/relationships/image" Target="../media/image50.png"/><Relationship Id="rId1" Type="http://schemas.openxmlformats.org/officeDocument/2006/relationships/slideMaster" Target="../slideMasters/slideMaster37.xml"/><Relationship Id="rId2" Type="http://schemas.openxmlformats.org/officeDocument/2006/relationships/image" Target="../media/image85.jpeg"/><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s>
</file>

<file path=ppt/slideLayouts/_rels/slideLayout411.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7.xml"/><Relationship Id="rId2" Type="http://schemas.openxmlformats.org/officeDocument/2006/relationships/image" Target="../media/image8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12.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97.png"/><Relationship Id="rId21" Type="http://schemas.openxmlformats.org/officeDocument/2006/relationships/image" Target="../media/image98.png"/><Relationship Id="rId22" Type="http://schemas.openxmlformats.org/officeDocument/2006/relationships/image" Target="../media/image99.png"/><Relationship Id="rId23" Type="http://schemas.openxmlformats.org/officeDocument/2006/relationships/image" Target="../media/image52.png"/><Relationship Id="rId24" Type="http://schemas.openxmlformats.org/officeDocument/2006/relationships/image" Target="../media/image100.png"/><Relationship Id="rId25" Type="http://schemas.openxmlformats.org/officeDocument/2006/relationships/image" Target="../media/image101.png"/><Relationship Id="rId26" Type="http://schemas.openxmlformats.org/officeDocument/2006/relationships/image" Target="../media/image102.png"/><Relationship Id="rId27" Type="http://schemas.openxmlformats.org/officeDocument/2006/relationships/image" Target="../media/image103.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92.png"/><Relationship Id="rId12" Type="http://schemas.openxmlformats.org/officeDocument/2006/relationships/image" Target="../media/image93.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133.png"/><Relationship Id="rId17" Type="http://schemas.openxmlformats.org/officeDocument/2006/relationships/image" Target="../media/image46.png"/><Relationship Id="rId18" Type="http://schemas.openxmlformats.org/officeDocument/2006/relationships/image" Target="../media/image95.png"/><Relationship Id="rId19" Type="http://schemas.openxmlformats.org/officeDocument/2006/relationships/image" Target="../media/image96.png"/><Relationship Id="rId1" Type="http://schemas.openxmlformats.org/officeDocument/2006/relationships/slideMaster" Target="../slideMasters/slideMaster37.xml"/><Relationship Id="rId2" Type="http://schemas.openxmlformats.org/officeDocument/2006/relationships/image" Target="../media/image89.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90.png"/><Relationship Id="rId8" Type="http://schemas.openxmlformats.org/officeDocument/2006/relationships/image" Target="../media/image91.png"/></Relationships>
</file>

<file path=ppt/slideLayouts/_rels/slideLayout413.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7.xml"/><Relationship Id="rId2" Type="http://schemas.openxmlformats.org/officeDocument/2006/relationships/image" Target="../media/image104.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14.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7.xml"/><Relationship Id="rId2" Type="http://schemas.openxmlformats.org/officeDocument/2006/relationships/image" Target="../media/image105.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15.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7.xml"/><Relationship Id="rId2" Type="http://schemas.openxmlformats.org/officeDocument/2006/relationships/image" Target="../media/image106.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16.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7.xml"/><Relationship Id="rId2" Type="http://schemas.openxmlformats.org/officeDocument/2006/relationships/image" Target="../media/image107.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17.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7.xml"/><Relationship Id="rId2" Type="http://schemas.openxmlformats.org/officeDocument/2006/relationships/image" Target="../media/image10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18.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37.xml"/><Relationship Id="rId2" Type="http://schemas.openxmlformats.org/officeDocument/2006/relationships/image" Target="../media/image10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419.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7.xml"/><Relationship Id="rId2" Type="http://schemas.openxmlformats.org/officeDocument/2006/relationships/image" Target="../media/image110.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37.xml"/><Relationship Id="rId2" Type="http://schemas.openxmlformats.org/officeDocument/2006/relationships/image" Target="../media/image111.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38.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39.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40.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41.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42.xml"/><Relationship Id="rId2" Type="http://schemas.openxmlformats.org/officeDocument/2006/relationships/image" Target="../media/image5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472.xml.rels><?xml version="1.0" encoding="UTF-8" standalone="yes"?>
<Relationships xmlns="http://schemas.openxmlformats.org/package/2006/relationships"><Relationship Id="rId9" Type="http://schemas.openxmlformats.org/officeDocument/2006/relationships/image" Target="../media/image4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image" Target="../media/image57.png"/><Relationship Id="rId27" Type="http://schemas.openxmlformats.org/officeDocument/2006/relationships/image" Target="../media/image58.png"/><Relationship Id="rId28" Type="http://schemas.openxmlformats.org/officeDocument/2006/relationships/image" Target="../media/image86.png"/><Relationship Id="rId29" Type="http://schemas.openxmlformats.org/officeDocument/2006/relationships/image" Target="../media/image87.png"/><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9.png"/><Relationship Id="rId19" Type="http://schemas.openxmlformats.org/officeDocument/2006/relationships/image" Target="../media/image50.png"/><Relationship Id="rId1" Type="http://schemas.openxmlformats.org/officeDocument/2006/relationships/slideMaster" Target="../slideMasters/slideMaster42.xml"/><Relationship Id="rId2" Type="http://schemas.openxmlformats.org/officeDocument/2006/relationships/image" Target="../media/image85.jpeg"/><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s>
</file>

<file path=ppt/slideLayouts/_rels/slideLayout473.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2.xml"/><Relationship Id="rId2" Type="http://schemas.openxmlformats.org/officeDocument/2006/relationships/image" Target="../media/image8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74.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97.png"/><Relationship Id="rId21" Type="http://schemas.openxmlformats.org/officeDocument/2006/relationships/image" Target="../media/image98.png"/><Relationship Id="rId22" Type="http://schemas.openxmlformats.org/officeDocument/2006/relationships/image" Target="../media/image99.png"/><Relationship Id="rId23" Type="http://schemas.openxmlformats.org/officeDocument/2006/relationships/image" Target="../media/image52.png"/><Relationship Id="rId24" Type="http://schemas.openxmlformats.org/officeDocument/2006/relationships/image" Target="../media/image100.png"/><Relationship Id="rId25" Type="http://schemas.openxmlformats.org/officeDocument/2006/relationships/image" Target="../media/image101.png"/><Relationship Id="rId26" Type="http://schemas.openxmlformats.org/officeDocument/2006/relationships/image" Target="../media/image102.png"/><Relationship Id="rId27" Type="http://schemas.openxmlformats.org/officeDocument/2006/relationships/image" Target="../media/image103.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92.png"/><Relationship Id="rId12" Type="http://schemas.openxmlformats.org/officeDocument/2006/relationships/image" Target="../media/image93.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133.png"/><Relationship Id="rId17" Type="http://schemas.openxmlformats.org/officeDocument/2006/relationships/image" Target="../media/image46.png"/><Relationship Id="rId18" Type="http://schemas.openxmlformats.org/officeDocument/2006/relationships/image" Target="../media/image95.png"/><Relationship Id="rId19" Type="http://schemas.openxmlformats.org/officeDocument/2006/relationships/image" Target="../media/image96.png"/><Relationship Id="rId1" Type="http://schemas.openxmlformats.org/officeDocument/2006/relationships/slideMaster" Target="../slideMasters/slideMaster42.xml"/><Relationship Id="rId2" Type="http://schemas.openxmlformats.org/officeDocument/2006/relationships/image" Target="../media/image89.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90.png"/><Relationship Id="rId8" Type="http://schemas.openxmlformats.org/officeDocument/2006/relationships/image" Target="../media/image91.png"/></Relationships>
</file>

<file path=ppt/slideLayouts/_rels/slideLayout475.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2.xml"/><Relationship Id="rId2" Type="http://schemas.openxmlformats.org/officeDocument/2006/relationships/image" Target="../media/image104.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76.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2.xml"/><Relationship Id="rId2" Type="http://schemas.openxmlformats.org/officeDocument/2006/relationships/image" Target="../media/image105.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77.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2.xml"/><Relationship Id="rId2" Type="http://schemas.openxmlformats.org/officeDocument/2006/relationships/image" Target="../media/image106.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78.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2.xml"/><Relationship Id="rId2" Type="http://schemas.openxmlformats.org/officeDocument/2006/relationships/image" Target="../media/image107.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79.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2.xml"/><Relationship Id="rId2" Type="http://schemas.openxmlformats.org/officeDocument/2006/relationships/image" Target="../media/image10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42.xml"/><Relationship Id="rId2" Type="http://schemas.openxmlformats.org/officeDocument/2006/relationships/image" Target="../media/image10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481.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2.xml"/><Relationship Id="rId2" Type="http://schemas.openxmlformats.org/officeDocument/2006/relationships/image" Target="../media/image110.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82.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2.xml"/><Relationship Id="rId2" Type="http://schemas.openxmlformats.org/officeDocument/2006/relationships/image" Target="../media/image111.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43.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145.png"/><Relationship Id="rId21" Type="http://schemas.openxmlformats.org/officeDocument/2006/relationships/image" Target="../media/image146.png"/><Relationship Id="rId22" Type="http://schemas.openxmlformats.org/officeDocument/2006/relationships/image" Target="../media/image147.png"/><Relationship Id="rId23" Type="http://schemas.openxmlformats.org/officeDocument/2006/relationships/image" Target="../media/image148.png"/><Relationship Id="rId24" Type="http://schemas.openxmlformats.org/officeDocument/2006/relationships/image" Target="../media/image149.png"/><Relationship Id="rId25" Type="http://schemas.openxmlformats.org/officeDocument/2006/relationships/image" Target="../media/image150.png"/><Relationship Id="rId26" Type="http://schemas.openxmlformats.org/officeDocument/2006/relationships/image" Target="../media/image151.png"/><Relationship Id="rId27" Type="http://schemas.openxmlformats.org/officeDocument/2006/relationships/image" Target="../media/image15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136.png"/><Relationship Id="rId12" Type="http://schemas.openxmlformats.org/officeDocument/2006/relationships/image" Target="../media/image137.png"/><Relationship Id="rId13" Type="http://schemas.openxmlformats.org/officeDocument/2006/relationships/image" Target="../media/image138.png"/><Relationship Id="rId14" Type="http://schemas.openxmlformats.org/officeDocument/2006/relationships/image" Target="../media/image139.png"/><Relationship Id="rId15" Type="http://schemas.openxmlformats.org/officeDocument/2006/relationships/image" Target="../media/image140.png"/><Relationship Id="rId16" Type="http://schemas.openxmlformats.org/officeDocument/2006/relationships/image" Target="../media/image141.png"/><Relationship Id="rId17" Type="http://schemas.openxmlformats.org/officeDocument/2006/relationships/image" Target="../media/image142.png"/><Relationship Id="rId18" Type="http://schemas.openxmlformats.org/officeDocument/2006/relationships/image" Target="../media/image143.png"/><Relationship Id="rId19" Type="http://schemas.openxmlformats.org/officeDocument/2006/relationships/image" Target="../media/image144.png"/><Relationship Id="rId1" Type="http://schemas.openxmlformats.org/officeDocument/2006/relationships/slideMaster" Target="../slideMasters/slideMaster44.xml"/><Relationship Id="rId2" Type="http://schemas.openxmlformats.org/officeDocument/2006/relationships/image" Target="../media/image5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134.png"/><Relationship Id="rId7" Type="http://schemas.openxmlformats.org/officeDocument/2006/relationships/image" Target="../media/image63.png"/><Relationship Id="rId8" Type="http://schemas.openxmlformats.org/officeDocument/2006/relationships/image" Target="../media/image135.png"/></Relationships>
</file>

<file path=ppt/slideLayouts/_rels/slideLayout502.xml.rels><?xml version="1.0" encoding="UTF-8" standalone="yes"?>
<Relationships xmlns="http://schemas.openxmlformats.org/package/2006/relationships"><Relationship Id="rId9" Type="http://schemas.openxmlformats.org/officeDocument/2006/relationships/image" Target="../media/image4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image" Target="../media/image57.png"/><Relationship Id="rId27" Type="http://schemas.openxmlformats.org/officeDocument/2006/relationships/image" Target="../media/image58.png"/><Relationship Id="rId28" Type="http://schemas.openxmlformats.org/officeDocument/2006/relationships/image" Target="../media/image86.png"/><Relationship Id="rId29" Type="http://schemas.openxmlformats.org/officeDocument/2006/relationships/image" Target="../media/image87.png"/><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9.png"/><Relationship Id="rId19" Type="http://schemas.openxmlformats.org/officeDocument/2006/relationships/image" Target="../media/image50.png"/><Relationship Id="rId1" Type="http://schemas.openxmlformats.org/officeDocument/2006/relationships/slideMaster" Target="../slideMasters/slideMaster44.xml"/><Relationship Id="rId2" Type="http://schemas.openxmlformats.org/officeDocument/2006/relationships/image" Target="../media/image85.jpeg"/><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s>
</file>

<file path=ppt/slideLayouts/_rels/slideLayout503.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4.xml"/><Relationship Id="rId2" Type="http://schemas.openxmlformats.org/officeDocument/2006/relationships/image" Target="../media/image8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504.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97.png"/><Relationship Id="rId21" Type="http://schemas.openxmlformats.org/officeDocument/2006/relationships/image" Target="../media/image98.png"/><Relationship Id="rId22" Type="http://schemas.openxmlformats.org/officeDocument/2006/relationships/image" Target="../media/image99.png"/><Relationship Id="rId23" Type="http://schemas.openxmlformats.org/officeDocument/2006/relationships/image" Target="../media/image52.png"/><Relationship Id="rId24" Type="http://schemas.openxmlformats.org/officeDocument/2006/relationships/image" Target="../media/image100.png"/><Relationship Id="rId25" Type="http://schemas.openxmlformats.org/officeDocument/2006/relationships/image" Target="../media/image101.png"/><Relationship Id="rId26" Type="http://schemas.openxmlformats.org/officeDocument/2006/relationships/image" Target="../media/image102.png"/><Relationship Id="rId27" Type="http://schemas.openxmlformats.org/officeDocument/2006/relationships/image" Target="../media/image103.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92.png"/><Relationship Id="rId12" Type="http://schemas.openxmlformats.org/officeDocument/2006/relationships/image" Target="../media/image93.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133.png"/><Relationship Id="rId17" Type="http://schemas.openxmlformats.org/officeDocument/2006/relationships/image" Target="../media/image46.png"/><Relationship Id="rId18" Type="http://schemas.openxmlformats.org/officeDocument/2006/relationships/image" Target="../media/image95.png"/><Relationship Id="rId19" Type="http://schemas.openxmlformats.org/officeDocument/2006/relationships/image" Target="../media/image96.png"/><Relationship Id="rId1" Type="http://schemas.openxmlformats.org/officeDocument/2006/relationships/slideMaster" Target="../slideMasters/slideMaster44.xml"/><Relationship Id="rId2" Type="http://schemas.openxmlformats.org/officeDocument/2006/relationships/image" Target="../media/image89.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90.png"/><Relationship Id="rId8" Type="http://schemas.openxmlformats.org/officeDocument/2006/relationships/image" Target="../media/image91.png"/></Relationships>
</file>

<file path=ppt/slideLayouts/_rels/slideLayout505.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4.xml"/><Relationship Id="rId2" Type="http://schemas.openxmlformats.org/officeDocument/2006/relationships/image" Target="../media/image104.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506.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4.xml"/><Relationship Id="rId2" Type="http://schemas.openxmlformats.org/officeDocument/2006/relationships/image" Target="../media/image105.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507.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4.xml"/><Relationship Id="rId2" Type="http://schemas.openxmlformats.org/officeDocument/2006/relationships/image" Target="../media/image106.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508.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4.xml"/><Relationship Id="rId2" Type="http://schemas.openxmlformats.org/officeDocument/2006/relationships/image" Target="../media/image107.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509.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4.xml"/><Relationship Id="rId2" Type="http://schemas.openxmlformats.org/officeDocument/2006/relationships/image" Target="../media/image10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5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6.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510.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145.png"/><Relationship Id="rId21" Type="http://schemas.openxmlformats.org/officeDocument/2006/relationships/image" Target="../media/image146.png"/><Relationship Id="rId22" Type="http://schemas.openxmlformats.org/officeDocument/2006/relationships/image" Target="../media/image147.png"/><Relationship Id="rId23" Type="http://schemas.openxmlformats.org/officeDocument/2006/relationships/image" Target="../media/image148.png"/><Relationship Id="rId24" Type="http://schemas.openxmlformats.org/officeDocument/2006/relationships/image" Target="../media/image149.png"/><Relationship Id="rId25" Type="http://schemas.openxmlformats.org/officeDocument/2006/relationships/image" Target="../media/image150.png"/><Relationship Id="rId26" Type="http://schemas.openxmlformats.org/officeDocument/2006/relationships/image" Target="../media/image151.png"/><Relationship Id="rId27" Type="http://schemas.openxmlformats.org/officeDocument/2006/relationships/image" Target="../media/image15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136.png"/><Relationship Id="rId12" Type="http://schemas.openxmlformats.org/officeDocument/2006/relationships/image" Target="../media/image137.png"/><Relationship Id="rId13" Type="http://schemas.openxmlformats.org/officeDocument/2006/relationships/image" Target="../media/image138.png"/><Relationship Id="rId14" Type="http://schemas.openxmlformats.org/officeDocument/2006/relationships/image" Target="../media/image139.png"/><Relationship Id="rId15" Type="http://schemas.openxmlformats.org/officeDocument/2006/relationships/image" Target="../media/image140.png"/><Relationship Id="rId16" Type="http://schemas.openxmlformats.org/officeDocument/2006/relationships/image" Target="../media/image141.png"/><Relationship Id="rId17" Type="http://schemas.openxmlformats.org/officeDocument/2006/relationships/image" Target="../media/image142.png"/><Relationship Id="rId18" Type="http://schemas.openxmlformats.org/officeDocument/2006/relationships/image" Target="../media/image143.png"/><Relationship Id="rId19" Type="http://schemas.openxmlformats.org/officeDocument/2006/relationships/image" Target="../media/image144.png"/><Relationship Id="rId1" Type="http://schemas.openxmlformats.org/officeDocument/2006/relationships/slideMaster" Target="../slideMasters/slideMaster44.xml"/><Relationship Id="rId2" Type="http://schemas.openxmlformats.org/officeDocument/2006/relationships/image" Target="../media/image10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134.png"/><Relationship Id="rId7" Type="http://schemas.openxmlformats.org/officeDocument/2006/relationships/image" Target="../media/image63.png"/><Relationship Id="rId8" Type="http://schemas.openxmlformats.org/officeDocument/2006/relationships/image" Target="../media/image135.png"/></Relationships>
</file>

<file path=ppt/slideLayouts/_rels/slideLayout511.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4.xml"/><Relationship Id="rId2" Type="http://schemas.openxmlformats.org/officeDocument/2006/relationships/image" Target="../media/image110.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512.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4.xml"/><Relationship Id="rId2" Type="http://schemas.openxmlformats.org/officeDocument/2006/relationships/image" Target="../media/image111.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1.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4.xml"/><Relationship Id="rId2" Type="http://schemas.openxmlformats.org/officeDocument/2006/relationships/image" Target="../media/image1.png"/><Relationship Id="rId3" Type="http://schemas.openxmlformats.org/officeDocument/2006/relationships/image" Target="../media/image153.jpe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522.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44.xml"/><Relationship Id="rId2" Type="http://schemas.openxmlformats.org/officeDocument/2006/relationships/image" Target="../media/image154.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4.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45.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4.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46.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4.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47.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48.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30.png"/><Relationship Id="rId29"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49.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30.png"/><Relationship Id="rId29"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50.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30.png"/><Relationship Id="rId29"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51.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1.xml"/><Relationship Id="rId2" Type="http://schemas.openxmlformats.org/officeDocument/2006/relationships/image" Target="../media/image155.png"/></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8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52.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53.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30.png"/><Relationship Id="rId29"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54.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7.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9.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55.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8.xml"/><Relationship Id="rId2" Type="http://schemas.openxmlformats.org/officeDocument/2006/relationships/image" Target="../media/image5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72.xml.rels><?xml version="1.0" encoding="UTF-8" standalone="yes"?>
<Relationships xmlns="http://schemas.openxmlformats.org/package/2006/relationships"><Relationship Id="rId9" Type="http://schemas.openxmlformats.org/officeDocument/2006/relationships/image" Target="../media/image4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image" Target="../media/image57.png"/><Relationship Id="rId27" Type="http://schemas.openxmlformats.org/officeDocument/2006/relationships/image" Target="../media/image58.png"/><Relationship Id="rId28" Type="http://schemas.openxmlformats.org/officeDocument/2006/relationships/image" Target="../media/image86.png"/><Relationship Id="rId29" Type="http://schemas.openxmlformats.org/officeDocument/2006/relationships/image" Target="../media/image87.png"/><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9.png"/><Relationship Id="rId19" Type="http://schemas.openxmlformats.org/officeDocument/2006/relationships/image" Target="../media/image50.png"/><Relationship Id="rId1" Type="http://schemas.openxmlformats.org/officeDocument/2006/relationships/slideMaster" Target="../slideMasters/slideMaster8.xml"/><Relationship Id="rId2" Type="http://schemas.openxmlformats.org/officeDocument/2006/relationships/image" Target="../media/image85.jpeg"/><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s>
</file>

<file path=ppt/slideLayouts/_rels/slideLayout73.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8.xml"/><Relationship Id="rId2" Type="http://schemas.openxmlformats.org/officeDocument/2006/relationships/image" Target="../media/image8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74.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97.png"/><Relationship Id="rId21" Type="http://schemas.openxmlformats.org/officeDocument/2006/relationships/image" Target="../media/image98.png"/><Relationship Id="rId22" Type="http://schemas.openxmlformats.org/officeDocument/2006/relationships/image" Target="../media/image99.png"/><Relationship Id="rId23" Type="http://schemas.openxmlformats.org/officeDocument/2006/relationships/image" Target="../media/image52.png"/><Relationship Id="rId24" Type="http://schemas.openxmlformats.org/officeDocument/2006/relationships/image" Target="../media/image100.png"/><Relationship Id="rId25" Type="http://schemas.openxmlformats.org/officeDocument/2006/relationships/image" Target="../media/image101.png"/><Relationship Id="rId26" Type="http://schemas.openxmlformats.org/officeDocument/2006/relationships/image" Target="../media/image102.png"/><Relationship Id="rId27" Type="http://schemas.openxmlformats.org/officeDocument/2006/relationships/image" Target="../media/image103.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92.png"/><Relationship Id="rId12" Type="http://schemas.openxmlformats.org/officeDocument/2006/relationships/image" Target="../media/image93.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94.png"/><Relationship Id="rId17" Type="http://schemas.openxmlformats.org/officeDocument/2006/relationships/image" Target="../media/image46.png"/><Relationship Id="rId18" Type="http://schemas.openxmlformats.org/officeDocument/2006/relationships/image" Target="../media/image95.png"/><Relationship Id="rId19" Type="http://schemas.openxmlformats.org/officeDocument/2006/relationships/image" Target="../media/image96.png"/><Relationship Id="rId1" Type="http://schemas.openxmlformats.org/officeDocument/2006/relationships/slideMaster" Target="../slideMasters/slideMaster8.xml"/><Relationship Id="rId2" Type="http://schemas.openxmlformats.org/officeDocument/2006/relationships/image" Target="../media/image89.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90.png"/><Relationship Id="rId8" Type="http://schemas.openxmlformats.org/officeDocument/2006/relationships/image" Target="../media/image91.png"/></Relationships>
</file>

<file path=ppt/slideLayouts/_rels/slideLayout75.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8.xml"/><Relationship Id="rId2" Type="http://schemas.openxmlformats.org/officeDocument/2006/relationships/image" Target="../media/image104.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76.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8.xml"/><Relationship Id="rId2" Type="http://schemas.openxmlformats.org/officeDocument/2006/relationships/image" Target="../media/image105.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77.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8.xml"/><Relationship Id="rId2" Type="http://schemas.openxmlformats.org/officeDocument/2006/relationships/image" Target="../media/image106.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78.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8.xml"/><Relationship Id="rId2" Type="http://schemas.openxmlformats.org/officeDocument/2006/relationships/image" Target="../media/image107.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79.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8.xml"/><Relationship Id="rId2" Type="http://schemas.openxmlformats.org/officeDocument/2006/relationships/image" Target="../media/image10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8.xml"/><Relationship Id="rId2" Type="http://schemas.openxmlformats.org/officeDocument/2006/relationships/image" Target="../media/image10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81.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8.xml"/><Relationship Id="rId2" Type="http://schemas.openxmlformats.org/officeDocument/2006/relationships/image" Target="../media/image110.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82.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8.xml"/><Relationship Id="rId2" Type="http://schemas.openxmlformats.org/officeDocument/2006/relationships/image" Target="../media/image111.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9" Type="http://schemas.openxmlformats.org/officeDocument/2006/relationships/image" Target="../media/image65.png"/><Relationship Id="rId20" Type="http://schemas.openxmlformats.org/officeDocument/2006/relationships/image" Target="../media/image75.png"/><Relationship Id="rId21" Type="http://schemas.openxmlformats.org/officeDocument/2006/relationships/image" Target="../media/image76.png"/><Relationship Id="rId22" Type="http://schemas.openxmlformats.org/officeDocument/2006/relationships/image" Target="../media/image77.png"/><Relationship Id="rId23" Type="http://schemas.openxmlformats.org/officeDocument/2006/relationships/image" Target="../media/image78.png"/><Relationship Id="rId24" Type="http://schemas.openxmlformats.org/officeDocument/2006/relationships/image" Target="../media/image79.png"/><Relationship Id="rId25" Type="http://schemas.openxmlformats.org/officeDocument/2006/relationships/image" Target="../media/image80.png"/><Relationship Id="rId26" Type="http://schemas.openxmlformats.org/officeDocument/2006/relationships/image" Target="../media/image81.png"/><Relationship Id="rId27" Type="http://schemas.openxmlformats.org/officeDocument/2006/relationships/image" Target="../media/image82.png"/><Relationship Id="rId28" Type="http://schemas.openxmlformats.org/officeDocument/2006/relationships/image" Target="../media/image83.png"/><Relationship Id="rId29" Type="http://schemas.openxmlformats.org/officeDocument/2006/relationships/image" Target="../media/image84.png"/><Relationship Id="rId10" Type="http://schemas.openxmlformats.org/officeDocument/2006/relationships/image" Target="../media/image8.png"/><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png"/><Relationship Id="rId17" Type="http://schemas.openxmlformats.org/officeDocument/2006/relationships/image" Target="../media/image72.png"/><Relationship Id="rId18" Type="http://schemas.openxmlformats.org/officeDocument/2006/relationships/image" Target="../media/image73.png"/><Relationship Id="rId19" Type="http://schemas.openxmlformats.org/officeDocument/2006/relationships/image" Target="../media/image74.png"/><Relationship Id="rId1" Type="http://schemas.openxmlformats.org/officeDocument/2006/relationships/slideMaster" Target="../slideMasters/slideMaster9.xml"/><Relationship Id="rId2" Type="http://schemas.openxmlformats.org/officeDocument/2006/relationships/image" Target="../media/image59.jpeg"/><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Layouts/_rels/slideLayout92.xml.rels><?xml version="1.0" encoding="UTF-8" standalone="yes"?>
<Relationships xmlns="http://schemas.openxmlformats.org/package/2006/relationships"><Relationship Id="rId9" Type="http://schemas.openxmlformats.org/officeDocument/2006/relationships/image" Target="../media/image4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image" Target="../media/image57.png"/><Relationship Id="rId27" Type="http://schemas.openxmlformats.org/officeDocument/2006/relationships/image" Target="../media/image58.png"/><Relationship Id="rId28" Type="http://schemas.openxmlformats.org/officeDocument/2006/relationships/image" Target="../media/image86.png"/><Relationship Id="rId29" Type="http://schemas.openxmlformats.org/officeDocument/2006/relationships/image" Target="../media/image87.png"/><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9.png"/><Relationship Id="rId19" Type="http://schemas.openxmlformats.org/officeDocument/2006/relationships/image" Target="../media/image50.png"/><Relationship Id="rId1" Type="http://schemas.openxmlformats.org/officeDocument/2006/relationships/slideMaster" Target="../slideMasters/slideMaster9.xml"/><Relationship Id="rId2" Type="http://schemas.openxmlformats.org/officeDocument/2006/relationships/image" Target="../media/image85.jpeg"/><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s>
</file>

<file path=ppt/slideLayouts/_rels/slideLayout93.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9.xml"/><Relationship Id="rId2" Type="http://schemas.openxmlformats.org/officeDocument/2006/relationships/image" Target="../media/image8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94.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97.png"/><Relationship Id="rId21" Type="http://schemas.openxmlformats.org/officeDocument/2006/relationships/image" Target="../media/image98.png"/><Relationship Id="rId22" Type="http://schemas.openxmlformats.org/officeDocument/2006/relationships/image" Target="../media/image99.png"/><Relationship Id="rId23" Type="http://schemas.openxmlformats.org/officeDocument/2006/relationships/image" Target="../media/image52.png"/><Relationship Id="rId24" Type="http://schemas.openxmlformats.org/officeDocument/2006/relationships/image" Target="../media/image100.png"/><Relationship Id="rId25" Type="http://schemas.openxmlformats.org/officeDocument/2006/relationships/image" Target="../media/image101.png"/><Relationship Id="rId26" Type="http://schemas.openxmlformats.org/officeDocument/2006/relationships/image" Target="../media/image102.png"/><Relationship Id="rId27" Type="http://schemas.openxmlformats.org/officeDocument/2006/relationships/image" Target="../media/image103.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92.png"/><Relationship Id="rId12" Type="http://schemas.openxmlformats.org/officeDocument/2006/relationships/image" Target="../media/image93.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94.png"/><Relationship Id="rId17" Type="http://schemas.openxmlformats.org/officeDocument/2006/relationships/image" Target="../media/image46.png"/><Relationship Id="rId18" Type="http://schemas.openxmlformats.org/officeDocument/2006/relationships/image" Target="../media/image95.png"/><Relationship Id="rId19" Type="http://schemas.openxmlformats.org/officeDocument/2006/relationships/image" Target="../media/image96.png"/><Relationship Id="rId1" Type="http://schemas.openxmlformats.org/officeDocument/2006/relationships/slideMaster" Target="../slideMasters/slideMaster9.xml"/><Relationship Id="rId2" Type="http://schemas.openxmlformats.org/officeDocument/2006/relationships/image" Target="../media/image89.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90.png"/><Relationship Id="rId8" Type="http://schemas.openxmlformats.org/officeDocument/2006/relationships/image" Target="../media/image91.png"/></Relationships>
</file>

<file path=ppt/slideLayouts/_rels/slideLayout95.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9.xml"/><Relationship Id="rId2" Type="http://schemas.openxmlformats.org/officeDocument/2006/relationships/image" Target="../media/image104.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96.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9.xml"/><Relationship Id="rId2" Type="http://schemas.openxmlformats.org/officeDocument/2006/relationships/image" Target="../media/image105.pn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97.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9.xml"/><Relationship Id="rId2" Type="http://schemas.openxmlformats.org/officeDocument/2006/relationships/image" Target="../media/image106.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98.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9.xml"/><Relationship Id="rId2" Type="http://schemas.openxmlformats.org/officeDocument/2006/relationships/image" Target="../media/image107.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_rels/slideLayout99.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49.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 Id="rId25" Type="http://schemas.openxmlformats.org/officeDocument/2006/relationships/image" Target="../media/image54.png"/><Relationship Id="rId26" Type="http://schemas.openxmlformats.org/officeDocument/2006/relationships/image" Target="../media/image55.png"/><Relationship Id="rId27" Type="http://schemas.openxmlformats.org/officeDocument/2006/relationships/image" Target="../media/image56.png"/><Relationship Id="rId28" Type="http://schemas.openxmlformats.org/officeDocument/2006/relationships/image" Target="../media/image57.png"/><Relationship Id="rId29" Type="http://schemas.openxmlformats.org/officeDocument/2006/relationships/image" Target="../media/image5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png"/><Relationship Id="rId18" Type="http://schemas.openxmlformats.org/officeDocument/2006/relationships/image" Target="../media/image47.png"/><Relationship Id="rId19" Type="http://schemas.openxmlformats.org/officeDocument/2006/relationships/image" Target="../media/image48.png"/><Relationship Id="rId1" Type="http://schemas.openxmlformats.org/officeDocument/2006/relationships/slideMaster" Target="../slideMasters/slideMaster9.xml"/><Relationship Id="rId2" Type="http://schemas.openxmlformats.org/officeDocument/2006/relationships/image" Target="../media/image108.jpeg"/><Relationship Id="rId3" Type="http://schemas.openxmlformats.org/officeDocument/2006/relationships/image" Target="../media/image1.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33" name="Picture 32"/>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sp>
        <p:nvSpPr>
          <p:cNvPr id="56323" name="Rectangle 2"/>
          <p:cNvSpPr>
            <a:spLocks noGrp="1" noChangeArrowheads="1"/>
          </p:cNvSpPr>
          <p:nvPr>
            <p:ph type="subTitle" idx="1"/>
          </p:nvPr>
        </p:nvSpPr>
        <p:spPr>
          <a:xfrm>
            <a:off x="425935" y="2759988"/>
            <a:ext cx="7948800" cy="421940"/>
          </a:xfrm>
          <a:solidFill>
            <a:srgbClr val="0070C0"/>
          </a:solidFill>
        </p:spPr>
        <p:txBody>
          <a:bodyPr wrap="square">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488" y="1585866"/>
            <a:ext cx="7947025" cy="584776"/>
          </a:xfrm>
        </p:spPr>
        <p:txBody>
          <a:bodyPr/>
          <a:lstStyle>
            <a:lvl1pPr>
              <a:defRPr sz="3200">
                <a:solidFill>
                  <a:schemeClr val="bg1">
                    <a:lumMod val="95000"/>
                  </a:schemeClr>
                </a:solidFill>
              </a:defRPr>
            </a:lvl1pPr>
          </a:lstStyle>
          <a:p>
            <a:pPr lvl="0"/>
            <a:r>
              <a:rPr lang="en-US" noProof="0" dirty="0" smtClean="0"/>
              <a:t>Click to edit Master title style</a:t>
            </a:r>
            <a:endParaRPr lang="en-GB" noProof="0" dirty="0" smtClean="0"/>
          </a:p>
        </p:txBody>
      </p:sp>
      <p:pic>
        <p:nvPicPr>
          <p:cNvPr id="56344" name="Picture 24" descr="PPT_Header02" hidden="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38"/>
          <p:cNvSpPr txBox="1">
            <a:spLocks noChangeArrowheads="1"/>
          </p:cNvSpPr>
          <p:nvPr userDrawn="1"/>
        </p:nvSpPr>
        <p:spPr bwMode="auto">
          <a:xfrm>
            <a:off x="162825" y="4571669"/>
            <a:ext cx="5016500"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69" rIns="91338" bIns="45669">
            <a:spAutoFit/>
          </a:bodyPr>
          <a:lstStyle/>
          <a:p>
            <a:pPr algn="l">
              <a:spcBef>
                <a:spcPct val="50000"/>
              </a:spcBef>
            </a:pPr>
            <a:r>
              <a:rPr lang="en-US" sz="800" noProof="0" dirty="0" smtClean="0">
                <a:solidFill>
                  <a:schemeClr val="bg1">
                    <a:lumMod val="85000"/>
                  </a:schemeClr>
                </a:solidFill>
              </a:rPr>
              <a:t>ESA UNCLASSIFIED - For Official Use</a:t>
            </a:r>
            <a:endParaRPr lang="en-GB" sz="800" noProof="0" dirty="0">
              <a:solidFill>
                <a:schemeClr val="bg1">
                  <a:lumMod val="85000"/>
                </a:schemeClr>
              </a:solidFill>
            </a:endParaRPr>
          </a:p>
        </p:txBody>
      </p:sp>
      <p:grpSp>
        <p:nvGrpSpPr>
          <p:cNvPr id="35" name="Group 34"/>
          <p:cNvGrpSpPr/>
          <p:nvPr userDrawn="1"/>
        </p:nvGrpSpPr>
        <p:grpSpPr>
          <a:xfrm>
            <a:off x="119194" y="4916132"/>
            <a:ext cx="6802386" cy="111519"/>
            <a:chOff x="171652" y="6621093"/>
            <a:chExt cx="6802386" cy="111519"/>
          </a:xfrm>
        </p:grpSpPr>
        <p:pic>
          <p:nvPicPr>
            <p:cNvPr id="36" name="Picture 35"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7" name="Picture 36"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9" name="Picture 38"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0" name="Picture 39"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1" name="Picture 40"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2" name="Picture 41"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3" name="Picture 42"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4" name="Picture 43"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5" name="Picture 44"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46" name="Picture 45"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47" name="Picture 46"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48" name="Picture 47"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49" name="Picture 48"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0" name="Picture 49"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1" name="Picture 50"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2" name="Picture 51"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3" name="Picture 52"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4" name="Picture 53"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5" name="Picture 54"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56" name="Picture 55"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57" name="Picture 56"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58" name="Picture 57"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59" name="Picture 58"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60" name="Picture 59"/>
          <p:cNvPicPr>
            <a:picLocks noChangeAspect="1"/>
          </p:cNvPicPr>
          <p:nvPr userDrawn="1"/>
        </p:nvPicPr>
        <p:blipFill rotWithShape="1">
          <a:blip r:embed="rId28" cstate="screen">
            <a:extLst>
              <a:ext uri="{28A0092B-C50C-407E-A947-70E740481C1C}">
                <a14:useLocalDpi xmlns:a14="http://schemas.microsoft.com/office/drawing/2010/main"/>
              </a:ext>
            </a:extLst>
          </a:blip>
          <a:srcRect b="-31434"/>
          <a:stretch/>
        </p:blipFill>
        <p:spPr>
          <a:xfrm>
            <a:off x="7794691" y="4916130"/>
            <a:ext cx="1196912" cy="144000"/>
          </a:xfrm>
          <a:prstGeom prst="rect">
            <a:avLst/>
          </a:prstGeom>
        </p:spPr>
      </p:pic>
      <p:cxnSp>
        <p:nvCxnSpPr>
          <p:cNvPr id="61" name="Straight Connector 60"/>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8" name="Picture 37" descr="si.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6427136" y="4915370"/>
            <a:ext cx="163385" cy="1080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01670387"/>
      </p:ext>
    </p:extLst>
  </p:cSld>
  <p:clrMapOvr>
    <a:masterClrMapping/>
  </p:clrMapOvr>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pic>
        <p:nvPicPr>
          <p:cNvPr id="4" name="Picture 31" descr="Vega_VV04_IXV_Liftoff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40"/>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7" y="4959011"/>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37"/>
          <p:cNvGrpSpPr>
            <a:grpSpLocks/>
          </p:cNvGrpSpPr>
          <p:nvPr userDrawn="1"/>
        </p:nvGrpSpPr>
        <p:grpSpPr bwMode="auto">
          <a:xfrm>
            <a:off x="172641" y="4966098"/>
            <a:ext cx="6827044" cy="83344"/>
            <a:chOff x="172269" y="6621494"/>
            <a:chExt cx="6826666" cy="111519"/>
          </a:xfrm>
        </p:grpSpPr>
        <p:pic>
          <p:nvPicPr>
            <p:cNvPr id="10" name="Picture 38"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9"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0"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2"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3"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6"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7"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8"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1"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3"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4"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5"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6"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7"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8"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9"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0"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1"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987103679"/>
      </p:ext>
    </p:extLst>
  </p:cSld>
  <p:clrMapOvr>
    <a:masterClrMapping/>
  </p:clrMapOvr>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pic>
        <p:nvPicPr>
          <p:cNvPr id="4" name="Picture 31" descr="cover slide 62.png"/>
          <p:cNvPicPr>
            <a:picLocks noChangeAspect="1"/>
          </p:cNvPicPr>
          <p:nvPr userDrawn="1"/>
        </p:nvPicPr>
        <p:blipFill>
          <a:blip r:embed="rId2" cstate="screen">
            <a:extLst>
              <a:ext uri="{28A0092B-C50C-407E-A947-70E740481C1C}">
                <a14:useLocalDpi xmlns:a14="http://schemas.microsoft.com/office/drawing/2010/main"/>
              </a:ext>
            </a:extLst>
          </a:blip>
          <a:srcRect t="5484" r="1521" b="4765"/>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006216041"/>
      </p:ext>
    </p:extLst>
  </p:cSld>
  <p:clrMapOvr>
    <a:masterClrMapping/>
  </p:clrMapOvr>
  <p:hf sldNum="0"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6" descr="011_cov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485503942"/>
      </p:ext>
    </p:extLst>
  </p:cSld>
  <p:clrMapOvr>
    <a:masterClrMapping/>
  </p:clrMapOvr>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7653084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80021"/>
            <a:ext cx="7789050" cy="530915"/>
          </a:xfrm>
        </p:spPr>
        <p:txBody>
          <a:bodyPr anchor="t"/>
          <a:lstStyle>
            <a:lvl1pPr algn="l">
              <a:defRPr sz="3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54822"/>
            <a:ext cx="7789050" cy="1125140"/>
          </a:xfrm>
        </p:spPr>
        <p:txBody>
          <a:bodyPr anchor="b"/>
          <a:lstStyle>
            <a:lvl1pPr marL="0" indent="0">
              <a:buNone/>
              <a:defRPr sz="1500"/>
            </a:lvl1pPr>
            <a:lvl2pPr marL="342380" indent="0">
              <a:buNone/>
              <a:defRPr sz="1400"/>
            </a:lvl2pPr>
            <a:lvl3pPr marL="684814" indent="0">
              <a:buNone/>
              <a:defRPr sz="1200"/>
            </a:lvl3pPr>
            <a:lvl4pPr marL="1027221" indent="0">
              <a:buNone/>
              <a:defRPr sz="1100"/>
            </a:lvl4pPr>
            <a:lvl5pPr marL="1369628" indent="0">
              <a:buNone/>
              <a:defRPr sz="1100"/>
            </a:lvl5pPr>
            <a:lvl6pPr marL="1712063" indent="0">
              <a:buNone/>
              <a:defRPr sz="1100"/>
            </a:lvl6pPr>
            <a:lvl7pPr marL="2054441" indent="0">
              <a:buNone/>
              <a:defRPr sz="1100"/>
            </a:lvl7pPr>
            <a:lvl8pPr marL="2396820" indent="0">
              <a:buNone/>
              <a:defRPr sz="1100"/>
            </a:lvl8pPr>
            <a:lvl9pPr marL="2739200" indent="0">
              <a:buNone/>
              <a:defRPr sz="1100"/>
            </a:lvl9pPr>
          </a:lstStyle>
          <a:p>
            <a:pPr lvl="0"/>
            <a:r>
              <a:rPr lang="en-US" noProof="0" smtClean="0"/>
              <a:t>Click to edit Master text styles</a:t>
            </a:r>
          </a:p>
        </p:txBody>
      </p:sp>
    </p:spTree>
    <p:extLst>
      <p:ext uri="{BB962C8B-B14F-4D97-AF65-F5344CB8AC3E}">
        <p14:creationId xmlns:p14="http://schemas.microsoft.com/office/powerpoint/2010/main" val="26941148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2994318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200" b="1"/>
            </a:lvl1pPr>
            <a:lvl2pPr marL="342380" indent="0">
              <a:buNone/>
              <a:defRPr sz="1500" b="1"/>
            </a:lvl2pPr>
            <a:lvl3pPr marL="684814" indent="0">
              <a:buNone/>
              <a:defRPr sz="1400" b="1"/>
            </a:lvl3pPr>
            <a:lvl4pPr marL="1027221" indent="0">
              <a:buNone/>
              <a:defRPr sz="1200" b="1"/>
            </a:lvl4pPr>
            <a:lvl5pPr marL="1369628" indent="0">
              <a:buNone/>
              <a:defRPr sz="1200" b="1"/>
            </a:lvl5pPr>
            <a:lvl6pPr marL="1712063" indent="0">
              <a:buNone/>
              <a:defRPr sz="1200" b="1"/>
            </a:lvl6pPr>
            <a:lvl7pPr marL="2054441" indent="0">
              <a:buNone/>
              <a:defRPr sz="1200" b="1"/>
            </a:lvl7pPr>
            <a:lvl8pPr marL="2396820" indent="0">
              <a:buNone/>
              <a:defRPr sz="1200" b="1"/>
            </a:lvl8pPr>
            <a:lvl9pPr marL="2739200" indent="0">
              <a:buNone/>
              <a:defRPr sz="12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200" b="1"/>
            </a:lvl1pPr>
            <a:lvl2pPr marL="342380" indent="0">
              <a:buNone/>
              <a:defRPr sz="1500" b="1"/>
            </a:lvl2pPr>
            <a:lvl3pPr marL="684814" indent="0">
              <a:buNone/>
              <a:defRPr sz="1400" b="1"/>
            </a:lvl3pPr>
            <a:lvl4pPr marL="1027221" indent="0">
              <a:buNone/>
              <a:defRPr sz="1200" b="1"/>
            </a:lvl4pPr>
            <a:lvl5pPr marL="1369628" indent="0">
              <a:buNone/>
              <a:defRPr sz="1200" b="1"/>
            </a:lvl5pPr>
            <a:lvl6pPr marL="1712063" indent="0">
              <a:buNone/>
              <a:defRPr sz="1200" b="1"/>
            </a:lvl6pPr>
            <a:lvl7pPr marL="2054441" indent="0">
              <a:buNone/>
              <a:defRPr sz="1200" b="1"/>
            </a:lvl7pPr>
            <a:lvl8pPr marL="2396820" indent="0">
              <a:buNone/>
              <a:defRPr sz="1200" b="1"/>
            </a:lvl8pPr>
            <a:lvl9pPr marL="2739200" indent="0">
              <a:buNone/>
              <a:defRPr sz="12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890633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1465289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0199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100"/>
            </a:lvl1pPr>
            <a:lvl2pPr>
              <a:defRPr sz="1100"/>
            </a:lvl2pPr>
            <a:lvl3pPr>
              <a:defRPr sz="1100"/>
            </a:lvl3pPr>
            <a:lvl4pPr>
              <a:defRPr sz="1100"/>
            </a:lvl4pPr>
            <a:lvl5pPr>
              <a:defRPr sz="1100"/>
            </a:lvl5pPr>
            <a:lvl6pPr>
              <a:defRPr sz="1500"/>
            </a:lvl6pPr>
            <a:lvl7pPr>
              <a:defRPr sz="1500"/>
            </a:lvl7pPr>
            <a:lvl8pPr>
              <a:defRPr sz="1500"/>
            </a:lvl8pPr>
            <a:lvl9pPr>
              <a:defRPr sz="15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100"/>
            </a:lvl1pPr>
            <a:lvl2pPr marL="342380" indent="0">
              <a:buNone/>
              <a:defRPr sz="900"/>
            </a:lvl2pPr>
            <a:lvl3pPr marL="684814" indent="0">
              <a:buNone/>
              <a:defRPr sz="800"/>
            </a:lvl3pPr>
            <a:lvl4pPr marL="1027221" indent="0">
              <a:buNone/>
              <a:defRPr sz="700"/>
            </a:lvl4pPr>
            <a:lvl5pPr marL="1369628" indent="0">
              <a:buNone/>
              <a:defRPr sz="700"/>
            </a:lvl5pPr>
            <a:lvl6pPr marL="1712063" indent="0">
              <a:buNone/>
              <a:defRPr sz="700"/>
            </a:lvl6pPr>
            <a:lvl7pPr marL="2054441" indent="0">
              <a:buNone/>
              <a:defRPr sz="700"/>
            </a:lvl7pPr>
            <a:lvl8pPr marL="2396820" indent="0">
              <a:buNone/>
              <a:defRPr sz="700"/>
            </a:lvl8pPr>
            <a:lvl9pPr marL="2739200" indent="0">
              <a:buNone/>
              <a:defRPr sz="700"/>
            </a:lvl9pPr>
          </a:lstStyle>
          <a:p>
            <a:pPr lvl="0"/>
            <a:r>
              <a:rPr lang="en-US" noProof="0" smtClean="0"/>
              <a:t>Click to edit Master text styles</a:t>
            </a:r>
          </a:p>
        </p:txBody>
      </p:sp>
      <p:sp>
        <p:nvSpPr>
          <p:cNvPr id="5"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71017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33" name="Picture 32"/>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sp>
        <p:nvSpPr>
          <p:cNvPr id="56323" name="Rectangle 2"/>
          <p:cNvSpPr>
            <a:spLocks noGrp="1" noChangeArrowheads="1"/>
          </p:cNvSpPr>
          <p:nvPr>
            <p:ph type="subTitle" idx="1"/>
          </p:nvPr>
        </p:nvSpPr>
        <p:spPr>
          <a:xfrm>
            <a:off x="425935" y="2759988"/>
            <a:ext cx="7948800" cy="421940"/>
          </a:xfrm>
          <a:solidFill>
            <a:srgbClr val="0070C0"/>
          </a:solidFill>
        </p:spPr>
        <p:txBody>
          <a:bodyPr wrap="square">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488" y="1585866"/>
            <a:ext cx="7947025" cy="584776"/>
          </a:xfrm>
        </p:spPr>
        <p:txBody>
          <a:bodyPr/>
          <a:lstStyle>
            <a:lvl1pPr>
              <a:defRPr sz="3200">
                <a:solidFill>
                  <a:schemeClr val="bg1">
                    <a:lumMod val="95000"/>
                  </a:schemeClr>
                </a:solidFill>
              </a:defRPr>
            </a:lvl1pPr>
          </a:lstStyle>
          <a:p>
            <a:pPr lvl="0"/>
            <a:r>
              <a:rPr lang="en-US" noProof="0" dirty="0" smtClean="0"/>
              <a:t>Click to edit Master title style</a:t>
            </a:r>
            <a:endParaRPr lang="en-GB" noProof="0" dirty="0" smtClean="0"/>
          </a:p>
        </p:txBody>
      </p:sp>
      <p:pic>
        <p:nvPicPr>
          <p:cNvPr id="56344" name="Picture 24" descr="PPT_Header02" hidden="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38"/>
          <p:cNvSpPr txBox="1">
            <a:spLocks noChangeArrowheads="1"/>
          </p:cNvSpPr>
          <p:nvPr userDrawn="1"/>
        </p:nvSpPr>
        <p:spPr bwMode="auto">
          <a:xfrm>
            <a:off x="162825" y="4571669"/>
            <a:ext cx="5016500"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69" rIns="91338" bIns="45669">
            <a:spAutoFit/>
          </a:bodyPr>
          <a:lstStyle/>
          <a:p>
            <a:pPr>
              <a:spcBef>
                <a:spcPct val="50000"/>
              </a:spcBef>
            </a:pPr>
            <a:r>
              <a:rPr lang="en-US" sz="800" dirty="0" smtClean="0">
                <a:solidFill>
                  <a:srgbClr val="FFFFFF">
                    <a:lumMod val="85000"/>
                  </a:srgbClr>
                </a:solidFill>
              </a:rPr>
              <a:t>ESA UNCLASSIFIED - For Official Use</a:t>
            </a:r>
            <a:endParaRPr lang="en-GB" sz="800" dirty="0">
              <a:solidFill>
                <a:srgbClr val="FFFFFF">
                  <a:lumMod val="85000"/>
                </a:srgbClr>
              </a:solidFill>
            </a:endParaRPr>
          </a:p>
        </p:txBody>
      </p:sp>
      <p:grpSp>
        <p:nvGrpSpPr>
          <p:cNvPr id="35" name="Group 34"/>
          <p:cNvGrpSpPr/>
          <p:nvPr userDrawn="1"/>
        </p:nvGrpSpPr>
        <p:grpSpPr>
          <a:xfrm>
            <a:off x="119194" y="4916132"/>
            <a:ext cx="6802386" cy="111519"/>
            <a:chOff x="171652" y="6621093"/>
            <a:chExt cx="6802386" cy="111519"/>
          </a:xfrm>
        </p:grpSpPr>
        <p:pic>
          <p:nvPicPr>
            <p:cNvPr id="36" name="Picture 35"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7" name="Picture 36"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9" name="Picture 38"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0" name="Picture 39"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1" name="Picture 40"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2" name="Picture 41"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3" name="Picture 42"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4" name="Picture 43"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5" name="Picture 44"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46" name="Picture 45"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47" name="Picture 46"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48" name="Picture 47"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49" name="Picture 48"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0" name="Picture 49"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1" name="Picture 50"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2" name="Picture 51"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3" name="Picture 52"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4" name="Picture 53"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5" name="Picture 54"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56" name="Picture 55"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57" name="Picture 56"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58" name="Picture 57"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59" name="Picture 58"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60" name="Picture 59"/>
          <p:cNvPicPr>
            <a:picLocks noChangeAspect="1"/>
          </p:cNvPicPr>
          <p:nvPr userDrawn="1"/>
        </p:nvPicPr>
        <p:blipFill rotWithShape="1">
          <a:blip r:embed="rId28" cstate="screen">
            <a:extLst>
              <a:ext uri="{28A0092B-C50C-407E-A947-70E740481C1C}">
                <a14:useLocalDpi xmlns:a14="http://schemas.microsoft.com/office/drawing/2010/main"/>
              </a:ext>
            </a:extLst>
          </a:blip>
          <a:srcRect b="-31434"/>
          <a:stretch/>
        </p:blipFill>
        <p:spPr>
          <a:xfrm>
            <a:off x="7794691" y="4916130"/>
            <a:ext cx="1196912" cy="144000"/>
          </a:xfrm>
          <a:prstGeom prst="rect">
            <a:avLst/>
          </a:prstGeom>
        </p:spPr>
      </p:pic>
      <p:cxnSp>
        <p:nvCxnSpPr>
          <p:cNvPr id="61" name="Straight Connector 60"/>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8" name="Picture 37" descr="si.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6427136" y="4915370"/>
            <a:ext cx="163385" cy="108000"/>
          </a:xfrm>
          <a:prstGeom prst="rect">
            <a:avLst/>
          </a:prstGeom>
        </p:spPr>
      </p:pic>
    </p:spTree>
    <p:extLst>
      <p:ext uri="{BB962C8B-B14F-4D97-AF65-F5344CB8AC3E}">
        <p14:creationId xmlns:p14="http://schemas.microsoft.com/office/powerpoint/2010/main" val="2102271507"/>
      </p:ext>
    </p:extLst>
  </p:cSld>
  <p:clrMapOvr>
    <a:masterClrMapping/>
  </p:clrMapOvr>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90291"/>
            <a:ext cx="5932800" cy="242372"/>
          </a:xfrm>
        </p:spPr>
        <p:txBody>
          <a:bodyPr anchor="b"/>
          <a:lstStyle>
            <a:lvl1pPr algn="l">
              <a:defRPr sz="11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66"/>
            <a:ext cx="5932488" cy="2543176"/>
          </a:xfrm>
        </p:spPr>
        <p:txBody>
          <a:bodyPr/>
          <a:lstStyle>
            <a:lvl1pPr marL="0" indent="0">
              <a:buNone/>
              <a:defRPr sz="1100"/>
            </a:lvl1pPr>
            <a:lvl2pPr marL="342380" indent="0">
              <a:buNone/>
              <a:defRPr sz="2100"/>
            </a:lvl2pPr>
            <a:lvl3pPr marL="684814" indent="0">
              <a:buNone/>
              <a:defRPr sz="1800"/>
            </a:lvl3pPr>
            <a:lvl4pPr marL="1027221" indent="0">
              <a:buNone/>
              <a:defRPr sz="1500"/>
            </a:lvl4pPr>
            <a:lvl5pPr marL="1369628" indent="0">
              <a:buNone/>
              <a:defRPr sz="1500"/>
            </a:lvl5pPr>
            <a:lvl6pPr marL="1712063" indent="0">
              <a:buNone/>
              <a:defRPr sz="1500"/>
            </a:lvl6pPr>
            <a:lvl7pPr marL="2054441" indent="0">
              <a:buNone/>
              <a:defRPr sz="1500"/>
            </a:lvl7pPr>
            <a:lvl8pPr marL="2396820" indent="0">
              <a:buNone/>
              <a:defRPr sz="1500"/>
            </a:lvl8pPr>
            <a:lvl9pPr marL="2739200" indent="0">
              <a:buNone/>
              <a:defRPr sz="15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602000" y="4029146"/>
            <a:ext cx="5932800" cy="464345"/>
          </a:xfrm>
        </p:spPr>
        <p:txBody>
          <a:bodyPr/>
          <a:lstStyle>
            <a:lvl1pPr marL="0" indent="0">
              <a:buNone/>
              <a:defRPr sz="1100"/>
            </a:lvl1pPr>
            <a:lvl2pPr marL="342380" indent="0">
              <a:buNone/>
              <a:defRPr sz="900"/>
            </a:lvl2pPr>
            <a:lvl3pPr marL="684814" indent="0">
              <a:buNone/>
              <a:defRPr sz="800"/>
            </a:lvl3pPr>
            <a:lvl4pPr marL="1027221" indent="0">
              <a:buNone/>
              <a:defRPr sz="700"/>
            </a:lvl4pPr>
            <a:lvl5pPr marL="1369628" indent="0">
              <a:buNone/>
              <a:defRPr sz="700"/>
            </a:lvl5pPr>
            <a:lvl6pPr marL="1712063" indent="0">
              <a:buNone/>
              <a:defRPr sz="700"/>
            </a:lvl6pPr>
            <a:lvl7pPr marL="2054441" indent="0">
              <a:buNone/>
              <a:defRPr sz="700"/>
            </a:lvl7pPr>
            <a:lvl8pPr marL="2396820" indent="0">
              <a:buNone/>
              <a:defRPr sz="700"/>
            </a:lvl8pPr>
            <a:lvl9pPr marL="2739200" indent="0">
              <a:buNone/>
              <a:defRPr sz="700"/>
            </a:lvl9pPr>
          </a:lstStyle>
          <a:p>
            <a:pPr lvl="0"/>
            <a:r>
              <a:rPr lang="en-US" noProof="0" smtClean="0"/>
              <a:t>Click to edit Master text styles</a:t>
            </a:r>
          </a:p>
        </p:txBody>
      </p:sp>
    </p:spTree>
    <p:extLst>
      <p:ext uri="{BB962C8B-B14F-4D97-AF65-F5344CB8AC3E}">
        <p14:creationId xmlns:p14="http://schemas.microsoft.com/office/powerpoint/2010/main" val="15737023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536176501"/>
      </p:ext>
    </p:extLst>
  </p:cSld>
  <p:clrMapOvr>
    <a:masterClrMapping/>
  </p:clrMapOvr>
  <p:timing>
    <p:tnLst>
      <p:par>
        <p:cTn xmlns:p14="http://schemas.microsoft.com/office/powerpoint/2010/main" id="1" dur="indefinite" restart="never" nodeType="tmRoot"/>
      </p:par>
    </p:tnLst>
  </p:timing>
  <p:hf sldNum="0"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1546162836"/>
      </p:ext>
    </p:extLst>
  </p:cSld>
  <p:clrMapOvr>
    <a:masterClrMapping/>
  </p:clrMapOvr>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716360737"/>
      </p:ext>
    </p:extLst>
  </p:cSld>
  <p:clrMapOvr>
    <a:masterClrMapping/>
  </p:clrMapOvr>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638193709"/>
      </p:ext>
    </p:extLst>
  </p:cSld>
  <p:clrMapOvr>
    <a:masterClrMapping/>
  </p:clrMapOvr>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352021918"/>
      </p:ext>
    </p:extLst>
  </p:cSld>
  <p:clrMapOvr>
    <a:masterClrMapping/>
  </p:clrMapOvr>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154504659"/>
      </p:ext>
    </p:extLst>
  </p:cSld>
  <p:clrMapOvr>
    <a:masterClrMapping/>
  </p:clrMapOvr>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5376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6051726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77061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463362649"/>
      </p:ext>
    </p:extLst>
  </p:cSld>
  <p:clrMapOvr>
    <a:masterClrMapping/>
  </p:clrMapOvr>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1219672278"/>
      </p:ext>
    </p:extLst>
  </p:cSld>
  <p:clrMapOvr>
    <a:masterClrMapping/>
  </p:clrMapOvr>
  <p:transition xmlns:p14="http://schemas.microsoft.com/office/powerpoint/2010/mai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6"/>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08" tIns="45654" rIns="91308" bIns="45654"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6"/>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072547443"/>
      </p:ext>
    </p:extLst>
  </p:cSld>
  <p:clrMapOvr>
    <a:masterClrMapping/>
  </p:clrMapOvr>
  <p:timing>
    <p:tnLst>
      <p:par>
        <p:cTn xmlns:p14="http://schemas.microsoft.com/office/powerpoint/2010/main" id="1" dur="indefinite" restart="never" nodeType="tmRoot"/>
      </p:par>
    </p:tnLst>
  </p:timing>
  <p:hf sldNum="0"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81" indent="-272648">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3233256416"/>
      </p:ext>
    </p:extLst>
  </p:cSld>
  <p:clrMapOvr>
    <a:masterClrMapping/>
  </p:clrMapOvr>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13" indent="0">
              <a:buNone/>
              <a:defRPr sz="1800"/>
            </a:lvl2pPr>
            <a:lvl3pPr marL="912912" indent="0">
              <a:buNone/>
              <a:defRPr sz="1600"/>
            </a:lvl3pPr>
            <a:lvl4pPr marL="1369356" indent="0">
              <a:buNone/>
              <a:defRPr sz="1400"/>
            </a:lvl4pPr>
            <a:lvl5pPr marL="1825823" indent="0">
              <a:buNone/>
              <a:defRPr sz="1400"/>
            </a:lvl5pPr>
            <a:lvl6pPr marL="2282238" indent="0">
              <a:buNone/>
              <a:defRPr sz="1400"/>
            </a:lvl6pPr>
            <a:lvl7pPr marL="2738648" indent="0">
              <a:buNone/>
              <a:defRPr sz="1400"/>
            </a:lvl7pPr>
            <a:lvl8pPr marL="3195120" indent="0">
              <a:buNone/>
              <a:defRPr sz="1400"/>
            </a:lvl8pPr>
            <a:lvl9pPr marL="3651582"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652176522"/>
      </p:ext>
    </p:extLst>
  </p:cSld>
  <p:clrMapOvr>
    <a:masterClrMapping/>
  </p:clrMapOvr>
  <p:timing>
    <p:tnLst>
      <p:par>
        <p:cTn xmlns:p14="http://schemas.microsoft.com/office/powerpoint/2010/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115506424"/>
      </p:ext>
    </p:extLst>
  </p:cSld>
  <p:clrMapOvr>
    <a:masterClrMapping/>
  </p:clrMapOvr>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13" indent="0">
              <a:buNone/>
              <a:defRPr sz="2000" b="1"/>
            </a:lvl2pPr>
            <a:lvl3pPr marL="912912" indent="0">
              <a:buNone/>
              <a:defRPr sz="1800" b="1"/>
            </a:lvl3pPr>
            <a:lvl4pPr marL="1369356" indent="0">
              <a:buNone/>
              <a:defRPr sz="1600" b="1"/>
            </a:lvl4pPr>
            <a:lvl5pPr marL="1825823" indent="0">
              <a:buNone/>
              <a:defRPr sz="1600" b="1"/>
            </a:lvl5pPr>
            <a:lvl6pPr marL="2282238" indent="0">
              <a:buNone/>
              <a:defRPr sz="1600" b="1"/>
            </a:lvl6pPr>
            <a:lvl7pPr marL="2738648" indent="0">
              <a:buNone/>
              <a:defRPr sz="1600" b="1"/>
            </a:lvl7pPr>
            <a:lvl8pPr marL="3195120" indent="0">
              <a:buNone/>
              <a:defRPr sz="1600" b="1"/>
            </a:lvl8pPr>
            <a:lvl9pPr marL="3651582"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13" indent="0">
              <a:buNone/>
              <a:defRPr sz="2000" b="1"/>
            </a:lvl2pPr>
            <a:lvl3pPr marL="912912" indent="0">
              <a:buNone/>
              <a:defRPr sz="1800" b="1"/>
            </a:lvl3pPr>
            <a:lvl4pPr marL="1369356" indent="0">
              <a:buNone/>
              <a:defRPr sz="1600" b="1"/>
            </a:lvl4pPr>
            <a:lvl5pPr marL="1825823" indent="0">
              <a:buNone/>
              <a:defRPr sz="1600" b="1"/>
            </a:lvl5pPr>
            <a:lvl6pPr marL="2282238" indent="0">
              <a:buNone/>
              <a:defRPr sz="1600" b="1"/>
            </a:lvl6pPr>
            <a:lvl7pPr marL="2738648" indent="0">
              <a:buNone/>
              <a:defRPr sz="1600" b="1"/>
            </a:lvl7pPr>
            <a:lvl8pPr marL="3195120" indent="0">
              <a:buNone/>
              <a:defRPr sz="1600" b="1"/>
            </a:lvl8pPr>
            <a:lvl9pPr marL="3651582"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035629070"/>
      </p:ext>
    </p:extLst>
  </p:cSld>
  <p:clrMapOvr>
    <a:masterClrMapping/>
  </p:clrMapOvr>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08" tIns="45654" rIns="91308" bIns="45654"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8056178"/>
      </p:ext>
    </p:extLst>
  </p:cSld>
  <p:clrMapOvr>
    <a:masterClrMapping/>
  </p:clrMapOvr>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2270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13" indent="0">
              <a:buNone/>
              <a:defRPr sz="1200"/>
            </a:lvl2pPr>
            <a:lvl3pPr marL="912912" indent="0">
              <a:buNone/>
              <a:defRPr sz="1000"/>
            </a:lvl3pPr>
            <a:lvl4pPr marL="1369356" indent="0">
              <a:buNone/>
              <a:defRPr sz="900"/>
            </a:lvl4pPr>
            <a:lvl5pPr marL="1825823" indent="0">
              <a:buNone/>
              <a:defRPr sz="900"/>
            </a:lvl5pPr>
            <a:lvl6pPr marL="2282238" indent="0">
              <a:buNone/>
              <a:defRPr sz="900"/>
            </a:lvl6pPr>
            <a:lvl7pPr marL="2738648" indent="0">
              <a:buNone/>
              <a:defRPr sz="900"/>
            </a:lvl7pPr>
            <a:lvl8pPr marL="3195120" indent="0">
              <a:buNone/>
              <a:defRPr sz="900"/>
            </a:lvl8pPr>
            <a:lvl9pPr marL="3651582"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397872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13" indent="0">
              <a:buNone/>
              <a:defRPr sz="2800"/>
            </a:lvl2pPr>
            <a:lvl3pPr marL="912912" indent="0">
              <a:buNone/>
              <a:defRPr sz="2400"/>
            </a:lvl3pPr>
            <a:lvl4pPr marL="1369356" indent="0">
              <a:buNone/>
              <a:defRPr sz="2000"/>
            </a:lvl4pPr>
            <a:lvl5pPr marL="1825823" indent="0">
              <a:buNone/>
              <a:defRPr sz="2000"/>
            </a:lvl5pPr>
            <a:lvl6pPr marL="2282238" indent="0">
              <a:buNone/>
              <a:defRPr sz="2000"/>
            </a:lvl6pPr>
            <a:lvl7pPr marL="2738648" indent="0">
              <a:buNone/>
              <a:defRPr sz="2000"/>
            </a:lvl7pPr>
            <a:lvl8pPr marL="3195120" indent="0">
              <a:buNone/>
              <a:defRPr sz="2000"/>
            </a:lvl8pPr>
            <a:lvl9pPr marL="3651582"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2"/>
            <a:ext cx="5932800" cy="464345"/>
          </a:xfrm>
        </p:spPr>
        <p:txBody>
          <a:bodyPr/>
          <a:lstStyle>
            <a:lvl1pPr marL="0" indent="0">
              <a:buNone/>
              <a:defRPr sz="1400"/>
            </a:lvl1pPr>
            <a:lvl2pPr marL="456413" indent="0">
              <a:buNone/>
              <a:defRPr sz="1200"/>
            </a:lvl2pPr>
            <a:lvl3pPr marL="912912" indent="0">
              <a:buNone/>
              <a:defRPr sz="1000"/>
            </a:lvl3pPr>
            <a:lvl4pPr marL="1369356" indent="0">
              <a:buNone/>
              <a:defRPr sz="900"/>
            </a:lvl4pPr>
            <a:lvl5pPr marL="1825823" indent="0">
              <a:buNone/>
              <a:defRPr sz="900"/>
            </a:lvl5pPr>
            <a:lvl6pPr marL="2282238" indent="0">
              <a:buNone/>
              <a:defRPr sz="900"/>
            </a:lvl6pPr>
            <a:lvl7pPr marL="2738648" indent="0">
              <a:buNone/>
              <a:defRPr sz="900"/>
            </a:lvl7pPr>
            <a:lvl8pPr marL="3195120" indent="0">
              <a:buNone/>
              <a:defRPr sz="900"/>
            </a:lvl8pPr>
            <a:lvl9pPr marL="3651582"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67332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590" indent="0">
              <a:buNone/>
              <a:defRPr sz="1800"/>
            </a:lvl2pPr>
            <a:lvl3pPr marL="913253" indent="0">
              <a:buNone/>
              <a:defRPr sz="1600"/>
            </a:lvl3pPr>
            <a:lvl4pPr marL="1369866" indent="0">
              <a:buNone/>
              <a:defRPr sz="1400"/>
            </a:lvl4pPr>
            <a:lvl5pPr marL="1826504" indent="0">
              <a:buNone/>
              <a:defRPr sz="1400"/>
            </a:lvl5pPr>
            <a:lvl6pPr marL="2283093" indent="0">
              <a:buNone/>
              <a:defRPr sz="1400"/>
            </a:lvl6pPr>
            <a:lvl7pPr marL="2739683" indent="0">
              <a:buNone/>
              <a:defRPr sz="1400"/>
            </a:lvl7pPr>
            <a:lvl8pPr marL="3196320" indent="0">
              <a:buNone/>
              <a:defRPr sz="1400"/>
            </a:lvl8pPr>
            <a:lvl9pPr marL="3652945"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957775248"/>
      </p:ext>
    </p:extLst>
  </p:cSld>
  <p:clrMapOvr>
    <a:masterClrMapping/>
  </p:clrMapOvr>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6"/>
            <a:ext cx="584200" cy="423863"/>
          </a:xfrm>
          <a:prstGeom prst="rect">
            <a:avLst/>
          </a:prstGeom>
        </p:spPr>
        <p:txBody>
          <a:bodyPr lIns="91318" tIns="45659" rIns="91318" bIns="45659"/>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3406722886"/>
      </p:ext>
    </p:extLst>
  </p:cSld>
  <p:clrMapOvr>
    <a:masterClrMapping/>
  </p:clrMapOvr>
  <p:transition xmlns:p14="http://schemas.microsoft.com/office/powerpoint/2010/mai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4"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689757878"/>
      </p:ext>
    </p:extLst>
  </p:cSld>
  <p:clrMapOvr>
    <a:masterClrMapping/>
  </p:clrMapOvr>
  <p:timing>
    <p:tnLst>
      <p:par>
        <p:cTn xmlns:p14="http://schemas.microsoft.com/office/powerpoint/2010/main" id="1" dur="indefinite" restart="never" nodeType="tmRoot"/>
      </p:par>
    </p:tnLst>
  </p:timing>
  <p:hf sldNum="0"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994429417"/>
      </p:ext>
    </p:extLst>
  </p:cSld>
  <p:clrMapOvr>
    <a:masterClrMapping/>
  </p:clrMapOvr>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608019773"/>
      </p:ext>
    </p:extLst>
  </p:cSld>
  <p:clrMapOvr>
    <a:masterClrMapping/>
  </p:clrMapOvr>
  <p:timing>
    <p:tnLst>
      <p:par>
        <p:cTn xmlns:p14="http://schemas.microsoft.com/office/powerpoint/2010/mai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928904279"/>
      </p:ext>
    </p:extLst>
  </p:cSld>
  <p:clrMapOvr>
    <a:masterClrMapping/>
  </p:clrMapOvr>
  <p:timing>
    <p:tnLst>
      <p:par>
        <p:cTn xmlns:p14="http://schemas.microsoft.com/office/powerpoint/2010/mai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777255944"/>
      </p:ext>
    </p:extLst>
  </p:cSld>
  <p:clrMapOvr>
    <a:masterClrMapping/>
  </p:clrMapOvr>
  <p:timing>
    <p:tnLst>
      <p:par>
        <p:cTn xmlns:p14="http://schemas.microsoft.com/office/powerpoint/2010/mai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1785487349"/>
      </p:ext>
    </p:extLst>
  </p:cSld>
  <p:clrMapOvr>
    <a:masterClrMapping/>
  </p:clrMapOvr>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3109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7075121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955950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665461677"/>
      </p:ext>
    </p:extLst>
  </p:cSld>
  <p:clrMapOvr>
    <a:masterClrMapping/>
  </p:clrMapOvr>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3529081296"/>
      </p:ext>
    </p:extLst>
  </p:cSld>
  <p:clrMapOvr>
    <a:masterClrMapping/>
  </p:clrMapOvr>
  <p:transition xmlns:p14="http://schemas.microsoft.com/office/powerpoint/2010/mai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4"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54906468"/>
      </p:ext>
    </p:extLst>
  </p:cSld>
  <p:clrMapOvr>
    <a:masterClrMapping/>
  </p:clrMapOvr>
  <p:timing>
    <p:tnLst>
      <p:par>
        <p:cTn xmlns:p14="http://schemas.microsoft.com/office/powerpoint/2010/main" id="1" dur="indefinite" restart="never" nodeType="tmRoot"/>
      </p:par>
    </p:tnLst>
  </p:timing>
  <p:hf sldNum="0"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2010837762"/>
      </p:ext>
    </p:extLst>
  </p:cSld>
  <p:clrMapOvr>
    <a:masterClrMapping/>
  </p:clrMapOvr>
  <p:timing>
    <p:tnLst>
      <p:par>
        <p:cTn xmlns:p14="http://schemas.microsoft.com/office/powerpoint/2010/mai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455394110"/>
      </p:ext>
    </p:extLst>
  </p:cSld>
  <p:clrMapOvr>
    <a:masterClrMapping/>
  </p:clrMapOvr>
  <p:timing>
    <p:tnLst>
      <p:par>
        <p:cTn xmlns:p14="http://schemas.microsoft.com/office/powerpoint/2010/mai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187499995"/>
      </p:ext>
    </p:extLst>
  </p:cSld>
  <p:clrMapOvr>
    <a:masterClrMapping/>
  </p:clrMapOvr>
  <p:timing>
    <p:tnLst>
      <p:par>
        <p:cTn xmlns:p14="http://schemas.microsoft.com/office/powerpoint/2010/mai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154096063"/>
      </p:ext>
    </p:extLst>
  </p:cSld>
  <p:clrMapOvr>
    <a:masterClrMapping/>
  </p:clrMapOvr>
  <p:timing>
    <p:tnLst>
      <p:par>
        <p:cTn xmlns:p14="http://schemas.microsoft.com/office/powerpoint/2010/mai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1844725695"/>
      </p:ext>
    </p:extLst>
  </p:cSld>
  <p:clrMapOvr>
    <a:masterClrMapping/>
  </p:clrMapOvr>
  <p:timing>
    <p:tnLst>
      <p:par>
        <p:cTn xmlns:p14="http://schemas.microsoft.com/office/powerpoint/2010/mai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0558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2743188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206990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204487102"/>
      </p:ext>
    </p:extLst>
  </p:cSld>
  <p:clrMapOvr>
    <a:masterClrMapping/>
  </p:clrMapOvr>
  <p:timing>
    <p:tnLst>
      <p:par>
        <p:cTn xmlns:p14="http://schemas.microsoft.com/office/powerpoint/2010/mai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2208318446"/>
      </p:ext>
    </p:extLst>
  </p:cSld>
  <p:clrMapOvr>
    <a:masterClrMapping/>
  </p:clrMapOvr>
  <p:transition xmlns:p14="http://schemas.microsoft.com/office/powerpoint/2010/main" spd="med"/>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33" name="Picture 32"/>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sp>
        <p:nvSpPr>
          <p:cNvPr id="56323" name="Rectangle 2"/>
          <p:cNvSpPr>
            <a:spLocks noGrp="1" noChangeArrowheads="1"/>
          </p:cNvSpPr>
          <p:nvPr>
            <p:ph type="subTitle" idx="1"/>
          </p:nvPr>
        </p:nvSpPr>
        <p:spPr>
          <a:xfrm>
            <a:off x="425935" y="2759989"/>
            <a:ext cx="7948800" cy="421938"/>
          </a:xfrm>
          <a:solidFill>
            <a:srgbClr val="0070C0"/>
          </a:solidFill>
        </p:spPr>
        <p:txBody>
          <a:bodyPr wrap="square">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488" y="1585866"/>
            <a:ext cx="7947025" cy="584776"/>
          </a:xfrm>
        </p:spPr>
        <p:txBody>
          <a:bodyPr/>
          <a:lstStyle>
            <a:lvl1pPr>
              <a:defRPr sz="3200">
                <a:solidFill>
                  <a:schemeClr val="bg1">
                    <a:lumMod val="95000"/>
                  </a:schemeClr>
                </a:solidFill>
              </a:defRPr>
            </a:lvl1pPr>
          </a:lstStyle>
          <a:p>
            <a:pPr lvl="0"/>
            <a:r>
              <a:rPr lang="en-US" noProof="0" dirty="0" smtClean="0"/>
              <a:t>Click to edit Master title style</a:t>
            </a:r>
            <a:endParaRPr lang="en-GB" noProof="0" dirty="0" smtClean="0"/>
          </a:p>
        </p:txBody>
      </p:sp>
      <p:pic>
        <p:nvPicPr>
          <p:cNvPr id="56344" name="Picture 24" descr="PPT_Header02" hidden="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38"/>
          <p:cNvSpPr txBox="1">
            <a:spLocks noChangeArrowheads="1"/>
          </p:cNvSpPr>
          <p:nvPr userDrawn="1"/>
        </p:nvSpPr>
        <p:spPr bwMode="auto">
          <a:xfrm>
            <a:off x="162825" y="4571669"/>
            <a:ext cx="5016500"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68" rIns="91336" bIns="45668">
            <a:spAutoFit/>
          </a:bodyPr>
          <a:lstStyle/>
          <a:p>
            <a:pPr>
              <a:spcBef>
                <a:spcPct val="50000"/>
              </a:spcBef>
            </a:pPr>
            <a:r>
              <a:rPr lang="en-US" sz="800" dirty="0" smtClean="0">
                <a:solidFill>
                  <a:srgbClr val="FFFFFF">
                    <a:lumMod val="85000"/>
                  </a:srgbClr>
                </a:solidFill>
              </a:rPr>
              <a:t>ESA UNCLASSIFIED - For Official Use</a:t>
            </a:r>
            <a:endParaRPr lang="en-GB" sz="800" dirty="0">
              <a:solidFill>
                <a:srgbClr val="FFFFFF">
                  <a:lumMod val="85000"/>
                </a:srgbClr>
              </a:solidFill>
            </a:endParaRPr>
          </a:p>
        </p:txBody>
      </p:sp>
      <p:grpSp>
        <p:nvGrpSpPr>
          <p:cNvPr id="35" name="Group 34"/>
          <p:cNvGrpSpPr/>
          <p:nvPr userDrawn="1"/>
        </p:nvGrpSpPr>
        <p:grpSpPr>
          <a:xfrm>
            <a:off x="119194" y="4916132"/>
            <a:ext cx="6802386" cy="111519"/>
            <a:chOff x="171652" y="6621093"/>
            <a:chExt cx="6802386" cy="111519"/>
          </a:xfrm>
        </p:grpSpPr>
        <p:pic>
          <p:nvPicPr>
            <p:cNvPr id="36" name="Picture 35"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7" name="Picture 36"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9" name="Picture 38"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0" name="Picture 39"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1" name="Picture 40"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2" name="Picture 41"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3" name="Picture 42"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4" name="Picture 43"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5" name="Picture 44"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46" name="Picture 45"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47" name="Picture 46"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48" name="Picture 47"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49" name="Picture 48"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0" name="Picture 49"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1" name="Picture 50"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2" name="Picture 51"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3" name="Picture 52"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4" name="Picture 53"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5" name="Picture 54"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56" name="Picture 55"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57" name="Picture 56"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58" name="Picture 57"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59" name="Picture 58"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60" name="Picture 59"/>
          <p:cNvPicPr>
            <a:picLocks noChangeAspect="1"/>
          </p:cNvPicPr>
          <p:nvPr userDrawn="1"/>
        </p:nvPicPr>
        <p:blipFill rotWithShape="1">
          <a:blip r:embed="rId28" cstate="screen">
            <a:extLst>
              <a:ext uri="{28A0092B-C50C-407E-A947-70E740481C1C}">
                <a14:useLocalDpi xmlns:a14="http://schemas.microsoft.com/office/drawing/2010/main"/>
              </a:ext>
            </a:extLst>
          </a:blip>
          <a:srcRect b="-31434"/>
          <a:stretch/>
        </p:blipFill>
        <p:spPr>
          <a:xfrm>
            <a:off x="7794691" y="4916130"/>
            <a:ext cx="1196912" cy="144000"/>
          </a:xfrm>
          <a:prstGeom prst="rect">
            <a:avLst/>
          </a:prstGeom>
        </p:spPr>
      </p:pic>
      <p:cxnSp>
        <p:nvCxnSpPr>
          <p:cNvPr id="61" name="Straight Connector 60"/>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8" name="Picture 37" descr="si.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6427137" y="4915370"/>
            <a:ext cx="163385" cy="108000"/>
          </a:xfrm>
          <a:prstGeom prst="rect">
            <a:avLst/>
          </a:prstGeom>
        </p:spPr>
      </p:pic>
    </p:spTree>
    <p:extLst>
      <p:ext uri="{BB962C8B-B14F-4D97-AF65-F5344CB8AC3E}">
        <p14:creationId xmlns:p14="http://schemas.microsoft.com/office/powerpoint/2010/main" val="2120576998"/>
      </p:ext>
    </p:extLst>
  </p:cSld>
  <p:clrMapOvr>
    <a:masterClrMapping/>
  </p:clrMapOvr>
  <p:timing>
    <p:tnLst>
      <p:par>
        <p:cTn xmlns:p14="http://schemas.microsoft.com/office/powerpoint/2010/mai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740874832"/>
      </p:ext>
    </p:extLst>
  </p:cSld>
  <p:clrMapOvr>
    <a:masterClrMapping/>
  </p:clrMapOvr>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578" indent="0">
              <a:buNone/>
              <a:defRPr sz="1800"/>
            </a:lvl2pPr>
            <a:lvl3pPr marL="913230" indent="0">
              <a:buNone/>
              <a:defRPr sz="1600"/>
            </a:lvl3pPr>
            <a:lvl4pPr marL="1369832" indent="0">
              <a:buNone/>
              <a:defRPr sz="1400"/>
            </a:lvl4pPr>
            <a:lvl5pPr marL="1826459" indent="0">
              <a:buNone/>
              <a:defRPr sz="1400"/>
            </a:lvl5pPr>
            <a:lvl6pPr marL="2283036" indent="0">
              <a:buNone/>
              <a:defRPr sz="1400"/>
            </a:lvl6pPr>
            <a:lvl7pPr marL="2739614" indent="0">
              <a:buNone/>
              <a:defRPr sz="1400"/>
            </a:lvl7pPr>
            <a:lvl8pPr marL="3196240" indent="0">
              <a:buNone/>
              <a:defRPr sz="1400"/>
            </a:lvl8pPr>
            <a:lvl9pPr marL="365285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297446348"/>
      </p:ext>
    </p:extLst>
  </p:cSld>
  <p:clrMapOvr>
    <a:masterClrMapping/>
  </p:clrMapOvr>
  <p:timing>
    <p:tnLst>
      <p:par>
        <p:cTn xmlns:p14="http://schemas.microsoft.com/office/powerpoint/2010/mai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562872646"/>
      </p:ext>
    </p:extLst>
  </p:cSld>
  <p:clrMapOvr>
    <a:masterClrMapping/>
  </p:clrMapOvr>
  <p:timing>
    <p:tnLst>
      <p:par>
        <p:cTn xmlns:p14="http://schemas.microsoft.com/office/powerpoint/2010/mai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578" indent="0">
              <a:buNone/>
              <a:defRPr sz="2000" b="1"/>
            </a:lvl2pPr>
            <a:lvl3pPr marL="913230" indent="0">
              <a:buNone/>
              <a:defRPr sz="1800" b="1"/>
            </a:lvl3pPr>
            <a:lvl4pPr marL="1369832" indent="0">
              <a:buNone/>
              <a:defRPr sz="1600" b="1"/>
            </a:lvl4pPr>
            <a:lvl5pPr marL="1826459" indent="0">
              <a:buNone/>
              <a:defRPr sz="1600" b="1"/>
            </a:lvl5pPr>
            <a:lvl6pPr marL="2283036" indent="0">
              <a:buNone/>
              <a:defRPr sz="1600" b="1"/>
            </a:lvl6pPr>
            <a:lvl7pPr marL="2739614" indent="0">
              <a:buNone/>
              <a:defRPr sz="1600" b="1"/>
            </a:lvl7pPr>
            <a:lvl8pPr marL="3196240" indent="0">
              <a:buNone/>
              <a:defRPr sz="1600" b="1"/>
            </a:lvl8pPr>
            <a:lvl9pPr marL="365285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600" b="1"/>
            </a:lvl1pPr>
            <a:lvl2pPr marL="456578" indent="0">
              <a:buNone/>
              <a:defRPr sz="2000" b="1"/>
            </a:lvl2pPr>
            <a:lvl3pPr marL="913230" indent="0">
              <a:buNone/>
              <a:defRPr sz="1800" b="1"/>
            </a:lvl3pPr>
            <a:lvl4pPr marL="1369832" indent="0">
              <a:buNone/>
              <a:defRPr sz="1600" b="1"/>
            </a:lvl4pPr>
            <a:lvl5pPr marL="1826459" indent="0">
              <a:buNone/>
              <a:defRPr sz="1600" b="1"/>
            </a:lvl5pPr>
            <a:lvl6pPr marL="2283036" indent="0">
              <a:buNone/>
              <a:defRPr sz="1600" b="1"/>
            </a:lvl6pPr>
            <a:lvl7pPr marL="2739614" indent="0">
              <a:buNone/>
              <a:defRPr sz="1600" b="1"/>
            </a:lvl7pPr>
            <a:lvl8pPr marL="3196240" indent="0">
              <a:buNone/>
              <a:defRPr sz="1600" b="1"/>
            </a:lvl8pPr>
            <a:lvl9pPr marL="365285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7"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771802149"/>
      </p:ext>
    </p:extLst>
  </p:cSld>
  <p:clrMapOvr>
    <a:masterClrMapping/>
  </p:clrMapOvr>
  <p:timing>
    <p:tnLst>
      <p:par>
        <p:cTn xmlns:p14="http://schemas.microsoft.com/office/powerpoint/2010/mai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476962792"/>
      </p:ext>
    </p:extLst>
  </p:cSld>
  <p:clrMapOvr>
    <a:masterClrMapping/>
  </p:clrMapOvr>
  <p:timing>
    <p:tnLst>
      <p:par>
        <p:cTn xmlns:p14="http://schemas.microsoft.com/office/powerpoint/2010/mai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0731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578" indent="0">
              <a:buNone/>
              <a:defRPr sz="1200"/>
            </a:lvl2pPr>
            <a:lvl3pPr marL="913230" indent="0">
              <a:buNone/>
              <a:defRPr sz="1000"/>
            </a:lvl3pPr>
            <a:lvl4pPr marL="1369832" indent="0">
              <a:buNone/>
              <a:defRPr sz="900"/>
            </a:lvl4pPr>
            <a:lvl5pPr marL="1826459" indent="0">
              <a:buNone/>
              <a:defRPr sz="900"/>
            </a:lvl5pPr>
            <a:lvl6pPr marL="2283036" indent="0">
              <a:buNone/>
              <a:defRPr sz="900"/>
            </a:lvl6pPr>
            <a:lvl7pPr marL="2739614" indent="0">
              <a:buNone/>
              <a:defRPr sz="900"/>
            </a:lvl7pPr>
            <a:lvl8pPr marL="3196240" indent="0">
              <a:buNone/>
              <a:defRPr sz="900"/>
            </a:lvl8pPr>
            <a:lvl9pPr marL="365285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7"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9892534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80"/>
            <a:ext cx="5932800" cy="311621"/>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578" indent="0">
              <a:buNone/>
              <a:defRPr sz="2800"/>
            </a:lvl2pPr>
            <a:lvl3pPr marL="913230" indent="0">
              <a:buNone/>
              <a:defRPr sz="2400"/>
            </a:lvl3pPr>
            <a:lvl4pPr marL="1369832" indent="0">
              <a:buNone/>
              <a:defRPr sz="2000"/>
            </a:lvl4pPr>
            <a:lvl5pPr marL="1826459" indent="0">
              <a:buNone/>
              <a:defRPr sz="2000"/>
            </a:lvl5pPr>
            <a:lvl6pPr marL="2283036" indent="0">
              <a:buNone/>
              <a:defRPr sz="2000"/>
            </a:lvl6pPr>
            <a:lvl7pPr marL="2739614" indent="0">
              <a:buNone/>
              <a:defRPr sz="2000"/>
            </a:lvl7pPr>
            <a:lvl8pPr marL="3196240" indent="0">
              <a:buNone/>
              <a:defRPr sz="2000"/>
            </a:lvl8pPr>
            <a:lvl9pPr marL="365285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28"/>
            <a:ext cx="5932800" cy="464345"/>
          </a:xfrm>
        </p:spPr>
        <p:txBody>
          <a:bodyPr/>
          <a:lstStyle>
            <a:lvl1pPr marL="0" indent="0">
              <a:buNone/>
              <a:defRPr sz="1400"/>
            </a:lvl1pPr>
            <a:lvl2pPr marL="456578" indent="0">
              <a:buNone/>
              <a:defRPr sz="1200"/>
            </a:lvl2pPr>
            <a:lvl3pPr marL="913230" indent="0">
              <a:buNone/>
              <a:defRPr sz="1000"/>
            </a:lvl3pPr>
            <a:lvl4pPr marL="1369832" indent="0">
              <a:buNone/>
              <a:defRPr sz="900"/>
            </a:lvl4pPr>
            <a:lvl5pPr marL="1826459" indent="0">
              <a:buNone/>
              <a:defRPr sz="900"/>
            </a:lvl5pPr>
            <a:lvl6pPr marL="2283036" indent="0">
              <a:buNone/>
              <a:defRPr sz="900"/>
            </a:lvl6pPr>
            <a:lvl7pPr marL="2739614" indent="0">
              <a:buNone/>
              <a:defRPr sz="900"/>
            </a:lvl7pPr>
            <a:lvl8pPr marL="3196240" indent="0">
              <a:buNone/>
              <a:defRPr sz="900"/>
            </a:lvl8pPr>
            <a:lvl9pPr marL="365285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680282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34960995"/>
      </p:ext>
    </p:extLst>
  </p:cSld>
  <p:clrMapOvr>
    <a:masterClrMapping/>
  </p:clrMapOvr>
  <p:timing>
    <p:tnLst>
      <p:par>
        <p:cTn xmlns:p14="http://schemas.microsoft.com/office/powerpoint/2010/mai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13651966"/>
      </p:ext>
    </p:extLst>
  </p:cSld>
  <p:clrMapOvr>
    <a:masterClrMapping/>
  </p:clrMapOvr>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6"/>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08" tIns="45654" rIns="91308" bIns="45654"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6"/>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2779735629"/>
      </p:ext>
    </p:extLst>
  </p:cSld>
  <p:clrMapOvr>
    <a:masterClrMapping/>
  </p:clrMapOvr>
  <p:timing>
    <p:tnLst>
      <p:par>
        <p:cTn xmlns:p14="http://schemas.microsoft.com/office/powerpoint/2010/main" id="1" dur="indefinite" restart="never" nodeType="tmRoot"/>
      </p:par>
    </p:tnLst>
  </p:timing>
  <p:hf sldNum="0" hd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81" indent="-272648">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3298677295"/>
      </p:ext>
    </p:extLst>
  </p:cSld>
  <p:clrMapOvr>
    <a:masterClrMapping/>
  </p:clrMapOvr>
  <p:timing>
    <p:tnLst>
      <p:par>
        <p:cTn xmlns:p14="http://schemas.microsoft.com/office/powerpoint/2010/mai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13" indent="0">
              <a:buNone/>
              <a:defRPr sz="1800"/>
            </a:lvl2pPr>
            <a:lvl3pPr marL="912912" indent="0">
              <a:buNone/>
              <a:defRPr sz="1600"/>
            </a:lvl3pPr>
            <a:lvl4pPr marL="1369356" indent="0">
              <a:buNone/>
              <a:defRPr sz="1400"/>
            </a:lvl4pPr>
            <a:lvl5pPr marL="1825823" indent="0">
              <a:buNone/>
              <a:defRPr sz="1400"/>
            </a:lvl5pPr>
            <a:lvl6pPr marL="2282238" indent="0">
              <a:buNone/>
              <a:defRPr sz="1400"/>
            </a:lvl6pPr>
            <a:lvl7pPr marL="2738648" indent="0">
              <a:buNone/>
              <a:defRPr sz="1400"/>
            </a:lvl7pPr>
            <a:lvl8pPr marL="3195120" indent="0">
              <a:buNone/>
              <a:defRPr sz="1400"/>
            </a:lvl8pPr>
            <a:lvl9pPr marL="3651582"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807722869"/>
      </p:ext>
    </p:extLst>
  </p:cSld>
  <p:clrMapOvr>
    <a:masterClrMapping/>
  </p:clrMapOvr>
  <p:timing>
    <p:tnLst>
      <p:par>
        <p:cTn xmlns:p14="http://schemas.microsoft.com/office/powerpoint/2010/mai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765977098"/>
      </p:ext>
    </p:extLst>
  </p:cSld>
  <p:clrMapOvr>
    <a:masterClrMapping/>
  </p:clrMapOvr>
  <p:timing>
    <p:tnLst>
      <p:par>
        <p:cTn xmlns:p14="http://schemas.microsoft.com/office/powerpoint/2010/mai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13" indent="0">
              <a:buNone/>
              <a:defRPr sz="2000" b="1"/>
            </a:lvl2pPr>
            <a:lvl3pPr marL="912912" indent="0">
              <a:buNone/>
              <a:defRPr sz="1800" b="1"/>
            </a:lvl3pPr>
            <a:lvl4pPr marL="1369356" indent="0">
              <a:buNone/>
              <a:defRPr sz="1600" b="1"/>
            </a:lvl4pPr>
            <a:lvl5pPr marL="1825823" indent="0">
              <a:buNone/>
              <a:defRPr sz="1600" b="1"/>
            </a:lvl5pPr>
            <a:lvl6pPr marL="2282238" indent="0">
              <a:buNone/>
              <a:defRPr sz="1600" b="1"/>
            </a:lvl6pPr>
            <a:lvl7pPr marL="2738648" indent="0">
              <a:buNone/>
              <a:defRPr sz="1600" b="1"/>
            </a:lvl7pPr>
            <a:lvl8pPr marL="3195120" indent="0">
              <a:buNone/>
              <a:defRPr sz="1600" b="1"/>
            </a:lvl8pPr>
            <a:lvl9pPr marL="3651582"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13" indent="0">
              <a:buNone/>
              <a:defRPr sz="2000" b="1"/>
            </a:lvl2pPr>
            <a:lvl3pPr marL="912912" indent="0">
              <a:buNone/>
              <a:defRPr sz="1800" b="1"/>
            </a:lvl3pPr>
            <a:lvl4pPr marL="1369356" indent="0">
              <a:buNone/>
              <a:defRPr sz="1600" b="1"/>
            </a:lvl4pPr>
            <a:lvl5pPr marL="1825823" indent="0">
              <a:buNone/>
              <a:defRPr sz="1600" b="1"/>
            </a:lvl5pPr>
            <a:lvl6pPr marL="2282238" indent="0">
              <a:buNone/>
              <a:defRPr sz="1600" b="1"/>
            </a:lvl6pPr>
            <a:lvl7pPr marL="2738648" indent="0">
              <a:buNone/>
              <a:defRPr sz="1600" b="1"/>
            </a:lvl7pPr>
            <a:lvl8pPr marL="3195120" indent="0">
              <a:buNone/>
              <a:defRPr sz="1600" b="1"/>
            </a:lvl8pPr>
            <a:lvl9pPr marL="3651582"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258057199"/>
      </p:ext>
    </p:extLst>
  </p:cSld>
  <p:clrMapOvr>
    <a:masterClrMapping/>
  </p:clrMapOvr>
  <p:timing>
    <p:tnLst>
      <p:par>
        <p:cTn xmlns:p14="http://schemas.microsoft.com/office/powerpoint/2010/mai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08" tIns="45654" rIns="91308" bIns="45654"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654166299"/>
      </p:ext>
    </p:extLst>
  </p:cSld>
  <p:clrMapOvr>
    <a:masterClrMapping/>
  </p:clrMapOvr>
  <p:timing>
    <p:tnLst>
      <p:par>
        <p:cTn xmlns:p14="http://schemas.microsoft.com/office/powerpoint/2010/mai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3477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13" indent="0">
              <a:buNone/>
              <a:defRPr sz="1200"/>
            </a:lvl2pPr>
            <a:lvl3pPr marL="912912" indent="0">
              <a:buNone/>
              <a:defRPr sz="1000"/>
            </a:lvl3pPr>
            <a:lvl4pPr marL="1369356" indent="0">
              <a:buNone/>
              <a:defRPr sz="900"/>
            </a:lvl4pPr>
            <a:lvl5pPr marL="1825823" indent="0">
              <a:buNone/>
              <a:defRPr sz="900"/>
            </a:lvl5pPr>
            <a:lvl6pPr marL="2282238" indent="0">
              <a:buNone/>
              <a:defRPr sz="900"/>
            </a:lvl6pPr>
            <a:lvl7pPr marL="2738648" indent="0">
              <a:buNone/>
              <a:defRPr sz="900"/>
            </a:lvl7pPr>
            <a:lvl8pPr marL="3195120" indent="0">
              <a:buNone/>
              <a:defRPr sz="900"/>
            </a:lvl8pPr>
            <a:lvl9pPr marL="3651582"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6138880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13" indent="0">
              <a:buNone/>
              <a:defRPr sz="2800"/>
            </a:lvl2pPr>
            <a:lvl3pPr marL="912912" indent="0">
              <a:buNone/>
              <a:defRPr sz="2400"/>
            </a:lvl3pPr>
            <a:lvl4pPr marL="1369356" indent="0">
              <a:buNone/>
              <a:defRPr sz="2000"/>
            </a:lvl4pPr>
            <a:lvl5pPr marL="1825823" indent="0">
              <a:buNone/>
              <a:defRPr sz="2000"/>
            </a:lvl5pPr>
            <a:lvl6pPr marL="2282238" indent="0">
              <a:buNone/>
              <a:defRPr sz="2000"/>
            </a:lvl6pPr>
            <a:lvl7pPr marL="2738648" indent="0">
              <a:buNone/>
              <a:defRPr sz="2000"/>
            </a:lvl7pPr>
            <a:lvl8pPr marL="3195120" indent="0">
              <a:buNone/>
              <a:defRPr sz="2000"/>
            </a:lvl8pPr>
            <a:lvl9pPr marL="3651582"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2"/>
            <a:ext cx="5932800" cy="464345"/>
          </a:xfrm>
        </p:spPr>
        <p:txBody>
          <a:bodyPr/>
          <a:lstStyle>
            <a:lvl1pPr marL="0" indent="0">
              <a:buNone/>
              <a:defRPr sz="1400"/>
            </a:lvl1pPr>
            <a:lvl2pPr marL="456413" indent="0">
              <a:buNone/>
              <a:defRPr sz="1200"/>
            </a:lvl2pPr>
            <a:lvl3pPr marL="912912" indent="0">
              <a:buNone/>
              <a:defRPr sz="1000"/>
            </a:lvl3pPr>
            <a:lvl4pPr marL="1369356" indent="0">
              <a:buNone/>
              <a:defRPr sz="900"/>
            </a:lvl4pPr>
            <a:lvl5pPr marL="1825823" indent="0">
              <a:buNone/>
              <a:defRPr sz="900"/>
            </a:lvl5pPr>
            <a:lvl6pPr marL="2282238" indent="0">
              <a:buNone/>
              <a:defRPr sz="900"/>
            </a:lvl6pPr>
            <a:lvl7pPr marL="2738648" indent="0">
              <a:buNone/>
              <a:defRPr sz="900"/>
            </a:lvl7pPr>
            <a:lvl8pPr marL="3195120" indent="0">
              <a:buNone/>
              <a:defRPr sz="900"/>
            </a:lvl8pPr>
            <a:lvl9pPr marL="3651582"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594946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728303"/>
      </p:ext>
    </p:extLst>
  </p:cSld>
  <p:clrMapOvr>
    <a:masterClrMapping/>
  </p:clrMapOvr>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6"/>
            <a:ext cx="584200" cy="423863"/>
          </a:xfrm>
          <a:prstGeom prst="rect">
            <a:avLst/>
          </a:prstGeom>
        </p:spPr>
        <p:txBody>
          <a:bodyPr lIns="91318" tIns="45659" rIns="91318" bIns="45659"/>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3496750577"/>
      </p:ext>
    </p:extLst>
  </p:cSld>
  <p:clrMapOvr>
    <a:masterClrMapping/>
  </p:clrMapOvr>
  <p:transition xmlns:p14="http://schemas.microsoft.com/office/powerpoint/2010/main" spd="med"/>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33" name="Picture 32"/>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sp>
        <p:nvSpPr>
          <p:cNvPr id="56323" name="Rectangle 2"/>
          <p:cNvSpPr>
            <a:spLocks noGrp="1" noChangeArrowheads="1"/>
          </p:cNvSpPr>
          <p:nvPr>
            <p:ph type="subTitle" idx="1"/>
          </p:nvPr>
        </p:nvSpPr>
        <p:spPr>
          <a:xfrm>
            <a:off x="425935" y="2759989"/>
            <a:ext cx="7948800" cy="421938"/>
          </a:xfrm>
          <a:solidFill>
            <a:srgbClr val="0070C0"/>
          </a:solidFill>
        </p:spPr>
        <p:txBody>
          <a:bodyPr wrap="square">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488" y="1585866"/>
            <a:ext cx="7947025" cy="584776"/>
          </a:xfrm>
        </p:spPr>
        <p:txBody>
          <a:bodyPr/>
          <a:lstStyle>
            <a:lvl1pPr>
              <a:defRPr sz="3200">
                <a:solidFill>
                  <a:schemeClr val="bg1">
                    <a:lumMod val="95000"/>
                  </a:schemeClr>
                </a:solidFill>
              </a:defRPr>
            </a:lvl1pPr>
          </a:lstStyle>
          <a:p>
            <a:pPr lvl="0"/>
            <a:r>
              <a:rPr lang="en-US" noProof="0" dirty="0" smtClean="0"/>
              <a:t>Click to edit Master title style</a:t>
            </a:r>
            <a:endParaRPr lang="en-GB" noProof="0" dirty="0" smtClean="0"/>
          </a:p>
        </p:txBody>
      </p:sp>
      <p:pic>
        <p:nvPicPr>
          <p:cNvPr id="56344" name="Picture 24" descr="PPT_Header02" hidden="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38"/>
          <p:cNvSpPr txBox="1">
            <a:spLocks noChangeArrowheads="1"/>
          </p:cNvSpPr>
          <p:nvPr userDrawn="1"/>
        </p:nvSpPr>
        <p:spPr bwMode="auto">
          <a:xfrm>
            <a:off x="162825" y="4571669"/>
            <a:ext cx="5016500"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68" rIns="91336" bIns="45668">
            <a:spAutoFit/>
          </a:bodyPr>
          <a:lstStyle/>
          <a:p>
            <a:pPr>
              <a:spcBef>
                <a:spcPct val="50000"/>
              </a:spcBef>
            </a:pPr>
            <a:r>
              <a:rPr lang="en-US" sz="800" dirty="0" smtClean="0">
                <a:solidFill>
                  <a:srgbClr val="FFFFFF">
                    <a:lumMod val="85000"/>
                  </a:srgbClr>
                </a:solidFill>
              </a:rPr>
              <a:t>ESA UNCLASSIFIED - For Official Use</a:t>
            </a:r>
            <a:endParaRPr lang="en-GB" sz="800" dirty="0">
              <a:solidFill>
                <a:srgbClr val="FFFFFF">
                  <a:lumMod val="85000"/>
                </a:srgbClr>
              </a:solidFill>
            </a:endParaRPr>
          </a:p>
        </p:txBody>
      </p:sp>
      <p:grpSp>
        <p:nvGrpSpPr>
          <p:cNvPr id="35" name="Group 34"/>
          <p:cNvGrpSpPr/>
          <p:nvPr userDrawn="1"/>
        </p:nvGrpSpPr>
        <p:grpSpPr>
          <a:xfrm>
            <a:off x="119194" y="4916132"/>
            <a:ext cx="6802386" cy="111519"/>
            <a:chOff x="171652" y="6621093"/>
            <a:chExt cx="6802386" cy="111519"/>
          </a:xfrm>
        </p:grpSpPr>
        <p:pic>
          <p:nvPicPr>
            <p:cNvPr id="36" name="Picture 35"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7" name="Picture 36"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9" name="Picture 38"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0" name="Picture 39"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1" name="Picture 40"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2" name="Picture 41"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3" name="Picture 42"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4" name="Picture 43"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5" name="Picture 44"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46" name="Picture 45"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47" name="Picture 46"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48" name="Picture 47"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49" name="Picture 48"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0" name="Picture 49"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1" name="Picture 50"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2" name="Picture 51"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3" name="Picture 52"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4" name="Picture 53"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5" name="Picture 54"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56" name="Picture 55"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57" name="Picture 56"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58" name="Picture 57"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59" name="Picture 58"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60" name="Picture 59"/>
          <p:cNvPicPr>
            <a:picLocks noChangeAspect="1"/>
          </p:cNvPicPr>
          <p:nvPr userDrawn="1"/>
        </p:nvPicPr>
        <p:blipFill rotWithShape="1">
          <a:blip r:embed="rId28" cstate="screen">
            <a:extLst>
              <a:ext uri="{28A0092B-C50C-407E-A947-70E740481C1C}">
                <a14:useLocalDpi xmlns:a14="http://schemas.microsoft.com/office/drawing/2010/main"/>
              </a:ext>
            </a:extLst>
          </a:blip>
          <a:srcRect b="-31434"/>
          <a:stretch/>
        </p:blipFill>
        <p:spPr>
          <a:xfrm>
            <a:off x="7794691" y="4916130"/>
            <a:ext cx="1196912" cy="144000"/>
          </a:xfrm>
          <a:prstGeom prst="rect">
            <a:avLst/>
          </a:prstGeom>
        </p:spPr>
      </p:pic>
      <p:cxnSp>
        <p:nvCxnSpPr>
          <p:cNvPr id="61" name="Straight Connector 60"/>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8" name="Picture 37" descr="si.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6427137" y="4915370"/>
            <a:ext cx="163385" cy="108000"/>
          </a:xfrm>
          <a:prstGeom prst="rect">
            <a:avLst/>
          </a:prstGeom>
        </p:spPr>
      </p:pic>
    </p:spTree>
    <p:extLst>
      <p:ext uri="{BB962C8B-B14F-4D97-AF65-F5344CB8AC3E}">
        <p14:creationId xmlns:p14="http://schemas.microsoft.com/office/powerpoint/2010/main" val="3830860824"/>
      </p:ext>
    </p:extLst>
  </p:cSld>
  <p:clrMapOvr>
    <a:masterClrMapping/>
  </p:clrMapOvr>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280420426"/>
      </p:ext>
    </p:extLst>
  </p:cSld>
  <p:clrMapOvr>
    <a:masterClrMapping/>
  </p:clrMapOvr>
  <p:timing>
    <p:tnLst>
      <p:par>
        <p:cTn xmlns:p14="http://schemas.microsoft.com/office/powerpoint/2010/mai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578" indent="0">
              <a:buNone/>
              <a:defRPr sz="1800"/>
            </a:lvl2pPr>
            <a:lvl3pPr marL="913230" indent="0">
              <a:buNone/>
              <a:defRPr sz="1600"/>
            </a:lvl3pPr>
            <a:lvl4pPr marL="1369832" indent="0">
              <a:buNone/>
              <a:defRPr sz="1400"/>
            </a:lvl4pPr>
            <a:lvl5pPr marL="1826459" indent="0">
              <a:buNone/>
              <a:defRPr sz="1400"/>
            </a:lvl5pPr>
            <a:lvl6pPr marL="2283036" indent="0">
              <a:buNone/>
              <a:defRPr sz="1400"/>
            </a:lvl6pPr>
            <a:lvl7pPr marL="2739614" indent="0">
              <a:buNone/>
              <a:defRPr sz="1400"/>
            </a:lvl7pPr>
            <a:lvl8pPr marL="3196240" indent="0">
              <a:buNone/>
              <a:defRPr sz="1400"/>
            </a:lvl8pPr>
            <a:lvl9pPr marL="365285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217385837"/>
      </p:ext>
    </p:extLst>
  </p:cSld>
  <p:clrMapOvr>
    <a:masterClrMapping/>
  </p:clrMapOvr>
  <p:timing>
    <p:tnLst>
      <p:par>
        <p:cTn xmlns:p14="http://schemas.microsoft.com/office/powerpoint/2010/mai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609299698"/>
      </p:ext>
    </p:extLst>
  </p:cSld>
  <p:clrMapOvr>
    <a:masterClrMapping/>
  </p:clrMapOvr>
  <p:timing>
    <p:tnLst>
      <p:par>
        <p:cTn xmlns:p14="http://schemas.microsoft.com/office/powerpoint/2010/mai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578" indent="0">
              <a:buNone/>
              <a:defRPr sz="2000" b="1"/>
            </a:lvl2pPr>
            <a:lvl3pPr marL="913230" indent="0">
              <a:buNone/>
              <a:defRPr sz="1800" b="1"/>
            </a:lvl3pPr>
            <a:lvl4pPr marL="1369832" indent="0">
              <a:buNone/>
              <a:defRPr sz="1600" b="1"/>
            </a:lvl4pPr>
            <a:lvl5pPr marL="1826459" indent="0">
              <a:buNone/>
              <a:defRPr sz="1600" b="1"/>
            </a:lvl5pPr>
            <a:lvl6pPr marL="2283036" indent="0">
              <a:buNone/>
              <a:defRPr sz="1600" b="1"/>
            </a:lvl6pPr>
            <a:lvl7pPr marL="2739614" indent="0">
              <a:buNone/>
              <a:defRPr sz="1600" b="1"/>
            </a:lvl7pPr>
            <a:lvl8pPr marL="3196240" indent="0">
              <a:buNone/>
              <a:defRPr sz="1600" b="1"/>
            </a:lvl8pPr>
            <a:lvl9pPr marL="365285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600" b="1"/>
            </a:lvl1pPr>
            <a:lvl2pPr marL="456578" indent="0">
              <a:buNone/>
              <a:defRPr sz="2000" b="1"/>
            </a:lvl2pPr>
            <a:lvl3pPr marL="913230" indent="0">
              <a:buNone/>
              <a:defRPr sz="1800" b="1"/>
            </a:lvl3pPr>
            <a:lvl4pPr marL="1369832" indent="0">
              <a:buNone/>
              <a:defRPr sz="1600" b="1"/>
            </a:lvl4pPr>
            <a:lvl5pPr marL="1826459" indent="0">
              <a:buNone/>
              <a:defRPr sz="1600" b="1"/>
            </a:lvl5pPr>
            <a:lvl6pPr marL="2283036" indent="0">
              <a:buNone/>
              <a:defRPr sz="1600" b="1"/>
            </a:lvl6pPr>
            <a:lvl7pPr marL="2739614" indent="0">
              <a:buNone/>
              <a:defRPr sz="1600" b="1"/>
            </a:lvl7pPr>
            <a:lvl8pPr marL="3196240" indent="0">
              <a:buNone/>
              <a:defRPr sz="1600" b="1"/>
            </a:lvl8pPr>
            <a:lvl9pPr marL="365285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7"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903094188"/>
      </p:ext>
    </p:extLst>
  </p:cSld>
  <p:clrMapOvr>
    <a:masterClrMapping/>
  </p:clrMapOvr>
  <p:timing>
    <p:tnLst>
      <p:par>
        <p:cTn xmlns:p14="http://schemas.microsoft.com/office/powerpoint/2010/mai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887612950"/>
      </p:ext>
    </p:extLst>
  </p:cSld>
  <p:clrMapOvr>
    <a:masterClrMapping/>
  </p:clrMapOvr>
  <p:timing>
    <p:tnLst>
      <p:par>
        <p:cTn xmlns:p14="http://schemas.microsoft.com/office/powerpoint/2010/mai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7960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578" indent="0">
              <a:buNone/>
              <a:defRPr sz="1200"/>
            </a:lvl2pPr>
            <a:lvl3pPr marL="913230" indent="0">
              <a:buNone/>
              <a:defRPr sz="1000"/>
            </a:lvl3pPr>
            <a:lvl4pPr marL="1369832" indent="0">
              <a:buNone/>
              <a:defRPr sz="900"/>
            </a:lvl4pPr>
            <a:lvl5pPr marL="1826459" indent="0">
              <a:buNone/>
              <a:defRPr sz="900"/>
            </a:lvl5pPr>
            <a:lvl6pPr marL="2283036" indent="0">
              <a:buNone/>
              <a:defRPr sz="900"/>
            </a:lvl6pPr>
            <a:lvl7pPr marL="2739614" indent="0">
              <a:buNone/>
              <a:defRPr sz="900"/>
            </a:lvl7pPr>
            <a:lvl8pPr marL="3196240" indent="0">
              <a:buNone/>
              <a:defRPr sz="900"/>
            </a:lvl8pPr>
            <a:lvl9pPr marL="365285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7"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35437702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80"/>
            <a:ext cx="5932800" cy="311621"/>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578" indent="0">
              <a:buNone/>
              <a:defRPr sz="2800"/>
            </a:lvl2pPr>
            <a:lvl3pPr marL="913230" indent="0">
              <a:buNone/>
              <a:defRPr sz="2400"/>
            </a:lvl3pPr>
            <a:lvl4pPr marL="1369832" indent="0">
              <a:buNone/>
              <a:defRPr sz="2000"/>
            </a:lvl4pPr>
            <a:lvl5pPr marL="1826459" indent="0">
              <a:buNone/>
              <a:defRPr sz="2000"/>
            </a:lvl5pPr>
            <a:lvl6pPr marL="2283036" indent="0">
              <a:buNone/>
              <a:defRPr sz="2000"/>
            </a:lvl6pPr>
            <a:lvl7pPr marL="2739614" indent="0">
              <a:buNone/>
              <a:defRPr sz="2000"/>
            </a:lvl7pPr>
            <a:lvl8pPr marL="3196240" indent="0">
              <a:buNone/>
              <a:defRPr sz="2000"/>
            </a:lvl8pPr>
            <a:lvl9pPr marL="365285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28"/>
            <a:ext cx="5932800" cy="464345"/>
          </a:xfrm>
        </p:spPr>
        <p:txBody>
          <a:bodyPr/>
          <a:lstStyle>
            <a:lvl1pPr marL="0" indent="0">
              <a:buNone/>
              <a:defRPr sz="1400"/>
            </a:lvl1pPr>
            <a:lvl2pPr marL="456578" indent="0">
              <a:buNone/>
              <a:defRPr sz="1200"/>
            </a:lvl2pPr>
            <a:lvl3pPr marL="913230" indent="0">
              <a:buNone/>
              <a:defRPr sz="1000"/>
            </a:lvl3pPr>
            <a:lvl4pPr marL="1369832" indent="0">
              <a:buNone/>
              <a:defRPr sz="900"/>
            </a:lvl4pPr>
            <a:lvl5pPr marL="1826459" indent="0">
              <a:buNone/>
              <a:defRPr sz="900"/>
            </a:lvl5pPr>
            <a:lvl6pPr marL="2283036" indent="0">
              <a:buNone/>
              <a:defRPr sz="900"/>
            </a:lvl6pPr>
            <a:lvl7pPr marL="2739614" indent="0">
              <a:buNone/>
              <a:defRPr sz="900"/>
            </a:lvl7pPr>
            <a:lvl8pPr marL="3196240" indent="0">
              <a:buNone/>
              <a:defRPr sz="900"/>
            </a:lvl8pPr>
            <a:lvl9pPr marL="365285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033691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688447145"/>
      </p:ext>
    </p:extLst>
  </p:cSld>
  <p:clrMapOvr>
    <a:masterClrMapping/>
  </p:clrMapOvr>
  <p:timing>
    <p:tnLst>
      <p:par>
        <p:cTn xmlns:p14="http://schemas.microsoft.com/office/powerpoint/2010/mai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86248456"/>
      </p:ext>
    </p:extLst>
  </p:cSld>
  <p:clrMapOvr>
    <a:masterClrMapping/>
  </p:clrMapOvr>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33" name="Picture 32"/>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sp>
        <p:nvSpPr>
          <p:cNvPr id="56323" name="Rectangle 2"/>
          <p:cNvSpPr>
            <a:spLocks noGrp="1" noChangeArrowheads="1"/>
          </p:cNvSpPr>
          <p:nvPr>
            <p:ph type="subTitle" idx="1"/>
          </p:nvPr>
        </p:nvSpPr>
        <p:spPr>
          <a:xfrm>
            <a:off x="425935" y="2759989"/>
            <a:ext cx="7948800" cy="421938"/>
          </a:xfrm>
          <a:solidFill>
            <a:srgbClr val="0070C0"/>
          </a:solidFill>
        </p:spPr>
        <p:txBody>
          <a:bodyPr wrap="square">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488" y="1585866"/>
            <a:ext cx="7947025" cy="584776"/>
          </a:xfrm>
        </p:spPr>
        <p:txBody>
          <a:bodyPr/>
          <a:lstStyle>
            <a:lvl1pPr>
              <a:defRPr sz="3200">
                <a:solidFill>
                  <a:schemeClr val="bg1">
                    <a:lumMod val="95000"/>
                  </a:schemeClr>
                </a:solidFill>
              </a:defRPr>
            </a:lvl1pPr>
          </a:lstStyle>
          <a:p>
            <a:pPr lvl="0"/>
            <a:r>
              <a:rPr lang="en-US" noProof="0" dirty="0" smtClean="0"/>
              <a:t>Click to edit Master title style</a:t>
            </a:r>
            <a:endParaRPr lang="en-GB" noProof="0" dirty="0" smtClean="0"/>
          </a:p>
        </p:txBody>
      </p:sp>
      <p:pic>
        <p:nvPicPr>
          <p:cNvPr id="56344" name="Picture 24" descr="PPT_Header02" hidden="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38"/>
          <p:cNvSpPr txBox="1">
            <a:spLocks noChangeArrowheads="1"/>
          </p:cNvSpPr>
          <p:nvPr userDrawn="1"/>
        </p:nvSpPr>
        <p:spPr bwMode="auto">
          <a:xfrm>
            <a:off x="162825" y="4571669"/>
            <a:ext cx="5016500"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68" rIns="91336" bIns="45668">
            <a:spAutoFit/>
          </a:bodyPr>
          <a:lstStyle/>
          <a:p>
            <a:pPr>
              <a:spcBef>
                <a:spcPct val="50000"/>
              </a:spcBef>
            </a:pPr>
            <a:r>
              <a:rPr lang="en-US" sz="800" dirty="0" smtClean="0">
                <a:solidFill>
                  <a:srgbClr val="FFFFFF">
                    <a:lumMod val="85000"/>
                  </a:srgbClr>
                </a:solidFill>
              </a:rPr>
              <a:t>ESA UNCLASSIFIED - For Official Use</a:t>
            </a:r>
            <a:endParaRPr lang="en-GB" sz="800" dirty="0">
              <a:solidFill>
                <a:srgbClr val="FFFFFF">
                  <a:lumMod val="85000"/>
                </a:srgbClr>
              </a:solidFill>
            </a:endParaRPr>
          </a:p>
        </p:txBody>
      </p:sp>
      <p:grpSp>
        <p:nvGrpSpPr>
          <p:cNvPr id="35" name="Group 34"/>
          <p:cNvGrpSpPr/>
          <p:nvPr userDrawn="1"/>
        </p:nvGrpSpPr>
        <p:grpSpPr>
          <a:xfrm>
            <a:off x="119194" y="4916132"/>
            <a:ext cx="6802386" cy="111519"/>
            <a:chOff x="171652" y="6621093"/>
            <a:chExt cx="6802386" cy="111519"/>
          </a:xfrm>
        </p:grpSpPr>
        <p:pic>
          <p:nvPicPr>
            <p:cNvPr id="36" name="Picture 35"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7" name="Picture 36"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9" name="Picture 38"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0" name="Picture 39"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1" name="Picture 40"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2" name="Picture 41"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3" name="Picture 42"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4" name="Picture 43"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5" name="Picture 44"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46" name="Picture 45"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47" name="Picture 46"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48" name="Picture 47"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49" name="Picture 48"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0" name="Picture 49"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1" name="Picture 50"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2" name="Picture 51"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3" name="Picture 52"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4" name="Picture 53"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5" name="Picture 54"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56" name="Picture 55"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57" name="Picture 56"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58" name="Picture 57"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59" name="Picture 58"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60" name="Picture 59"/>
          <p:cNvPicPr>
            <a:picLocks noChangeAspect="1"/>
          </p:cNvPicPr>
          <p:nvPr userDrawn="1"/>
        </p:nvPicPr>
        <p:blipFill rotWithShape="1">
          <a:blip r:embed="rId28" cstate="screen">
            <a:extLst>
              <a:ext uri="{28A0092B-C50C-407E-A947-70E740481C1C}">
                <a14:useLocalDpi xmlns:a14="http://schemas.microsoft.com/office/drawing/2010/main"/>
              </a:ext>
            </a:extLst>
          </a:blip>
          <a:srcRect b="-31434"/>
          <a:stretch/>
        </p:blipFill>
        <p:spPr>
          <a:xfrm>
            <a:off x="7794691" y="4916130"/>
            <a:ext cx="1196912" cy="144000"/>
          </a:xfrm>
          <a:prstGeom prst="rect">
            <a:avLst/>
          </a:prstGeom>
        </p:spPr>
      </p:pic>
      <p:cxnSp>
        <p:nvCxnSpPr>
          <p:cNvPr id="61" name="Straight Connector 60"/>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8" name="Picture 37" descr="si.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6427137" y="4915370"/>
            <a:ext cx="163385" cy="108000"/>
          </a:xfrm>
          <a:prstGeom prst="rect">
            <a:avLst/>
          </a:prstGeom>
        </p:spPr>
      </p:pic>
    </p:spTree>
    <p:extLst>
      <p:ext uri="{BB962C8B-B14F-4D97-AF65-F5344CB8AC3E}">
        <p14:creationId xmlns:p14="http://schemas.microsoft.com/office/powerpoint/2010/main" val="707225024"/>
      </p:ext>
    </p:extLst>
  </p:cSld>
  <p:clrMapOvr>
    <a:masterClrMapping/>
  </p:clrMapOvr>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036303312"/>
      </p:ext>
    </p:extLst>
  </p:cSld>
  <p:clrMapOvr>
    <a:masterClrMapping/>
  </p:clrMapOvr>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578" indent="0">
              <a:buNone/>
              <a:defRPr sz="1800"/>
            </a:lvl2pPr>
            <a:lvl3pPr marL="913230" indent="0">
              <a:buNone/>
              <a:defRPr sz="1600"/>
            </a:lvl3pPr>
            <a:lvl4pPr marL="1369832" indent="0">
              <a:buNone/>
              <a:defRPr sz="1400"/>
            </a:lvl4pPr>
            <a:lvl5pPr marL="1826459" indent="0">
              <a:buNone/>
              <a:defRPr sz="1400"/>
            </a:lvl5pPr>
            <a:lvl6pPr marL="2283036" indent="0">
              <a:buNone/>
              <a:defRPr sz="1400"/>
            </a:lvl6pPr>
            <a:lvl7pPr marL="2739614" indent="0">
              <a:buNone/>
              <a:defRPr sz="1400"/>
            </a:lvl7pPr>
            <a:lvl8pPr marL="3196240" indent="0">
              <a:buNone/>
              <a:defRPr sz="1400"/>
            </a:lvl8pPr>
            <a:lvl9pPr marL="365285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780728976"/>
      </p:ext>
    </p:extLst>
  </p:cSld>
  <p:clrMapOvr>
    <a:masterClrMapping/>
  </p:clrMapOvr>
  <p:timing>
    <p:tnLst>
      <p:par>
        <p:cTn xmlns:p14="http://schemas.microsoft.com/office/powerpoint/2010/mai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983009892"/>
      </p:ext>
    </p:extLst>
  </p:cSld>
  <p:clrMapOvr>
    <a:masterClrMapping/>
  </p:clrMapOvr>
  <p:timing>
    <p:tnLst>
      <p:par>
        <p:cTn xmlns:p14="http://schemas.microsoft.com/office/powerpoint/2010/mai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578" indent="0">
              <a:buNone/>
              <a:defRPr sz="2000" b="1"/>
            </a:lvl2pPr>
            <a:lvl3pPr marL="913230" indent="0">
              <a:buNone/>
              <a:defRPr sz="1800" b="1"/>
            </a:lvl3pPr>
            <a:lvl4pPr marL="1369832" indent="0">
              <a:buNone/>
              <a:defRPr sz="1600" b="1"/>
            </a:lvl4pPr>
            <a:lvl5pPr marL="1826459" indent="0">
              <a:buNone/>
              <a:defRPr sz="1600" b="1"/>
            </a:lvl5pPr>
            <a:lvl6pPr marL="2283036" indent="0">
              <a:buNone/>
              <a:defRPr sz="1600" b="1"/>
            </a:lvl6pPr>
            <a:lvl7pPr marL="2739614" indent="0">
              <a:buNone/>
              <a:defRPr sz="1600" b="1"/>
            </a:lvl7pPr>
            <a:lvl8pPr marL="3196240" indent="0">
              <a:buNone/>
              <a:defRPr sz="1600" b="1"/>
            </a:lvl8pPr>
            <a:lvl9pPr marL="365285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600" b="1"/>
            </a:lvl1pPr>
            <a:lvl2pPr marL="456578" indent="0">
              <a:buNone/>
              <a:defRPr sz="2000" b="1"/>
            </a:lvl2pPr>
            <a:lvl3pPr marL="913230" indent="0">
              <a:buNone/>
              <a:defRPr sz="1800" b="1"/>
            </a:lvl3pPr>
            <a:lvl4pPr marL="1369832" indent="0">
              <a:buNone/>
              <a:defRPr sz="1600" b="1"/>
            </a:lvl4pPr>
            <a:lvl5pPr marL="1826459" indent="0">
              <a:buNone/>
              <a:defRPr sz="1600" b="1"/>
            </a:lvl5pPr>
            <a:lvl6pPr marL="2283036" indent="0">
              <a:buNone/>
              <a:defRPr sz="1600" b="1"/>
            </a:lvl6pPr>
            <a:lvl7pPr marL="2739614" indent="0">
              <a:buNone/>
              <a:defRPr sz="1600" b="1"/>
            </a:lvl7pPr>
            <a:lvl8pPr marL="3196240" indent="0">
              <a:buNone/>
              <a:defRPr sz="1600" b="1"/>
            </a:lvl8pPr>
            <a:lvl9pPr marL="365285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7"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137048309"/>
      </p:ext>
    </p:extLst>
  </p:cSld>
  <p:clrMapOvr>
    <a:masterClrMapping/>
  </p:clrMapOvr>
  <p:timing>
    <p:tnLst>
      <p:par>
        <p:cTn xmlns:p14="http://schemas.microsoft.com/office/powerpoint/2010/mai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05465050"/>
      </p:ext>
    </p:extLst>
  </p:cSld>
  <p:clrMapOvr>
    <a:masterClrMapping/>
  </p:clrMapOvr>
  <p:timing>
    <p:tnLst>
      <p:par>
        <p:cTn xmlns:p14="http://schemas.microsoft.com/office/powerpoint/2010/mai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2205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578" indent="0">
              <a:buNone/>
              <a:defRPr sz="1200"/>
            </a:lvl2pPr>
            <a:lvl3pPr marL="913230" indent="0">
              <a:buNone/>
              <a:defRPr sz="1000"/>
            </a:lvl3pPr>
            <a:lvl4pPr marL="1369832" indent="0">
              <a:buNone/>
              <a:defRPr sz="900"/>
            </a:lvl4pPr>
            <a:lvl5pPr marL="1826459" indent="0">
              <a:buNone/>
              <a:defRPr sz="900"/>
            </a:lvl5pPr>
            <a:lvl6pPr marL="2283036" indent="0">
              <a:buNone/>
              <a:defRPr sz="900"/>
            </a:lvl6pPr>
            <a:lvl7pPr marL="2739614" indent="0">
              <a:buNone/>
              <a:defRPr sz="900"/>
            </a:lvl7pPr>
            <a:lvl8pPr marL="3196240" indent="0">
              <a:buNone/>
              <a:defRPr sz="900"/>
            </a:lvl8pPr>
            <a:lvl9pPr marL="365285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7"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85943515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80"/>
            <a:ext cx="5932800" cy="311621"/>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578" indent="0">
              <a:buNone/>
              <a:defRPr sz="2800"/>
            </a:lvl2pPr>
            <a:lvl3pPr marL="913230" indent="0">
              <a:buNone/>
              <a:defRPr sz="2400"/>
            </a:lvl3pPr>
            <a:lvl4pPr marL="1369832" indent="0">
              <a:buNone/>
              <a:defRPr sz="2000"/>
            </a:lvl4pPr>
            <a:lvl5pPr marL="1826459" indent="0">
              <a:buNone/>
              <a:defRPr sz="2000"/>
            </a:lvl5pPr>
            <a:lvl6pPr marL="2283036" indent="0">
              <a:buNone/>
              <a:defRPr sz="2000"/>
            </a:lvl6pPr>
            <a:lvl7pPr marL="2739614" indent="0">
              <a:buNone/>
              <a:defRPr sz="2000"/>
            </a:lvl7pPr>
            <a:lvl8pPr marL="3196240" indent="0">
              <a:buNone/>
              <a:defRPr sz="2000"/>
            </a:lvl8pPr>
            <a:lvl9pPr marL="365285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28"/>
            <a:ext cx="5932800" cy="464345"/>
          </a:xfrm>
        </p:spPr>
        <p:txBody>
          <a:bodyPr/>
          <a:lstStyle>
            <a:lvl1pPr marL="0" indent="0">
              <a:buNone/>
              <a:defRPr sz="1400"/>
            </a:lvl1pPr>
            <a:lvl2pPr marL="456578" indent="0">
              <a:buNone/>
              <a:defRPr sz="1200"/>
            </a:lvl2pPr>
            <a:lvl3pPr marL="913230" indent="0">
              <a:buNone/>
              <a:defRPr sz="1000"/>
            </a:lvl3pPr>
            <a:lvl4pPr marL="1369832" indent="0">
              <a:buNone/>
              <a:defRPr sz="900"/>
            </a:lvl4pPr>
            <a:lvl5pPr marL="1826459" indent="0">
              <a:buNone/>
              <a:defRPr sz="900"/>
            </a:lvl5pPr>
            <a:lvl6pPr marL="2283036" indent="0">
              <a:buNone/>
              <a:defRPr sz="900"/>
            </a:lvl6pPr>
            <a:lvl7pPr marL="2739614" indent="0">
              <a:buNone/>
              <a:defRPr sz="900"/>
            </a:lvl7pPr>
            <a:lvl8pPr marL="3196240" indent="0">
              <a:buNone/>
              <a:defRPr sz="900"/>
            </a:lvl8pPr>
            <a:lvl9pPr marL="365285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476612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79"/>
            <a:ext cx="5932800" cy="311621"/>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590" indent="0">
              <a:buNone/>
              <a:defRPr sz="2800"/>
            </a:lvl2pPr>
            <a:lvl3pPr marL="913253" indent="0">
              <a:buNone/>
              <a:defRPr sz="2400"/>
            </a:lvl3pPr>
            <a:lvl4pPr marL="1369866" indent="0">
              <a:buNone/>
              <a:defRPr sz="2000"/>
            </a:lvl4pPr>
            <a:lvl5pPr marL="1826504" indent="0">
              <a:buNone/>
              <a:defRPr sz="2000"/>
            </a:lvl5pPr>
            <a:lvl6pPr marL="2283093" indent="0">
              <a:buNone/>
              <a:defRPr sz="2000"/>
            </a:lvl6pPr>
            <a:lvl7pPr marL="2739683" indent="0">
              <a:buNone/>
              <a:defRPr sz="2000"/>
            </a:lvl7pPr>
            <a:lvl8pPr marL="3196320" indent="0">
              <a:buNone/>
              <a:defRPr sz="2000"/>
            </a:lvl8pPr>
            <a:lvl9pPr marL="3652945"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27"/>
            <a:ext cx="5932800" cy="464345"/>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038029731"/>
      </p:ext>
    </p:extLst>
  </p:cSld>
  <p:clrMapOvr>
    <a:masterClrMapping/>
  </p:clrMapOvr>
  <p:timing>
    <p:tnLst>
      <p:par>
        <p:cTn xmlns:p14="http://schemas.microsoft.com/office/powerpoint/2010/mai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45524883"/>
      </p:ext>
    </p:extLst>
  </p:cSld>
  <p:clrMapOvr>
    <a:masterClrMapping/>
  </p:clrMapOvr>
  <p:timing>
    <p:tnLst>
      <p:par>
        <p:cTn xmlns:p14="http://schemas.microsoft.com/office/powerpoint/2010/mai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2"/>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6" tIns="45658" rIns="91316" bIns="45658"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4"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2"/>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4204974325"/>
      </p:ext>
    </p:extLst>
  </p:cSld>
  <p:clrMapOvr>
    <a:masterClrMapping/>
  </p:clrMapOvr>
  <p:timing>
    <p:tnLst>
      <p:par>
        <p:cTn xmlns:p14="http://schemas.microsoft.com/office/powerpoint/2010/main" id="1" dur="indefinite" restart="never" nodeType="tmRoot"/>
      </p:par>
    </p:tnLst>
  </p:timing>
  <p:hf sldNum="0" hdr="0" dt="0"/>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217" indent="-272672">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3061022660"/>
      </p:ext>
    </p:extLst>
  </p:cSld>
  <p:clrMapOvr>
    <a:masterClrMapping/>
  </p:clrMapOvr>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61" indent="0">
              <a:buNone/>
              <a:defRPr sz="1800"/>
            </a:lvl2pPr>
            <a:lvl3pPr marL="913002" indent="0">
              <a:buNone/>
              <a:defRPr sz="1600"/>
            </a:lvl3pPr>
            <a:lvl4pPr marL="1369492" indent="0">
              <a:buNone/>
              <a:defRPr sz="1400"/>
            </a:lvl4pPr>
            <a:lvl5pPr marL="1826003" indent="0">
              <a:buNone/>
              <a:defRPr sz="1400"/>
            </a:lvl5pPr>
            <a:lvl6pPr marL="2282466" indent="0">
              <a:buNone/>
              <a:defRPr sz="1400"/>
            </a:lvl6pPr>
            <a:lvl7pPr marL="2738924" indent="0">
              <a:buNone/>
              <a:defRPr sz="1400"/>
            </a:lvl7pPr>
            <a:lvl8pPr marL="3195440" indent="0">
              <a:buNone/>
              <a:defRPr sz="1400"/>
            </a:lvl8pPr>
            <a:lvl9pPr marL="3651946"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903211548"/>
      </p:ext>
    </p:extLst>
  </p:cSld>
  <p:clrMapOvr>
    <a:masterClrMapping/>
  </p:clrMapOvr>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93045801"/>
      </p:ext>
    </p:extLst>
  </p:cSld>
  <p:clrMapOvr>
    <a:masterClrMapping/>
  </p:clrMapOvr>
  <p:timing>
    <p:tnLst>
      <p:par>
        <p:cTn xmlns:p14="http://schemas.microsoft.com/office/powerpoint/2010/mai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61" indent="0">
              <a:buNone/>
              <a:defRPr sz="2000" b="1"/>
            </a:lvl2pPr>
            <a:lvl3pPr marL="913002" indent="0">
              <a:buNone/>
              <a:defRPr sz="1800" b="1"/>
            </a:lvl3pPr>
            <a:lvl4pPr marL="1369492" indent="0">
              <a:buNone/>
              <a:defRPr sz="1600" b="1"/>
            </a:lvl4pPr>
            <a:lvl5pPr marL="1826003" indent="0">
              <a:buNone/>
              <a:defRPr sz="1600" b="1"/>
            </a:lvl5pPr>
            <a:lvl6pPr marL="2282466" indent="0">
              <a:buNone/>
              <a:defRPr sz="1600" b="1"/>
            </a:lvl6pPr>
            <a:lvl7pPr marL="2738924" indent="0">
              <a:buNone/>
              <a:defRPr sz="1600" b="1"/>
            </a:lvl7pPr>
            <a:lvl8pPr marL="3195440" indent="0">
              <a:buNone/>
              <a:defRPr sz="1600" b="1"/>
            </a:lvl8pPr>
            <a:lvl9pPr marL="3651946"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61" indent="0">
              <a:buNone/>
              <a:defRPr sz="2000" b="1"/>
            </a:lvl2pPr>
            <a:lvl3pPr marL="913002" indent="0">
              <a:buNone/>
              <a:defRPr sz="1800" b="1"/>
            </a:lvl3pPr>
            <a:lvl4pPr marL="1369492" indent="0">
              <a:buNone/>
              <a:defRPr sz="1600" b="1"/>
            </a:lvl4pPr>
            <a:lvl5pPr marL="1826003" indent="0">
              <a:buNone/>
              <a:defRPr sz="1600" b="1"/>
            </a:lvl5pPr>
            <a:lvl6pPr marL="2282466" indent="0">
              <a:buNone/>
              <a:defRPr sz="1600" b="1"/>
            </a:lvl6pPr>
            <a:lvl7pPr marL="2738924" indent="0">
              <a:buNone/>
              <a:defRPr sz="1600" b="1"/>
            </a:lvl7pPr>
            <a:lvl8pPr marL="3195440" indent="0">
              <a:buNone/>
              <a:defRPr sz="1600" b="1"/>
            </a:lvl8pPr>
            <a:lvl9pPr marL="3651946"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134352606"/>
      </p:ext>
    </p:extLst>
  </p:cSld>
  <p:clrMapOvr>
    <a:masterClrMapping/>
  </p:clrMapOvr>
  <p:timing>
    <p:tnLst>
      <p:par>
        <p:cTn xmlns:p14="http://schemas.microsoft.com/office/powerpoint/2010/mai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3"/>
            <a:ext cx="7174846" cy="430887"/>
          </a:xfrm>
          <a:prstGeom prst="rect">
            <a:avLst/>
          </a:prstGeom>
          <a:noFill/>
          <a:ln>
            <a:noFill/>
          </a:ln>
          <a:extLst/>
        </p:spPr>
        <p:txBody>
          <a:bodyPr vert="horz" wrap="square" lIns="91316" tIns="45658" rIns="91316" bIns="45658"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3971842935"/>
      </p:ext>
    </p:extLst>
  </p:cSld>
  <p:clrMapOvr>
    <a:masterClrMapping/>
  </p:clrMapOvr>
  <p:timing>
    <p:tnLst>
      <p:par>
        <p:cTn xmlns:p14="http://schemas.microsoft.com/office/powerpoint/2010/mai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27861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61" indent="0">
              <a:buNone/>
              <a:defRPr sz="1200"/>
            </a:lvl2pPr>
            <a:lvl3pPr marL="913002" indent="0">
              <a:buNone/>
              <a:defRPr sz="1000"/>
            </a:lvl3pPr>
            <a:lvl4pPr marL="1369492" indent="0">
              <a:buNone/>
              <a:defRPr sz="900"/>
            </a:lvl4pPr>
            <a:lvl5pPr marL="1826003" indent="0">
              <a:buNone/>
              <a:defRPr sz="900"/>
            </a:lvl5pPr>
            <a:lvl6pPr marL="2282466" indent="0">
              <a:buNone/>
              <a:defRPr sz="900"/>
            </a:lvl6pPr>
            <a:lvl7pPr marL="2738924" indent="0">
              <a:buNone/>
              <a:defRPr sz="900"/>
            </a:lvl7pPr>
            <a:lvl8pPr marL="3195440" indent="0">
              <a:buNone/>
              <a:defRPr sz="900"/>
            </a:lvl8pPr>
            <a:lvl9pPr marL="3651946"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139148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61" indent="0">
              <a:buNone/>
              <a:defRPr sz="2800"/>
            </a:lvl2pPr>
            <a:lvl3pPr marL="913002" indent="0">
              <a:buNone/>
              <a:defRPr sz="2400"/>
            </a:lvl3pPr>
            <a:lvl4pPr marL="1369492" indent="0">
              <a:buNone/>
              <a:defRPr sz="2000"/>
            </a:lvl4pPr>
            <a:lvl5pPr marL="1826003" indent="0">
              <a:buNone/>
              <a:defRPr sz="2000"/>
            </a:lvl5pPr>
            <a:lvl6pPr marL="2282466" indent="0">
              <a:buNone/>
              <a:defRPr sz="2000"/>
            </a:lvl6pPr>
            <a:lvl7pPr marL="2738924" indent="0">
              <a:buNone/>
              <a:defRPr sz="2000"/>
            </a:lvl7pPr>
            <a:lvl8pPr marL="3195440" indent="0">
              <a:buNone/>
              <a:defRPr sz="2000"/>
            </a:lvl8pPr>
            <a:lvl9pPr marL="3651946"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38"/>
            <a:ext cx="5932800" cy="464345"/>
          </a:xfrm>
        </p:spPr>
        <p:txBody>
          <a:bodyPr/>
          <a:lstStyle>
            <a:lvl1pPr marL="0" indent="0">
              <a:buNone/>
              <a:defRPr sz="1400"/>
            </a:lvl1pPr>
            <a:lvl2pPr marL="456461" indent="0">
              <a:buNone/>
              <a:defRPr sz="1200"/>
            </a:lvl2pPr>
            <a:lvl3pPr marL="913002" indent="0">
              <a:buNone/>
              <a:defRPr sz="1000"/>
            </a:lvl3pPr>
            <a:lvl4pPr marL="1369492" indent="0">
              <a:buNone/>
              <a:defRPr sz="900"/>
            </a:lvl4pPr>
            <a:lvl5pPr marL="1826003" indent="0">
              <a:buNone/>
              <a:defRPr sz="900"/>
            </a:lvl5pPr>
            <a:lvl6pPr marL="2282466" indent="0">
              <a:buNone/>
              <a:defRPr sz="900"/>
            </a:lvl6pPr>
            <a:lvl7pPr marL="2738924" indent="0">
              <a:buNone/>
              <a:defRPr sz="900"/>
            </a:lvl7pPr>
            <a:lvl8pPr marL="3195440" indent="0">
              <a:buNone/>
              <a:defRPr sz="900"/>
            </a:lvl8pPr>
            <a:lvl9pPr marL="3651946"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99708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11880195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3146755"/>
      </p:ext>
    </p:extLst>
  </p:cSld>
  <p:clrMapOvr>
    <a:masterClrMapping/>
  </p:clrMapOvr>
  <p:timing>
    <p:tnLst>
      <p:par>
        <p:cTn xmlns:p14="http://schemas.microsoft.com/office/powerpoint/2010/mai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2"/>
            <a:ext cx="584200" cy="423863"/>
          </a:xfrm>
          <a:prstGeom prst="rect">
            <a:avLst/>
          </a:prstGeom>
        </p:spPr>
        <p:txBody>
          <a:bodyPr lIns="91326" tIns="45663" rIns="91326" bIns="45663"/>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2826484540"/>
      </p:ext>
    </p:extLst>
  </p:cSld>
  <p:clrMapOvr>
    <a:masterClrMapping/>
  </p:clrMapOvr>
  <p:transition xmlns:p14="http://schemas.microsoft.com/office/powerpoint/2010/main" spd="med"/>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6"/>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08" tIns="45654" rIns="91308" bIns="45654"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6"/>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2032789137"/>
      </p:ext>
    </p:extLst>
  </p:cSld>
  <p:clrMapOvr>
    <a:masterClrMapping/>
  </p:clrMapOvr>
  <p:timing>
    <p:tnLst>
      <p:par>
        <p:cTn xmlns:p14="http://schemas.microsoft.com/office/powerpoint/2010/main" id="1" dur="indefinite" restart="never" nodeType="tmRoot"/>
      </p:par>
    </p:tnLst>
  </p:timing>
  <p:hf sldNum="0"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81" indent="-272648">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981448525"/>
      </p:ext>
    </p:extLst>
  </p:cSld>
  <p:clrMapOvr>
    <a:masterClrMapping/>
  </p:clrMapOvr>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13" indent="0">
              <a:buNone/>
              <a:defRPr sz="1800"/>
            </a:lvl2pPr>
            <a:lvl3pPr marL="912912" indent="0">
              <a:buNone/>
              <a:defRPr sz="1600"/>
            </a:lvl3pPr>
            <a:lvl4pPr marL="1369356" indent="0">
              <a:buNone/>
              <a:defRPr sz="1400"/>
            </a:lvl4pPr>
            <a:lvl5pPr marL="1825823" indent="0">
              <a:buNone/>
              <a:defRPr sz="1400"/>
            </a:lvl5pPr>
            <a:lvl6pPr marL="2282238" indent="0">
              <a:buNone/>
              <a:defRPr sz="1400"/>
            </a:lvl6pPr>
            <a:lvl7pPr marL="2738648" indent="0">
              <a:buNone/>
              <a:defRPr sz="1400"/>
            </a:lvl7pPr>
            <a:lvl8pPr marL="3195120" indent="0">
              <a:buNone/>
              <a:defRPr sz="1400"/>
            </a:lvl8pPr>
            <a:lvl9pPr marL="3651582"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660757732"/>
      </p:ext>
    </p:extLst>
  </p:cSld>
  <p:clrMapOvr>
    <a:masterClrMapping/>
  </p:clrMapOvr>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704296448"/>
      </p:ext>
    </p:extLst>
  </p:cSld>
  <p:clrMapOvr>
    <a:masterClrMapping/>
  </p:clrMapOvr>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13" indent="0">
              <a:buNone/>
              <a:defRPr sz="2000" b="1"/>
            </a:lvl2pPr>
            <a:lvl3pPr marL="912912" indent="0">
              <a:buNone/>
              <a:defRPr sz="1800" b="1"/>
            </a:lvl3pPr>
            <a:lvl4pPr marL="1369356" indent="0">
              <a:buNone/>
              <a:defRPr sz="1600" b="1"/>
            </a:lvl4pPr>
            <a:lvl5pPr marL="1825823" indent="0">
              <a:buNone/>
              <a:defRPr sz="1600" b="1"/>
            </a:lvl5pPr>
            <a:lvl6pPr marL="2282238" indent="0">
              <a:buNone/>
              <a:defRPr sz="1600" b="1"/>
            </a:lvl6pPr>
            <a:lvl7pPr marL="2738648" indent="0">
              <a:buNone/>
              <a:defRPr sz="1600" b="1"/>
            </a:lvl7pPr>
            <a:lvl8pPr marL="3195120" indent="0">
              <a:buNone/>
              <a:defRPr sz="1600" b="1"/>
            </a:lvl8pPr>
            <a:lvl9pPr marL="3651582"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13" indent="0">
              <a:buNone/>
              <a:defRPr sz="2000" b="1"/>
            </a:lvl2pPr>
            <a:lvl3pPr marL="912912" indent="0">
              <a:buNone/>
              <a:defRPr sz="1800" b="1"/>
            </a:lvl3pPr>
            <a:lvl4pPr marL="1369356" indent="0">
              <a:buNone/>
              <a:defRPr sz="1600" b="1"/>
            </a:lvl4pPr>
            <a:lvl5pPr marL="1825823" indent="0">
              <a:buNone/>
              <a:defRPr sz="1600" b="1"/>
            </a:lvl5pPr>
            <a:lvl6pPr marL="2282238" indent="0">
              <a:buNone/>
              <a:defRPr sz="1600" b="1"/>
            </a:lvl6pPr>
            <a:lvl7pPr marL="2738648" indent="0">
              <a:buNone/>
              <a:defRPr sz="1600" b="1"/>
            </a:lvl7pPr>
            <a:lvl8pPr marL="3195120" indent="0">
              <a:buNone/>
              <a:defRPr sz="1600" b="1"/>
            </a:lvl8pPr>
            <a:lvl9pPr marL="3651582"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29350646"/>
      </p:ext>
    </p:extLst>
  </p:cSld>
  <p:clrMapOvr>
    <a:masterClrMapping/>
  </p:clrMapOvr>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08" tIns="45654" rIns="91308" bIns="45654"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1690935414"/>
      </p:ext>
    </p:extLst>
  </p:cSld>
  <p:clrMapOvr>
    <a:masterClrMapping/>
  </p:clrMapOvr>
  <p:timing>
    <p:tnLst>
      <p:par>
        <p:cTn xmlns:p14="http://schemas.microsoft.com/office/powerpoint/2010/mai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9104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13" indent="0">
              <a:buNone/>
              <a:defRPr sz="1200"/>
            </a:lvl2pPr>
            <a:lvl3pPr marL="912912" indent="0">
              <a:buNone/>
              <a:defRPr sz="1000"/>
            </a:lvl3pPr>
            <a:lvl4pPr marL="1369356" indent="0">
              <a:buNone/>
              <a:defRPr sz="900"/>
            </a:lvl4pPr>
            <a:lvl5pPr marL="1825823" indent="0">
              <a:buNone/>
              <a:defRPr sz="900"/>
            </a:lvl5pPr>
            <a:lvl6pPr marL="2282238" indent="0">
              <a:buNone/>
              <a:defRPr sz="900"/>
            </a:lvl6pPr>
            <a:lvl7pPr marL="2738648" indent="0">
              <a:buNone/>
              <a:defRPr sz="900"/>
            </a:lvl7pPr>
            <a:lvl8pPr marL="3195120" indent="0">
              <a:buNone/>
              <a:defRPr sz="900"/>
            </a:lvl8pPr>
            <a:lvl9pPr marL="3651582"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43176726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13" indent="0">
              <a:buNone/>
              <a:defRPr sz="2800"/>
            </a:lvl2pPr>
            <a:lvl3pPr marL="912912" indent="0">
              <a:buNone/>
              <a:defRPr sz="2400"/>
            </a:lvl3pPr>
            <a:lvl4pPr marL="1369356" indent="0">
              <a:buNone/>
              <a:defRPr sz="2000"/>
            </a:lvl4pPr>
            <a:lvl5pPr marL="1825823" indent="0">
              <a:buNone/>
              <a:defRPr sz="2000"/>
            </a:lvl5pPr>
            <a:lvl6pPr marL="2282238" indent="0">
              <a:buNone/>
              <a:defRPr sz="2000"/>
            </a:lvl6pPr>
            <a:lvl7pPr marL="2738648" indent="0">
              <a:buNone/>
              <a:defRPr sz="2000"/>
            </a:lvl7pPr>
            <a:lvl8pPr marL="3195120" indent="0">
              <a:buNone/>
              <a:defRPr sz="2000"/>
            </a:lvl8pPr>
            <a:lvl9pPr marL="3651582"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2"/>
            <a:ext cx="5932800" cy="464345"/>
          </a:xfrm>
        </p:spPr>
        <p:txBody>
          <a:bodyPr/>
          <a:lstStyle>
            <a:lvl1pPr marL="0" indent="0">
              <a:buNone/>
              <a:defRPr sz="1400"/>
            </a:lvl1pPr>
            <a:lvl2pPr marL="456413" indent="0">
              <a:buNone/>
              <a:defRPr sz="1200"/>
            </a:lvl2pPr>
            <a:lvl3pPr marL="912912" indent="0">
              <a:buNone/>
              <a:defRPr sz="1000"/>
            </a:lvl3pPr>
            <a:lvl4pPr marL="1369356" indent="0">
              <a:buNone/>
              <a:defRPr sz="900"/>
            </a:lvl4pPr>
            <a:lvl5pPr marL="1825823" indent="0">
              <a:buNone/>
              <a:defRPr sz="900"/>
            </a:lvl5pPr>
            <a:lvl6pPr marL="2282238" indent="0">
              <a:buNone/>
              <a:defRPr sz="900"/>
            </a:lvl6pPr>
            <a:lvl7pPr marL="2738648" indent="0">
              <a:buNone/>
              <a:defRPr sz="900"/>
            </a:lvl7pPr>
            <a:lvl8pPr marL="3195120" indent="0">
              <a:buNone/>
              <a:defRPr sz="900"/>
            </a:lvl8pPr>
            <a:lvl9pPr marL="3651582"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53305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33" name="Picture 32"/>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sp>
        <p:nvSpPr>
          <p:cNvPr id="56323" name="Rectangle 2"/>
          <p:cNvSpPr>
            <a:spLocks noGrp="1" noChangeArrowheads="1"/>
          </p:cNvSpPr>
          <p:nvPr>
            <p:ph type="subTitle" idx="1"/>
          </p:nvPr>
        </p:nvSpPr>
        <p:spPr>
          <a:xfrm>
            <a:off x="425935" y="2759988"/>
            <a:ext cx="7948800" cy="421940"/>
          </a:xfrm>
          <a:solidFill>
            <a:srgbClr val="0070C0"/>
          </a:solidFill>
        </p:spPr>
        <p:txBody>
          <a:bodyPr wrap="square">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488" y="1585866"/>
            <a:ext cx="7947025" cy="584776"/>
          </a:xfrm>
        </p:spPr>
        <p:txBody>
          <a:bodyPr/>
          <a:lstStyle>
            <a:lvl1pPr>
              <a:defRPr sz="3200">
                <a:solidFill>
                  <a:schemeClr val="bg1">
                    <a:lumMod val="95000"/>
                  </a:schemeClr>
                </a:solidFill>
              </a:defRPr>
            </a:lvl1pPr>
          </a:lstStyle>
          <a:p>
            <a:pPr lvl="0"/>
            <a:r>
              <a:rPr lang="en-US" noProof="0" dirty="0" smtClean="0"/>
              <a:t>Click to edit Master title style</a:t>
            </a:r>
            <a:endParaRPr lang="en-GB" noProof="0" dirty="0" smtClean="0"/>
          </a:p>
        </p:txBody>
      </p:sp>
      <p:pic>
        <p:nvPicPr>
          <p:cNvPr id="56344" name="Picture 24" descr="PPT_Header02" hidden="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38"/>
          <p:cNvSpPr txBox="1">
            <a:spLocks noChangeArrowheads="1"/>
          </p:cNvSpPr>
          <p:nvPr userDrawn="1"/>
        </p:nvSpPr>
        <p:spPr bwMode="auto">
          <a:xfrm>
            <a:off x="162825" y="4571669"/>
            <a:ext cx="5016500"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69" rIns="91338" bIns="45669">
            <a:spAutoFit/>
          </a:bodyPr>
          <a:lstStyle/>
          <a:p>
            <a:pPr>
              <a:spcBef>
                <a:spcPct val="50000"/>
              </a:spcBef>
            </a:pPr>
            <a:r>
              <a:rPr lang="en-US" sz="800" dirty="0" smtClean="0">
                <a:solidFill>
                  <a:srgbClr val="FFFFFF">
                    <a:lumMod val="85000"/>
                  </a:srgbClr>
                </a:solidFill>
              </a:rPr>
              <a:t>ESA UNCLASSIFIED - For Official Use</a:t>
            </a:r>
            <a:endParaRPr lang="en-GB" sz="800" dirty="0">
              <a:solidFill>
                <a:srgbClr val="FFFFFF">
                  <a:lumMod val="85000"/>
                </a:srgbClr>
              </a:solidFill>
            </a:endParaRPr>
          </a:p>
        </p:txBody>
      </p:sp>
      <p:grpSp>
        <p:nvGrpSpPr>
          <p:cNvPr id="35" name="Group 34"/>
          <p:cNvGrpSpPr/>
          <p:nvPr userDrawn="1"/>
        </p:nvGrpSpPr>
        <p:grpSpPr>
          <a:xfrm>
            <a:off x="119194" y="4916132"/>
            <a:ext cx="6802386" cy="111519"/>
            <a:chOff x="171652" y="6621093"/>
            <a:chExt cx="6802386" cy="111519"/>
          </a:xfrm>
        </p:grpSpPr>
        <p:pic>
          <p:nvPicPr>
            <p:cNvPr id="36" name="Picture 35"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7" name="Picture 36"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9" name="Picture 38"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0" name="Picture 39"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1" name="Picture 40"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2" name="Picture 41"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3" name="Picture 42"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4" name="Picture 43"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5" name="Picture 44"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46" name="Picture 45"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47" name="Picture 46"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48" name="Picture 47"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49" name="Picture 48"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0" name="Picture 49"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1" name="Picture 50"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2" name="Picture 51"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3" name="Picture 52"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4" name="Picture 53"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5" name="Picture 54"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56" name="Picture 55"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57" name="Picture 56"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58" name="Picture 57"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59" name="Picture 58"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60" name="Picture 59"/>
          <p:cNvPicPr>
            <a:picLocks noChangeAspect="1"/>
          </p:cNvPicPr>
          <p:nvPr userDrawn="1"/>
        </p:nvPicPr>
        <p:blipFill rotWithShape="1">
          <a:blip r:embed="rId28" cstate="screen">
            <a:extLst>
              <a:ext uri="{28A0092B-C50C-407E-A947-70E740481C1C}">
                <a14:useLocalDpi xmlns:a14="http://schemas.microsoft.com/office/drawing/2010/main"/>
              </a:ext>
            </a:extLst>
          </a:blip>
          <a:srcRect b="-31434"/>
          <a:stretch/>
        </p:blipFill>
        <p:spPr>
          <a:xfrm>
            <a:off x="7794691" y="4916130"/>
            <a:ext cx="1196912" cy="144000"/>
          </a:xfrm>
          <a:prstGeom prst="rect">
            <a:avLst/>
          </a:prstGeom>
        </p:spPr>
      </p:pic>
      <p:cxnSp>
        <p:nvCxnSpPr>
          <p:cNvPr id="61" name="Straight Connector 60"/>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8" name="Picture 37" descr="si.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6427136" y="4915370"/>
            <a:ext cx="163385" cy="108000"/>
          </a:xfrm>
          <a:prstGeom prst="rect">
            <a:avLst/>
          </a:prstGeom>
        </p:spPr>
      </p:pic>
    </p:spTree>
    <p:extLst>
      <p:ext uri="{BB962C8B-B14F-4D97-AF65-F5344CB8AC3E}">
        <p14:creationId xmlns:p14="http://schemas.microsoft.com/office/powerpoint/2010/main" val="574265127"/>
      </p:ext>
    </p:extLst>
  </p:cSld>
  <p:clrMapOvr>
    <a:masterClrMapping/>
  </p:clrMapOvr>
  <p:timing>
    <p:tnLst>
      <p:par>
        <p:cTn xmlns:p14="http://schemas.microsoft.com/office/powerpoint/2010/mai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6"/>
            <a:ext cx="584200" cy="423863"/>
          </a:xfrm>
          <a:prstGeom prst="rect">
            <a:avLst/>
          </a:prstGeom>
        </p:spPr>
        <p:txBody>
          <a:bodyPr lIns="91318" tIns="45659" rIns="91318" bIns="45659"/>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1250416924"/>
      </p:ext>
    </p:extLst>
  </p:cSld>
  <p:clrMapOvr>
    <a:masterClrMapping/>
  </p:clrMapOvr>
  <p:transition xmlns:p14="http://schemas.microsoft.com/office/powerpoint/2010/main" spd="med"/>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16950723446_e7d8e1bfb9_o.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35"/>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2" y="4959006"/>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62"/>
          <p:cNvGrpSpPr>
            <a:grpSpLocks/>
          </p:cNvGrpSpPr>
          <p:nvPr userDrawn="1"/>
        </p:nvGrpSpPr>
        <p:grpSpPr bwMode="auto">
          <a:xfrm>
            <a:off x="172641" y="4966098"/>
            <a:ext cx="6827044" cy="83344"/>
            <a:chOff x="172269" y="6621494"/>
            <a:chExt cx="6826666" cy="111519"/>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63064288"/>
      </p:ext>
    </p:extLst>
  </p:cSld>
  <p:clrMapOvr>
    <a:masterClrMapping/>
  </p:clrMapOvr>
  <p:hf sldNum="0" hdr="0" dt="0"/>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31" descr="Maxwell_Test_Chamb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 y="-5954"/>
            <a:ext cx="9148763" cy="514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36"/>
          <p:cNvGrpSpPr>
            <a:grpSpLocks/>
          </p:cNvGrpSpPr>
          <p:nvPr userDrawn="1"/>
        </p:nvGrpSpPr>
        <p:grpSpPr bwMode="auto">
          <a:xfrm>
            <a:off x="169069" y="4966098"/>
            <a:ext cx="5119688" cy="83344"/>
            <a:chOff x="226046" y="6621472"/>
            <a:chExt cx="6826250" cy="111125"/>
          </a:xfrm>
        </p:grpSpPr>
        <p:pic>
          <p:nvPicPr>
            <p:cNvPr id="8" name="Picture 63" descr="at.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4" descr="be.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5" descr="ca.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6" descr="ch.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7" descr="cz.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8" descr="d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9" descr="dk.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0" descr="e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es.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2" descr="f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3" descr="fr.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 descr="gr.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5" descr="hu.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6" descr="ie.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7" descr="it.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8" descr="lu.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9" descr="nl.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0" descr="no.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1" descr="p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2" descr="pt.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3" descr="ro.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4" descr="se.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5" descr="uk.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6" descr="si.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61"/>
          <p:cNvPicPr>
            <a:picLocks noChangeAspect="1"/>
          </p:cNvPicPr>
          <p:nvPr userDrawn="1"/>
        </p:nvPicPr>
        <p:blipFill>
          <a:blip r:embed="rId28"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8"/>
          <p:cNvPicPr>
            <a:picLocks noChangeAspect="1"/>
          </p:cNvPicPr>
          <p:nvPr userDrawn="1"/>
        </p:nvPicPr>
        <p:blipFill>
          <a:blip r:embed="rId29"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696626307"/>
      </p:ext>
    </p:extLst>
  </p:cSld>
  <p:clrMapOvr>
    <a:masterClrMapping/>
  </p:clrMapOvr>
  <p:hf sldNum="0" hdr="0" dt="0"/>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pic>
        <p:nvPicPr>
          <p:cNvPr id="4" name="Picture 32" descr="Winter_Mo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711831793"/>
      </p:ext>
    </p:extLst>
  </p:cSld>
  <p:clrMapOvr>
    <a:masterClrMapping/>
  </p:clrMapOvr>
  <p:hf sldNum="0" hdr="0" dt="0"/>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01" tIns="34289" rIns="68501"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1" descr="Comet_activity_21_June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82321" y="-10716"/>
            <a:ext cx="7522369" cy="515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69070"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78626"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166122" y="4966150"/>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4356497"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89360"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638353"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97772"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06079"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3937397"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219253"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427560"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846660"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053829"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262239"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2470547"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2678945"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2889647"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102821"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3309991"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3519541"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3730229"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4146947"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4562477"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4866085" y="4967340"/>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488263708"/>
      </p:ext>
    </p:extLst>
  </p:cSld>
  <p:clrMapOvr>
    <a:masterClrMapping/>
  </p:clrMapOvr>
  <p:hf sldNum="0" hdr="0" dt="0"/>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4" name="Picture 31" descr="Imja_glacier_Himalayas_970PX.jpg"/>
          <p:cNvPicPr>
            <a:picLocks noChangeAspect="1"/>
          </p:cNvPicPr>
          <p:nvPr userDrawn="1"/>
        </p:nvPicPr>
        <p:blipFill>
          <a:blip r:embed="rId2" cstate="screen">
            <a:extLst>
              <a:ext uri="{28A0092B-C50C-407E-A947-70E740481C1C}">
                <a14:useLocalDpi xmlns:a14="http://schemas.microsoft.com/office/drawing/2010/main"/>
              </a:ext>
            </a:extLst>
          </a:blip>
          <a:srcRect l="-7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861364573"/>
      </p:ext>
    </p:extLst>
  </p:cSld>
  <p:clrMapOvr>
    <a:masterClrMapping/>
  </p:clrMapOvr>
  <p:hf sldNum="0" hdr="0" dt="0"/>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 name="Picture 31" descr="Alphasat_artist_s_impression_970px.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 y="0"/>
            <a:ext cx="915709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100896323"/>
      </p:ext>
    </p:extLst>
  </p:cSld>
  <p:clrMapOvr>
    <a:masterClrMapping/>
  </p:clrMapOvr>
  <p:hf sldNum="0" hdr="0" dt="0"/>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01" tIns="34289" rIns="68501"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2" descr="navigati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18122"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9"/>
          <p:cNvGrpSpPr>
            <a:grpSpLocks/>
          </p:cNvGrpSpPr>
          <p:nvPr userDrawn="1"/>
        </p:nvGrpSpPr>
        <p:grpSpPr bwMode="auto">
          <a:xfrm>
            <a:off x="169069" y="4966098"/>
            <a:ext cx="5119688" cy="83344"/>
            <a:chOff x="226046" y="6621472"/>
            <a:chExt cx="6826250" cy="111125"/>
          </a:xfrm>
        </p:grpSpPr>
        <p:pic>
          <p:nvPicPr>
            <p:cNvPr id="11"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315235284"/>
      </p:ext>
    </p:extLst>
  </p:cSld>
  <p:clrMapOvr>
    <a:masterClrMapping/>
  </p:clrMapOvr>
  <p:hf sldNum="0" hdr="0" dt="0"/>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4" name="Picture 31" descr="Alexander_Gerst_spacewalk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378530581"/>
      </p:ext>
    </p:extLst>
  </p:cSld>
  <p:clrMapOvr>
    <a:masterClrMapping/>
  </p:clrMapOvr>
  <p:hf sldNum="0" hdr="0" dt="0"/>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4" name="Picture 31" descr="Liftoff_of_Vega_VV06_carrying_LISA_Pathfind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4761"/>
            <a:ext cx="9145191"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486393629"/>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458249539"/>
      </p:ext>
    </p:extLst>
  </p:cSld>
  <p:clrMapOvr>
    <a:masterClrMapping/>
  </p:clrMapOvr>
  <p:timing>
    <p:tnLst>
      <p:par>
        <p:cTn xmlns:p14="http://schemas.microsoft.com/office/powerpoint/2010/mai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pic>
        <p:nvPicPr>
          <p:cNvPr id="4" name="Picture 31" descr="Vega_VV04_IXV_Liftoff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35"/>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2" y="4959006"/>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37"/>
          <p:cNvGrpSpPr>
            <a:grpSpLocks/>
          </p:cNvGrpSpPr>
          <p:nvPr userDrawn="1"/>
        </p:nvGrpSpPr>
        <p:grpSpPr bwMode="auto">
          <a:xfrm>
            <a:off x="172641" y="4966098"/>
            <a:ext cx="6827044" cy="83344"/>
            <a:chOff x="172269" y="6621494"/>
            <a:chExt cx="6826666" cy="111519"/>
          </a:xfrm>
        </p:grpSpPr>
        <p:pic>
          <p:nvPicPr>
            <p:cNvPr id="10" name="Picture 38"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9"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0"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2"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3"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6"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7"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8"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1"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3"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4"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5"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6"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7"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8"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9"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0"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1"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250188645"/>
      </p:ext>
    </p:extLst>
  </p:cSld>
  <p:clrMapOvr>
    <a:masterClrMapping/>
  </p:clrMapOvr>
  <p:hf sldNum="0" hdr="0" dt="0"/>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pic>
        <p:nvPicPr>
          <p:cNvPr id="4" name="Picture 31" descr="cover slide 62.png"/>
          <p:cNvPicPr>
            <a:picLocks noChangeAspect="1"/>
          </p:cNvPicPr>
          <p:nvPr userDrawn="1"/>
        </p:nvPicPr>
        <p:blipFill>
          <a:blip r:embed="rId2" cstate="screen">
            <a:extLst>
              <a:ext uri="{28A0092B-C50C-407E-A947-70E740481C1C}">
                <a14:useLocalDpi xmlns:a14="http://schemas.microsoft.com/office/drawing/2010/main"/>
              </a:ext>
            </a:extLst>
          </a:blip>
          <a:srcRect t="5484" r="1521" b="4765"/>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90015355"/>
      </p:ext>
    </p:extLst>
  </p:cSld>
  <p:clrMapOvr>
    <a:masterClrMapping/>
  </p:clrMapOvr>
  <p:hf sldNum="0" hdr="0" dt="0"/>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6" descr="011_cov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91558968"/>
      </p:ext>
    </p:extLst>
  </p:cSld>
  <p:clrMapOvr>
    <a:masterClrMapping/>
  </p:clrMapOvr>
  <p:hf sldNum="0" hd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71045690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80016"/>
            <a:ext cx="7789050" cy="530915"/>
          </a:xfrm>
        </p:spPr>
        <p:txBody>
          <a:bodyPr anchor="t"/>
          <a:lstStyle>
            <a:lvl1pPr algn="l">
              <a:defRPr sz="3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54822"/>
            <a:ext cx="7789050" cy="1125140"/>
          </a:xfrm>
        </p:spPr>
        <p:txBody>
          <a:bodyPr anchor="b"/>
          <a:lstStyle>
            <a:lvl1pPr marL="0" indent="0">
              <a:buNone/>
              <a:defRPr sz="1500"/>
            </a:lvl1pPr>
            <a:lvl2pPr marL="342425" indent="0">
              <a:buNone/>
              <a:defRPr sz="1400"/>
            </a:lvl2pPr>
            <a:lvl3pPr marL="684899" indent="0">
              <a:buNone/>
              <a:defRPr sz="1200"/>
            </a:lvl3pPr>
            <a:lvl4pPr marL="1027349" indent="0">
              <a:buNone/>
              <a:defRPr sz="1100"/>
            </a:lvl4pPr>
            <a:lvl5pPr marL="1369798" indent="0">
              <a:buNone/>
              <a:defRPr sz="1100"/>
            </a:lvl5pPr>
            <a:lvl6pPr marL="1712273" indent="0">
              <a:buNone/>
              <a:defRPr sz="1100"/>
            </a:lvl6pPr>
            <a:lvl7pPr marL="2054696" indent="0">
              <a:buNone/>
              <a:defRPr sz="1100"/>
            </a:lvl7pPr>
            <a:lvl8pPr marL="2397120" indent="0">
              <a:buNone/>
              <a:defRPr sz="1100"/>
            </a:lvl8pPr>
            <a:lvl9pPr marL="2739545" indent="0">
              <a:buNone/>
              <a:defRPr sz="1100"/>
            </a:lvl9pPr>
          </a:lstStyle>
          <a:p>
            <a:pPr lvl="0"/>
            <a:r>
              <a:rPr lang="en-US" noProof="0" smtClean="0"/>
              <a:t>Click to edit Master text styles</a:t>
            </a:r>
          </a:p>
        </p:txBody>
      </p:sp>
    </p:spTree>
    <p:extLst>
      <p:ext uri="{BB962C8B-B14F-4D97-AF65-F5344CB8AC3E}">
        <p14:creationId xmlns:p14="http://schemas.microsoft.com/office/powerpoint/2010/main" val="188183168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09768629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200" b="1"/>
            </a:lvl1pPr>
            <a:lvl2pPr marL="342425" indent="0">
              <a:buNone/>
              <a:defRPr sz="1500" b="1"/>
            </a:lvl2pPr>
            <a:lvl3pPr marL="684899" indent="0">
              <a:buNone/>
              <a:defRPr sz="1400" b="1"/>
            </a:lvl3pPr>
            <a:lvl4pPr marL="1027349" indent="0">
              <a:buNone/>
              <a:defRPr sz="1200" b="1"/>
            </a:lvl4pPr>
            <a:lvl5pPr marL="1369798" indent="0">
              <a:buNone/>
              <a:defRPr sz="1200" b="1"/>
            </a:lvl5pPr>
            <a:lvl6pPr marL="1712273" indent="0">
              <a:buNone/>
              <a:defRPr sz="1200" b="1"/>
            </a:lvl6pPr>
            <a:lvl7pPr marL="2054696" indent="0">
              <a:buNone/>
              <a:defRPr sz="1200" b="1"/>
            </a:lvl7pPr>
            <a:lvl8pPr marL="2397120" indent="0">
              <a:buNone/>
              <a:defRPr sz="1200" b="1"/>
            </a:lvl8pPr>
            <a:lvl9pPr marL="2739545" indent="0">
              <a:buNone/>
              <a:defRPr sz="12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200" b="1"/>
            </a:lvl1pPr>
            <a:lvl2pPr marL="342425" indent="0">
              <a:buNone/>
              <a:defRPr sz="1500" b="1"/>
            </a:lvl2pPr>
            <a:lvl3pPr marL="684899" indent="0">
              <a:buNone/>
              <a:defRPr sz="1400" b="1"/>
            </a:lvl3pPr>
            <a:lvl4pPr marL="1027349" indent="0">
              <a:buNone/>
              <a:defRPr sz="1200" b="1"/>
            </a:lvl4pPr>
            <a:lvl5pPr marL="1369798" indent="0">
              <a:buNone/>
              <a:defRPr sz="1200" b="1"/>
            </a:lvl5pPr>
            <a:lvl6pPr marL="1712273" indent="0">
              <a:buNone/>
              <a:defRPr sz="1200" b="1"/>
            </a:lvl6pPr>
            <a:lvl7pPr marL="2054696" indent="0">
              <a:buNone/>
              <a:defRPr sz="1200" b="1"/>
            </a:lvl7pPr>
            <a:lvl8pPr marL="2397120" indent="0">
              <a:buNone/>
              <a:defRPr sz="1200" b="1"/>
            </a:lvl8pPr>
            <a:lvl9pPr marL="2739545" indent="0">
              <a:buNone/>
              <a:defRPr sz="12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52026208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7878330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38681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100"/>
            </a:lvl1pPr>
            <a:lvl2pPr>
              <a:defRPr sz="1100"/>
            </a:lvl2pPr>
            <a:lvl3pPr>
              <a:defRPr sz="1100"/>
            </a:lvl3pPr>
            <a:lvl4pPr>
              <a:defRPr sz="1100"/>
            </a:lvl4pPr>
            <a:lvl5pPr>
              <a:defRPr sz="1100"/>
            </a:lvl5pPr>
            <a:lvl6pPr>
              <a:defRPr sz="1500"/>
            </a:lvl6pPr>
            <a:lvl7pPr>
              <a:defRPr sz="1500"/>
            </a:lvl7pPr>
            <a:lvl8pPr>
              <a:defRPr sz="1500"/>
            </a:lvl8pPr>
            <a:lvl9pPr>
              <a:defRPr sz="15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100"/>
            </a:lvl1pPr>
            <a:lvl2pPr marL="342425" indent="0">
              <a:buNone/>
              <a:defRPr sz="900"/>
            </a:lvl2pPr>
            <a:lvl3pPr marL="684899" indent="0">
              <a:buNone/>
              <a:defRPr sz="800"/>
            </a:lvl3pPr>
            <a:lvl4pPr marL="1027349" indent="0">
              <a:buNone/>
              <a:defRPr sz="700"/>
            </a:lvl4pPr>
            <a:lvl5pPr marL="1369798" indent="0">
              <a:buNone/>
              <a:defRPr sz="700"/>
            </a:lvl5pPr>
            <a:lvl6pPr marL="1712273" indent="0">
              <a:buNone/>
              <a:defRPr sz="700"/>
            </a:lvl6pPr>
            <a:lvl7pPr marL="2054696" indent="0">
              <a:buNone/>
              <a:defRPr sz="700"/>
            </a:lvl7pPr>
            <a:lvl8pPr marL="2397120" indent="0">
              <a:buNone/>
              <a:defRPr sz="700"/>
            </a:lvl8pPr>
            <a:lvl9pPr marL="2739545" indent="0">
              <a:buNone/>
              <a:defRPr sz="700"/>
            </a:lvl9pPr>
          </a:lstStyle>
          <a:p>
            <a:pPr lvl="0"/>
            <a:r>
              <a:rPr lang="en-US" noProof="0" smtClean="0"/>
              <a:t>Click to edit Master text styles</a:t>
            </a:r>
          </a:p>
        </p:txBody>
      </p:sp>
      <p:sp>
        <p:nvSpPr>
          <p:cNvPr id="5"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83988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590" indent="0">
              <a:buNone/>
              <a:defRPr sz="1800"/>
            </a:lvl2pPr>
            <a:lvl3pPr marL="913253" indent="0">
              <a:buNone/>
              <a:defRPr sz="1600"/>
            </a:lvl3pPr>
            <a:lvl4pPr marL="1369866" indent="0">
              <a:buNone/>
              <a:defRPr sz="1400"/>
            </a:lvl4pPr>
            <a:lvl5pPr marL="1826504" indent="0">
              <a:buNone/>
              <a:defRPr sz="1400"/>
            </a:lvl5pPr>
            <a:lvl6pPr marL="2283093" indent="0">
              <a:buNone/>
              <a:defRPr sz="1400"/>
            </a:lvl6pPr>
            <a:lvl7pPr marL="2739683" indent="0">
              <a:buNone/>
              <a:defRPr sz="1400"/>
            </a:lvl7pPr>
            <a:lvl8pPr marL="3196320" indent="0">
              <a:buNone/>
              <a:defRPr sz="1400"/>
            </a:lvl8pPr>
            <a:lvl9pPr marL="3652945"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6639187"/>
      </p:ext>
    </p:extLst>
  </p:cSld>
  <p:clrMapOvr>
    <a:masterClrMapping/>
  </p:clrMapOvr>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90291"/>
            <a:ext cx="5932800" cy="242372"/>
          </a:xfrm>
        </p:spPr>
        <p:txBody>
          <a:bodyPr anchor="b"/>
          <a:lstStyle>
            <a:lvl1pPr algn="l">
              <a:defRPr sz="11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66"/>
            <a:ext cx="5932488" cy="2543176"/>
          </a:xfrm>
        </p:spPr>
        <p:txBody>
          <a:bodyPr/>
          <a:lstStyle>
            <a:lvl1pPr marL="0" indent="0">
              <a:buNone/>
              <a:defRPr sz="1100"/>
            </a:lvl1pPr>
            <a:lvl2pPr marL="342425" indent="0">
              <a:buNone/>
              <a:defRPr sz="2100"/>
            </a:lvl2pPr>
            <a:lvl3pPr marL="684899" indent="0">
              <a:buNone/>
              <a:defRPr sz="1800"/>
            </a:lvl3pPr>
            <a:lvl4pPr marL="1027349" indent="0">
              <a:buNone/>
              <a:defRPr sz="1500"/>
            </a:lvl4pPr>
            <a:lvl5pPr marL="1369798" indent="0">
              <a:buNone/>
              <a:defRPr sz="1500"/>
            </a:lvl5pPr>
            <a:lvl6pPr marL="1712273" indent="0">
              <a:buNone/>
              <a:defRPr sz="1500"/>
            </a:lvl6pPr>
            <a:lvl7pPr marL="2054696" indent="0">
              <a:buNone/>
              <a:defRPr sz="1500"/>
            </a:lvl7pPr>
            <a:lvl8pPr marL="2397120" indent="0">
              <a:buNone/>
              <a:defRPr sz="1500"/>
            </a:lvl8pPr>
            <a:lvl9pPr marL="2739545" indent="0">
              <a:buNone/>
              <a:defRPr sz="15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602000" y="4029141"/>
            <a:ext cx="5932800" cy="464345"/>
          </a:xfrm>
        </p:spPr>
        <p:txBody>
          <a:bodyPr/>
          <a:lstStyle>
            <a:lvl1pPr marL="0" indent="0">
              <a:buNone/>
              <a:defRPr sz="1100"/>
            </a:lvl1pPr>
            <a:lvl2pPr marL="342425" indent="0">
              <a:buNone/>
              <a:defRPr sz="900"/>
            </a:lvl2pPr>
            <a:lvl3pPr marL="684899" indent="0">
              <a:buNone/>
              <a:defRPr sz="800"/>
            </a:lvl3pPr>
            <a:lvl4pPr marL="1027349" indent="0">
              <a:buNone/>
              <a:defRPr sz="700"/>
            </a:lvl4pPr>
            <a:lvl5pPr marL="1369798" indent="0">
              <a:buNone/>
              <a:defRPr sz="700"/>
            </a:lvl5pPr>
            <a:lvl6pPr marL="1712273" indent="0">
              <a:buNone/>
              <a:defRPr sz="700"/>
            </a:lvl6pPr>
            <a:lvl7pPr marL="2054696" indent="0">
              <a:buNone/>
              <a:defRPr sz="700"/>
            </a:lvl7pPr>
            <a:lvl8pPr marL="2397120" indent="0">
              <a:buNone/>
              <a:defRPr sz="700"/>
            </a:lvl8pPr>
            <a:lvl9pPr marL="2739545" indent="0">
              <a:buNone/>
              <a:defRPr sz="700"/>
            </a:lvl9pPr>
          </a:lstStyle>
          <a:p>
            <a:pPr lvl="0"/>
            <a:r>
              <a:rPr lang="en-US" noProof="0" smtClean="0"/>
              <a:t>Click to edit Master text styles</a:t>
            </a:r>
          </a:p>
        </p:txBody>
      </p:sp>
    </p:spTree>
    <p:extLst>
      <p:ext uri="{BB962C8B-B14F-4D97-AF65-F5344CB8AC3E}">
        <p14:creationId xmlns:p14="http://schemas.microsoft.com/office/powerpoint/2010/main" val="260742571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2420736056"/>
      </p:ext>
    </p:extLst>
  </p:cSld>
  <p:clrMapOvr>
    <a:masterClrMapping/>
  </p:clrMapOvr>
  <p:timing>
    <p:tnLst>
      <p:par>
        <p:cTn xmlns:p14="http://schemas.microsoft.com/office/powerpoint/2010/main" id="1" dur="indefinite" restart="never" nodeType="tmRoot"/>
      </p:par>
    </p:tnLst>
  </p:timing>
  <p:hf sldNum="0"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225947136"/>
      </p:ext>
    </p:extLst>
  </p:cSld>
  <p:clrMapOvr>
    <a:masterClrMapping/>
  </p:clrMapOvr>
  <p:timing>
    <p:tnLst>
      <p:par>
        <p:cTn xmlns:p14="http://schemas.microsoft.com/office/powerpoint/2010/mai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488678615"/>
      </p:ext>
    </p:extLst>
  </p:cSld>
  <p:clrMapOvr>
    <a:masterClrMapping/>
  </p:clrMapOvr>
  <p:timing>
    <p:tnLst>
      <p:par>
        <p:cTn xmlns:p14="http://schemas.microsoft.com/office/powerpoint/2010/mai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57480379"/>
      </p:ext>
    </p:extLst>
  </p:cSld>
  <p:clrMapOvr>
    <a:masterClrMapping/>
  </p:clrMapOvr>
  <p:timing>
    <p:tnLst>
      <p:par>
        <p:cTn xmlns:p14="http://schemas.microsoft.com/office/powerpoint/2010/mai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22045617"/>
      </p:ext>
    </p:extLst>
  </p:cSld>
  <p:clrMapOvr>
    <a:masterClrMapping/>
  </p:clrMapOvr>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1086582365"/>
      </p:ext>
    </p:extLst>
  </p:cSld>
  <p:clrMapOvr>
    <a:masterClrMapping/>
  </p:clrMapOvr>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09982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0437894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648743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545806897"/>
      </p:ext>
    </p:extLst>
  </p:cSld>
  <p:clrMapOvr>
    <a:masterClrMapping/>
  </p:clrMapOvr>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594125461"/>
      </p:ext>
    </p:extLst>
  </p:cSld>
  <p:clrMapOvr>
    <a:masterClrMapping/>
  </p:clrMapOvr>
  <p:transition xmlns:p14="http://schemas.microsoft.com/office/powerpoint/2010/main" spd="med"/>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8" y="1856096"/>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822032"/>
            <a:ext cx="5016500"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8" tIns="45669" rIns="91338" bIns="45669">
            <a:spAutoFit/>
          </a:bodyPr>
          <a:lstStyle/>
          <a:p>
            <a:pPr>
              <a:spcBef>
                <a:spcPct val="50000"/>
              </a:spcBef>
            </a:pP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sp>
        <p:nvSpPr>
          <p:cNvPr id="10" name="Text Box 58"/>
          <p:cNvSpPr txBox="1">
            <a:spLocks noChangeArrowheads="1"/>
          </p:cNvSpPr>
          <p:nvPr userDrawn="1"/>
        </p:nvSpPr>
        <p:spPr bwMode="auto">
          <a:xfrm>
            <a:off x="162825" y="4566694"/>
            <a:ext cx="5016500"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69" rIns="91338" bIns="45669" anchor="b">
            <a:spAutoFit/>
          </a:bodyPr>
          <a:lstStyle/>
          <a:p>
            <a:pPr>
              <a:spcBef>
                <a:spcPct val="50000"/>
              </a:spcBef>
            </a:pPr>
            <a:r>
              <a:rPr lang="en-US" sz="800" smtClean="0">
                <a:solidFill>
                  <a:srgbClr val="FFFFFF">
                    <a:lumMod val="85000"/>
                  </a:srgbClr>
                </a:solidFill>
              </a:rPr>
              <a:t>ESA UNCLASSIFIED - For Official Use</a:t>
            </a:r>
            <a:endParaRPr lang="en-GB" sz="800" dirty="0">
              <a:solidFill>
                <a:srgbClr val="FFFFFF">
                  <a:lumMod val="85000"/>
                </a:srgbClr>
              </a:solidFill>
            </a:endParaRPr>
          </a:p>
        </p:txBody>
      </p:sp>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89120" y="489942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7" name="Group 36"/>
          <p:cNvGrpSpPr/>
          <p:nvPr userDrawn="1"/>
        </p:nvGrpSpPr>
        <p:grpSpPr>
          <a:xfrm>
            <a:off x="172269" y="4908008"/>
            <a:ext cx="6826666" cy="111519"/>
            <a:chOff x="172269" y="6621494"/>
            <a:chExt cx="6826666" cy="111519"/>
          </a:xfrm>
        </p:grpSpPr>
        <p:pic>
          <p:nvPicPr>
            <p:cNvPr id="38" name="Picture 37"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2269" y="6624669"/>
              <a:ext cx="163906" cy="108344"/>
            </a:xfrm>
            <a:prstGeom prst="rect">
              <a:avLst/>
            </a:prstGeom>
            <a:ln>
              <a:noFill/>
            </a:ln>
          </p:spPr>
        </p:pic>
        <p:pic>
          <p:nvPicPr>
            <p:cNvPr id="39" name="Picture 38"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797" y="6624669"/>
              <a:ext cx="163906" cy="108344"/>
            </a:xfrm>
            <a:prstGeom prst="rect">
              <a:avLst/>
            </a:prstGeom>
            <a:ln>
              <a:noFill/>
            </a:ln>
          </p:spPr>
        </p:pic>
        <p:pic>
          <p:nvPicPr>
            <p:cNvPr id="40" name="Picture 39"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35029" y="6621494"/>
              <a:ext cx="163906" cy="108344"/>
            </a:xfrm>
            <a:prstGeom prst="rect">
              <a:avLst/>
            </a:prstGeom>
            <a:ln>
              <a:noFill/>
            </a:ln>
          </p:spPr>
        </p:pic>
        <p:pic>
          <p:nvPicPr>
            <p:cNvPr id="41" name="Picture 40"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5667" y="6624669"/>
              <a:ext cx="163906" cy="108344"/>
            </a:xfrm>
            <a:prstGeom prst="rect">
              <a:avLst/>
            </a:prstGeom>
            <a:ln>
              <a:noFill/>
            </a:ln>
          </p:spPr>
        </p:pic>
        <p:pic>
          <p:nvPicPr>
            <p:cNvPr id="42" name="Picture 41"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1531" y="6624669"/>
              <a:ext cx="163906" cy="108344"/>
            </a:xfrm>
            <a:prstGeom prst="rect">
              <a:avLst/>
            </a:prstGeom>
            <a:ln>
              <a:noFill/>
            </a:ln>
          </p:spPr>
        </p:pic>
        <p:pic>
          <p:nvPicPr>
            <p:cNvPr id="43" name="Picture 42"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30472" y="6624669"/>
              <a:ext cx="163906" cy="108344"/>
            </a:xfrm>
            <a:prstGeom prst="rect">
              <a:avLst/>
            </a:prstGeom>
            <a:ln>
              <a:noFill/>
            </a:ln>
          </p:spPr>
        </p:pic>
        <p:pic>
          <p:nvPicPr>
            <p:cNvPr id="44" name="Picture 43"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766" y="6624669"/>
              <a:ext cx="163906" cy="108344"/>
            </a:xfrm>
            <a:prstGeom prst="rect">
              <a:avLst/>
            </a:prstGeom>
            <a:ln>
              <a:noFill/>
            </a:ln>
          </p:spPr>
        </p:pic>
        <p:pic>
          <p:nvPicPr>
            <p:cNvPr id="45" name="Picture 44"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8298" y="6624669"/>
              <a:ext cx="163906" cy="108344"/>
            </a:xfrm>
            <a:prstGeom prst="rect">
              <a:avLst/>
            </a:prstGeom>
            <a:ln>
              <a:noFill/>
            </a:ln>
          </p:spPr>
        </p:pic>
        <p:pic>
          <p:nvPicPr>
            <p:cNvPr id="46" name="Picture 45"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7147" y="6624669"/>
              <a:ext cx="163906" cy="108344"/>
            </a:xfrm>
            <a:prstGeom prst="rect">
              <a:avLst/>
            </a:prstGeom>
            <a:ln>
              <a:noFill/>
            </a:ln>
          </p:spPr>
        </p:pic>
        <p:pic>
          <p:nvPicPr>
            <p:cNvPr id="47" name="Picture 46"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956" y="6624669"/>
              <a:ext cx="163906" cy="108344"/>
            </a:xfrm>
            <a:prstGeom prst="rect">
              <a:avLst/>
            </a:prstGeom>
            <a:ln>
              <a:noFill/>
            </a:ln>
          </p:spPr>
        </p:pic>
        <p:pic>
          <p:nvPicPr>
            <p:cNvPr id="48" name="Picture 47"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9315" y="6624669"/>
              <a:ext cx="163906" cy="108344"/>
            </a:xfrm>
            <a:prstGeom prst="rect">
              <a:avLst/>
            </a:prstGeom>
            <a:ln>
              <a:noFill/>
            </a:ln>
          </p:spPr>
        </p:pic>
        <p:pic>
          <p:nvPicPr>
            <p:cNvPr id="49" name="Picture 48"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833" y="6624669"/>
              <a:ext cx="163906" cy="108344"/>
            </a:xfrm>
            <a:prstGeom prst="rect">
              <a:avLst/>
            </a:prstGeom>
            <a:ln>
              <a:noFill/>
            </a:ln>
          </p:spPr>
        </p:pic>
        <p:pic>
          <p:nvPicPr>
            <p:cNvPr id="50" name="Picture 49"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5195" y="6624669"/>
              <a:ext cx="163906" cy="108344"/>
            </a:xfrm>
            <a:prstGeom prst="rect">
              <a:avLst/>
            </a:prstGeom>
            <a:ln>
              <a:noFill/>
            </a:ln>
          </p:spPr>
        </p:pic>
        <p:pic>
          <p:nvPicPr>
            <p:cNvPr id="51" name="Picture 50"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2555" y="6624669"/>
              <a:ext cx="163906" cy="108344"/>
            </a:xfrm>
            <a:prstGeom prst="rect">
              <a:avLst/>
            </a:prstGeom>
            <a:ln>
              <a:noFill/>
            </a:ln>
          </p:spPr>
        </p:pic>
        <p:pic>
          <p:nvPicPr>
            <p:cNvPr id="52" name="Picture 51"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913" y="6624669"/>
              <a:ext cx="163906" cy="108344"/>
            </a:xfrm>
            <a:prstGeom prst="rect">
              <a:avLst/>
            </a:prstGeom>
            <a:ln>
              <a:noFill/>
            </a:ln>
          </p:spPr>
        </p:pic>
        <p:pic>
          <p:nvPicPr>
            <p:cNvPr id="53" name="Picture 52"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8472" y="6624669"/>
              <a:ext cx="163906" cy="108344"/>
            </a:xfrm>
            <a:prstGeom prst="rect">
              <a:avLst/>
            </a:prstGeom>
            <a:ln>
              <a:noFill/>
            </a:ln>
          </p:spPr>
        </p:pic>
        <p:pic>
          <p:nvPicPr>
            <p:cNvPr id="54" name="Picture 53"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629" y="6624669"/>
              <a:ext cx="163906" cy="108344"/>
            </a:xfrm>
            <a:prstGeom prst="rect">
              <a:avLst/>
            </a:prstGeom>
            <a:ln>
              <a:noFill/>
            </a:ln>
          </p:spPr>
        </p:pic>
        <p:pic>
          <p:nvPicPr>
            <p:cNvPr id="55" name="Picture 54"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3387" y="6624669"/>
              <a:ext cx="163906" cy="108344"/>
            </a:xfrm>
            <a:prstGeom prst="rect">
              <a:avLst/>
            </a:prstGeom>
            <a:ln>
              <a:noFill/>
            </a:ln>
          </p:spPr>
        </p:pic>
        <p:pic>
          <p:nvPicPr>
            <p:cNvPr id="56" name="Picture 55"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9447" y="6624669"/>
              <a:ext cx="163906" cy="108344"/>
            </a:xfrm>
            <a:prstGeom prst="rect">
              <a:avLst/>
            </a:prstGeom>
            <a:ln>
              <a:noFill/>
            </a:ln>
          </p:spPr>
        </p:pic>
        <p:pic>
          <p:nvPicPr>
            <p:cNvPr id="57" name="Picture 56"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9303" y="6624669"/>
              <a:ext cx="163906" cy="108344"/>
            </a:xfrm>
            <a:prstGeom prst="rect">
              <a:avLst/>
            </a:prstGeom>
            <a:ln>
              <a:noFill/>
            </a:ln>
          </p:spPr>
        </p:pic>
        <p:pic>
          <p:nvPicPr>
            <p:cNvPr id="58" name="Picture 57"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20460" y="6624669"/>
              <a:ext cx="163906" cy="108344"/>
            </a:xfrm>
            <a:prstGeom prst="rect">
              <a:avLst/>
            </a:prstGeom>
            <a:ln>
              <a:noFill/>
            </a:ln>
          </p:spPr>
        </p:pic>
        <p:pic>
          <p:nvPicPr>
            <p:cNvPr id="59" name="Picture 58"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5801" y="6624669"/>
              <a:ext cx="163906" cy="108344"/>
            </a:xfrm>
            <a:prstGeom prst="rect">
              <a:avLst/>
            </a:prstGeom>
            <a:ln>
              <a:noFill/>
            </a:ln>
          </p:spPr>
        </p:pic>
        <p:pic>
          <p:nvPicPr>
            <p:cNvPr id="60" name="Picture 59"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0535" y="6624669"/>
              <a:ext cx="163906" cy="108344"/>
            </a:xfrm>
            <a:prstGeom prst="rect">
              <a:avLst/>
            </a:prstGeom>
            <a:ln>
              <a:noFill/>
            </a:ln>
          </p:spPr>
        </p:pic>
        <p:pic>
          <p:nvPicPr>
            <p:cNvPr id="61" name="Picture 60"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693337277"/>
      </p:ext>
    </p:extLst>
  </p:cSld>
  <p:clrMapOvr>
    <a:masterClrMapping/>
  </p:clrMapOvr>
  <p:timing>
    <p:tnLst>
      <p:par>
        <p:cTn xmlns:p14="http://schemas.microsoft.com/office/powerpoint/2010/main" id="1" dur="indefinite" restart="never" nodeType="tmRoot"/>
      </p:par>
    </p:tnLst>
  </p:timing>
  <p:hf sldNum="0" hdr="0" dt="0"/>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Tree>
    <p:extLst>
      <p:ext uri="{BB962C8B-B14F-4D97-AF65-F5344CB8AC3E}">
        <p14:creationId xmlns:p14="http://schemas.microsoft.com/office/powerpoint/2010/main" val="2913360023"/>
      </p:ext>
    </p:extLst>
  </p:cSld>
  <p:clrMapOvr>
    <a:masterClrMapping/>
  </p:clrMapOvr>
  <p:timing>
    <p:tnLst>
      <p:par>
        <p:cTn xmlns:p14="http://schemas.microsoft.com/office/powerpoint/2010/mai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590" indent="0">
              <a:buNone/>
              <a:defRPr sz="1800"/>
            </a:lvl2pPr>
            <a:lvl3pPr marL="913253" indent="0">
              <a:buNone/>
              <a:defRPr sz="1600"/>
            </a:lvl3pPr>
            <a:lvl4pPr marL="1369866" indent="0">
              <a:buNone/>
              <a:defRPr sz="1400"/>
            </a:lvl4pPr>
            <a:lvl5pPr marL="1826504" indent="0">
              <a:buNone/>
              <a:defRPr sz="1400"/>
            </a:lvl5pPr>
            <a:lvl6pPr marL="2283093" indent="0">
              <a:buNone/>
              <a:defRPr sz="1400"/>
            </a:lvl6pPr>
            <a:lvl7pPr marL="2739683" indent="0">
              <a:buNone/>
              <a:defRPr sz="1400"/>
            </a:lvl7pPr>
            <a:lvl8pPr marL="3196320" indent="0">
              <a:buNone/>
              <a:defRPr sz="1400"/>
            </a:lvl8pPr>
            <a:lvl9pPr marL="3652945"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530106481"/>
      </p:ext>
    </p:extLst>
  </p:cSld>
  <p:clrMapOvr>
    <a:masterClrMapping/>
  </p:clrMapOvr>
  <p:timing>
    <p:tnLst>
      <p:par>
        <p:cTn xmlns:p14="http://schemas.microsoft.com/office/powerpoint/2010/mai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661794690"/>
      </p:ext>
    </p:extLst>
  </p:cSld>
  <p:clrMapOvr>
    <a:masterClrMapping/>
  </p:clrMapOvr>
  <p:timing>
    <p:tnLst>
      <p:par>
        <p:cTn xmlns:p14="http://schemas.microsoft.com/office/powerpoint/2010/mai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483518428"/>
      </p:ext>
    </p:extLst>
  </p:cSld>
  <p:clrMapOvr>
    <a:masterClrMapping/>
  </p:clrMapOvr>
  <p:timing>
    <p:tnLst>
      <p:par>
        <p:cTn xmlns:p14="http://schemas.microsoft.com/office/powerpoint/2010/mai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338" tIns="45669" rIns="91338" bIns="45669"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39598238"/>
      </p:ext>
    </p:extLst>
  </p:cSld>
  <p:clrMapOvr>
    <a:masterClrMapping/>
  </p:clrMapOvr>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93560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11915094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79"/>
            <a:ext cx="5932800" cy="311621"/>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590" indent="0">
              <a:buNone/>
              <a:defRPr sz="2800"/>
            </a:lvl2pPr>
            <a:lvl3pPr marL="913253" indent="0">
              <a:buNone/>
              <a:defRPr sz="2400"/>
            </a:lvl3pPr>
            <a:lvl4pPr marL="1369866" indent="0">
              <a:buNone/>
              <a:defRPr sz="2000"/>
            </a:lvl4pPr>
            <a:lvl5pPr marL="1826504" indent="0">
              <a:buNone/>
              <a:defRPr sz="2000"/>
            </a:lvl5pPr>
            <a:lvl6pPr marL="2283093" indent="0">
              <a:buNone/>
              <a:defRPr sz="2000"/>
            </a:lvl6pPr>
            <a:lvl7pPr marL="2739683" indent="0">
              <a:buNone/>
              <a:defRPr sz="2000"/>
            </a:lvl7pPr>
            <a:lvl8pPr marL="3196320" indent="0">
              <a:buNone/>
              <a:defRPr sz="2000"/>
            </a:lvl8pPr>
            <a:lvl9pPr marL="3652945" indent="0">
              <a:buNone/>
              <a:defRPr sz="2000"/>
            </a:lvl9pPr>
          </a:lstStyle>
          <a:p>
            <a:r>
              <a:rPr lang="en-US" smtClean="0"/>
              <a:t>Drag picture to placeholder or click icon to add</a:t>
            </a:r>
            <a:endParaRPr lang="en-GB" dirty="0"/>
          </a:p>
        </p:txBody>
      </p:sp>
      <p:sp>
        <p:nvSpPr>
          <p:cNvPr id="4" name="Text Placeholder 3"/>
          <p:cNvSpPr>
            <a:spLocks noGrp="1"/>
          </p:cNvSpPr>
          <p:nvPr>
            <p:ph type="body" sz="half" idx="2"/>
          </p:nvPr>
        </p:nvSpPr>
        <p:spPr>
          <a:xfrm>
            <a:off x="1602000" y="4029127"/>
            <a:ext cx="5932800" cy="464345"/>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651799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810621948"/>
      </p:ext>
    </p:extLst>
  </p:cSld>
  <p:clrMapOvr>
    <a:masterClrMapping/>
  </p:clrMapOvr>
  <p:timing>
    <p:tnLst>
      <p:par>
        <p:cTn xmlns:p14="http://schemas.microsoft.com/office/powerpoint/2010/mai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6"/>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08" tIns="45654" rIns="91308" bIns="45654"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6"/>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161383860"/>
      </p:ext>
    </p:extLst>
  </p:cSld>
  <p:clrMapOvr>
    <a:masterClrMapping/>
  </p:clrMapOvr>
  <p:timing>
    <p:tnLst>
      <p:par>
        <p:cTn xmlns:p14="http://schemas.microsoft.com/office/powerpoint/2010/main" id="1" dur="indefinite" restart="never" nodeType="tmRoot"/>
      </p:par>
    </p:tnLst>
  </p:timing>
  <p:hf sldNum="0" hdr="0" dt="0"/>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81" indent="-272648">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2717262168"/>
      </p:ext>
    </p:extLst>
  </p:cSld>
  <p:clrMapOvr>
    <a:masterClrMapping/>
  </p:clrMapOvr>
  <p:timing>
    <p:tnLst>
      <p:par>
        <p:cTn xmlns:p14="http://schemas.microsoft.com/office/powerpoint/2010/mai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13" indent="0">
              <a:buNone/>
              <a:defRPr sz="1800"/>
            </a:lvl2pPr>
            <a:lvl3pPr marL="912912" indent="0">
              <a:buNone/>
              <a:defRPr sz="1600"/>
            </a:lvl3pPr>
            <a:lvl4pPr marL="1369356" indent="0">
              <a:buNone/>
              <a:defRPr sz="1400"/>
            </a:lvl4pPr>
            <a:lvl5pPr marL="1825823" indent="0">
              <a:buNone/>
              <a:defRPr sz="1400"/>
            </a:lvl5pPr>
            <a:lvl6pPr marL="2282238" indent="0">
              <a:buNone/>
              <a:defRPr sz="1400"/>
            </a:lvl6pPr>
            <a:lvl7pPr marL="2738648" indent="0">
              <a:buNone/>
              <a:defRPr sz="1400"/>
            </a:lvl7pPr>
            <a:lvl8pPr marL="3195120" indent="0">
              <a:buNone/>
              <a:defRPr sz="1400"/>
            </a:lvl8pPr>
            <a:lvl9pPr marL="3651582"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171940349"/>
      </p:ext>
    </p:extLst>
  </p:cSld>
  <p:clrMapOvr>
    <a:masterClrMapping/>
  </p:clrMapOvr>
  <p:timing>
    <p:tnLst>
      <p:par>
        <p:cTn xmlns:p14="http://schemas.microsoft.com/office/powerpoint/2010/mai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30684246"/>
      </p:ext>
    </p:extLst>
  </p:cSld>
  <p:clrMapOvr>
    <a:masterClrMapping/>
  </p:clrMapOvr>
  <p:timing>
    <p:tnLst>
      <p:par>
        <p:cTn xmlns:p14="http://schemas.microsoft.com/office/powerpoint/2010/mai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13" indent="0">
              <a:buNone/>
              <a:defRPr sz="2000" b="1"/>
            </a:lvl2pPr>
            <a:lvl3pPr marL="912912" indent="0">
              <a:buNone/>
              <a:defRPr sz="1800" b="1"/>
            </a:lvl3pPr>
            <a:lvl4pPr marL="1369356" indent="0">
              <a:buNone/>
              <a:defRPr sz="1600" b="1"/>
            </a:lvl4pPr>
            <a:lvl5pPr marL="1825823" indent="0">
              <a:buNone/>
              <a:defRPr sz="1600" b="1"/>
            </a:lvl5pPr>
            <a:lvl6pPr marL="2282238" indent="0">
              <a:buNone/>
              <a:defRPr sz="1600" b="1"/>
            </a:lvl6pPr>
            <a:lvl7pPr marL="2738648" indent="0">
              <a:buNone/>
              <a:defRPr sz="1600" b="1"/>
            </a:lvl7pPr>
            <a:lvl8pPr marL="3195120" indent="0">
              <a:buNone/>
              <a:defRPr sz="1600" b="1"/>
            </a:lvl8pPr>
            <a:lvl9pPr marL="3651582"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13" indent="0">
              <a:buNone/>
              <a:defRPr sz="2000" b="1"/>
            </a:lvl2pPr>
            <a:lvl3pPr marL="912912" indent="0">
              <a:buNone/>
              <a:defRPr sz="1800" b="1"/>
            </a:lvl3pPr>
            <a:lvl4pPr marL="1369356" indent="0">
              <a:buNone/>
              <a:defRPr sz="1600" b="1"/>
            </a:lvl4pPr>
            <a:lvl5pPr marL="1825823" indent="0">
              <a:buNone/>
              <a:defRPr sz="1600" b="1"/>
            </a:lvl5pPr>
            <a:lvl6pPr marL="2282238" indent="0">
              <a:buNone/>
              <a:defRPr sz="1600" b="1"/>
            </a:lvl6pPr>
            <a:lvl7pPr marL="2738648" indent="0">
              <a:buNone/>
              <a:defRPr sz="1600" b="1"/>
            </a:lvl7pPr>
            <a:lvl8pPr marL="3195120" indent="0">
              <a:buNone/>
              <a:defRPr sz="1600" b="1"/>
            </a:lvl8pPr>
            <a:lvl9pPr marL="3651582"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641896989"/>
      </p:ext>
    </p:extLst>
  </p:cSld>
  <p:clrMapOvr>
    <a:masterClrMapping/>
  </p:clrMapOvr>
  <p:timing>
    <p:tnLst>
      <p:par>
        <p:cTn xmlns:p14="http://schemas.microsoft.com/office/powerpoint/2010/mai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08" tIns="45654" rIns="91308" bIns="45654"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620160576"/>
      </p:ext>
    </p:extLst>
  </p:cSld>
  <p:clrMapOvr>
    <a:masterClrMapping/>
  </p:clrMapOvr>
  <p:timing>
    <p:tnLst>
      <p:par>
        <p:cTn xmlns:p14="http://schemas.microsoft.com/office/powerpoint/2010/mai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2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13" indent="0">
              <a:buNone/>
              <a:defRPr sz="1200"/>
            </a:lvl2pPr>
            <a:lvl3pPr marL="912912" indent="0">
              <a:buNone/>
              <a:defRPr sz="1000"/>
            </a:lvl3pPr>
            <a:lvl4pPr marL="1369356" indent="0">
              <a:buNone/>
              <a:defRPr sz="900"/>
            </a:lvl4pPr>
            <a:lvl5pPr marL="1825823" indent="0">
              <a:buNone/>
              <a:defRPr sz="900"/>
            </a:lvl5pPr>
            <a:lvl6pPr marL="2282238" indent="0">
              <a:buNone/>
              <a:defRPr sz="900"/>
            </a:lvl6pPr>
            <a:lvl7pPr marL="2738648" indent="0">
              <a:buNone/>
              <a:defRPr sz="900"/>
            </a:lvl7pPr>
            <a:lvl8pPr marL="3195120" indent="0">
              <a:buNone/>
              <a:defRPr sz="900"/>
            </a:lvl8pPr>
            <a:lvl9pPr marL="3651582"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11317302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13" indent="0">
              <a:buNone/>
              <a:defRPr sz="2800"/>
            </a:lvl2pPr>
            <a:lvl3pPr marL="912912" indent="0">
              <a:buNone/>
              <a:defRPr sz="2400"/>
            </a:lvl3pPr>
            <a:lvl4pPr marL="1369356" indent="0">
              <a:buNone/>
              <a:defRPr sz="2000"/>
            </a:lvl4pPr>
            <a:lvl5pPr marL="1825823" indent="0">
              <a:buNone/>
              <a:defRPr sz="2000"/>
            </a:lvl5pPr>
            <a:lvl6pPr marL="2282238" indent="0">
              <a:buNone/>
              <a:defRPr sz="2000"/>
            </a:lvl6pPr>
            <a:lvl7pPr marL="2738648" indent="0">
              <a:buNone/>
              <a:defRPr sz="2000"/>
            </a:lvl7pPr>
            <a:lvl8pPr marL="3195120" indent="0">
              <a:buNone/>
              <a:defRPr sz="2000"/>
            </a:lvl8pPr>
            <a:lvl9pPr marL="3651582"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2"/>
            <a:ext cx="5932800" cy="464345"/>
          </a:xfrm>
        </p:spPr>
        <p:txBody>
          <a:bodyPr/>
          <a:lstStyle>
            <a:lvl1pPr marL="0" indent="0">
              <a:buNone/>
              <a:defRPr sz="1400"/>
            </a:lvl1pPr>
            <a:lvl2pPr marL="456413" indent="0">
              <a:buNone/>
              <a:defRPr sz="1200"/>
            </a:lvl2pPr>
            <a:lvl3pPr marL="912912" indent="0">
              <a:buNone/>
              <a:defRPr sz="1000"/>
            </a:lvl3pPr>
            <a:lvl4pPr marL="1369356" indent="0">
              <a:buNone/>
              <a:defRPr sz="900"/>
            </a:lvl4pPr>
            <a:lvl5pPr marL="1825823" indent="0">
              <a:buNone/>
              <a:defRPr sz="900"/>
            </a:lvl5pPr>
            <a:lvl6pPr marL="2282238" indent="0">
              <a:buNone/>
              <a:defRPr sz="900"/>
            </a:lvl6pPr>
            <a:lvl7pPr marL="2738648" indent="0">
              <a:buNone/>
              <a:defRPr sz="900"/>
            </a:lvl7pPr>
            <a:lvl8pPr marL="3195120" indent="0">
              <a:buNone/>
              <a:defRPr sz="900"/>
            </a:lvl8pPr>
            <a:lvl9pPr marL="3651582"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82351996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6"/>
            <a:ext cx="584200" cy="423863"/>
          </a:xfrm>
          <a:prstGeom prst="rect">
            <a:avLst/>
          </a:prstGeom>
        </p:spPr>
        <p:txBody>
          <a:bodyPr lIns="91318" tIns="45659" rIns="91318" bIns="45659"/>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897179716"/>
      </p:ext>
    </p:extLst>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267392839"/>
      </p:ext>
    </p:extLst>
  </p:cSld>
  <p:clrMapOvr>
    <a:masterClrMapping/>
  </p:clrMapOvr>
  <p:timing>
    <p:tnLst>
      <p:par>
        <p:cTn xmlns:p14="http://schemas.microsoft.com/office/powerpoint/2010/mai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6"/>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08" tIns="45654" rIns="91308" bIns="45654"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6"/>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4170867610"/>
      </p:ext>
    </p:extLst>
  </p:cSld>
  <p:clrMapOvr>
    <a:masterClrMapping/>
  </p:clrMapOvr>
  <p:timing>
    <p:tnLst>
      <p:par>
        <p:cTn xmlns:p14="http://schemas.microsoft.com/office/powerpoint/2010/main" id="1" dur="indefinite" restart="never" nodeType="tmRoot"/>
      </p:par>
    </p:tnLst>
  </p:timing>
  <p:hf sldNum="0" hdr="0" dt="0"/>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81" indent="-272648">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2726879772"/>
      </p:ext>
    </p:extLst>
  </p:cSld>
  <p:clrMapOvr>
    <a:masterClrMapping/>
  </p:clrMapOvr>
  <p:timing>
    <p:tnLst>
      <p:par>
        <p:cTn xmlns:p14="http://schemas.microsoft.com/office/powerpoint/2010/mai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13" indent="0">
              <a:buNone/>
              <a:defRPr sz="1800"/>
            </a:lvl2pPr>
            <a:lvl3pPr marL="912912" indent="0">
              <a:buNone/>
              <a:defRPr sz="1600"/>
            </a:lvl3pPr>
            <a:lvl4pPr marL="1369356" indent="0">
              <a:buNone/>
              <a:defRPr sz="1400"/>
            </a:lvl4pPr>
            <a:lvl5pPr marL="1825823" indent="0">
              <a:buNone/>
              <a:defRPr sz="1400"/>
            </a:lvl5pPr>
            <a:lvl6pPr marL="2282238" indent="0">
              <a:buNone/>
              <a:defRPr sz="1400"/>
            </a:lvl6pPr>
            <a:lvl7pPr marL="2738648" indent="0">
              <a:buNone/>
              <a:defRPr sz="1400"/>
            </a:lvl7pPr>
            <a:lvl8pPr marL="3195120" indent="0">
              <a:buNone/>
              <a:defRPr sz="1400"/>
            </a:lvl8pPr>
            <a:lvl9pPr marL="3651582"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000210779"/>
      </p:ext>
    </p:extLst>
  </p:cSld>
  <p:clrMapOvr>
    <a:masterClrMapping/>
  </p:clrMapOvr>
  <p:timing>
    <p:tnLst>
      <p:par>
        <p:cTn xmlns:p14="http://schemas.microsoft.com/office/powerpoint/2010/mai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968809366"/>
      </p:ext>
    </p:extLst>
  </p:cSld>
  <p:clrMapOvr>
    <a:masterClrMapping/>
  </p:clrMapOvr>
  <p:timing>
    <p:tnLst>
      <p:par>
        <p:cTn xmlns:p14="http://schemas.microsoft.com/office/powerpoint/2010/mai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13" indent="0">
              <a:buNone/>
              <a:defRPr sz="2000" b="1"/>
            </a:lvl2pPr>
            <a:lvl3pPr marL="912912" indent="0">
              <a:buNone/>
              <a:defRPr sz="1800" b="1"/>
            </a:lvl3pPr>
            <a:lvl4pPr marL="1369356" indent="0">
              <a:buNone/>
              <a:defRPr sz="1600" b="1"/>
            </a:lvl4pPr>
            <a:lvl5pPr marL="1825823" indent="0">
              <a:buNone/>
              <a:defRPr sz="1600" b="1"/>
            </a:lvl5pPr>
            <a:lvl6pPr marL="2282238" indent="0">
              <a:buNone/>
              <a:defRPr sz="1600" b="1"/>
            </a:lvl6pPr>
            <a:lvl7pPr marL="2738648" indent="0">
              <a:buNone/>
              <a:defRPr sz="1600" b="1"/>
            </a:lvl7pPr>
            <a:lvl8pPr marL="3195120" indent="0">
              <a:buNone/>
              <a:defRPr sz="1600" b="1"/>
            </a:lvl8pPr>
            <a:lvl9pPr marL="3651582"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13" indent="0">
              <a:buNone/>
              <a:defRPr sz="2000" b="1"/>
            </a:lvl2pPr>
            <a:lvl3pPr marL="912912" indent="0">
              <a:buNone/>
              <a:defRPr sz="1800" b="1"/>
            </a:lvl3pPr>
            <a:lvl4pPr marL="1369356" indent="0">
              <a:buNone/>
              <a:defRPr sz="1600" b="1"/>
            </a:lvl4pPr>
            <a:lvl5pPr marL="1825823" indent="0">
              <a:buNone/>
              <a:defRPr sz="1600" b="1"/>
            </a:lvl5pPr>
            <a:lvl6pPr marL="2282238" indent="0">
              <a:buNone/>
              <a:defRPr sz="1600" b="1"/>
            </a:lvl6pPr>
            <a:lvl7pPr marL="2738648" indent="0">
              <a:buNone/>
              <a:defRPr sz="1600" b="1"/>
            </a:lvl7pPr>
            <a:lvl8pPr marL="3195120" indent="0">
              <a:buNone/>
              <a:defRPr sz="1600" b="1"/>
            </a:lvl8pPr>
            <a:lvl9pPr marL="3651582"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507102183"/>
      </p:ext>
    </p:extLst>
  </p:cSld>
  <p:clrMapOvr>
    <a:masterClrMapping/>
  </p:clrMapOvr>
  <p:timing>
    <p:tnLst>
      <p:par>
        <p:cTn xmlns:p14="http://schemas.microsoft.com/office/powerpoint/2010/mai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08" tIns="45654" rIns="91308" bIns="45654"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410230097"/>
      </p:ext>
    </p:extLst>
  </p:cSld>
  <p:clrMapOvr>
    <a:masterClrMapping/>
  </p:clrMapOvr>
  <p:timing>
    <p:tnLst>
      <p:par>
        <p:cTn xmlns:p14="http://schemas.microsoft.com/office/powerpoint/2010/mai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89471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13" indent="0">
              <a:buNone/>
              <a:defRPr sz="1200"/>
            </a:lvl2pPr>
            <a:lvl3pPr marL="912912" indent="0">
              <a:buNone/>
              <a:defRPr sz="1000"/>
            </a:lvl3pPr>
            <a:lvl4pPr marL="1369356" indent="0">
              <a:buNone/>
              <a:defRPr sz="900"/>
            </a:lvl4pPr>
            <a:lvl5pPr marL="1825823" indent="0">
              <a:buNone/>
              <a:defRPr sz="900"/>
            </a:lvl5pPr>
            <a:lvl6pPr marL="2282238" indent="0">
              <a:buNone/>
              <a:defRPr sz="900"/>
            </a:lvl6pPr>
            <a:lvl7pPr marL="2738648" indent="0">
              <a:buNone/>
              <a:defRPr sz="900"/>
            </a:lvl7pPr>
            <a:lvl8pPr marL="3195120" indent="0">
              <a:buNone/>
              <a:defRPr sz="900"/>
            </a:lvl8pPr>
            <a:lvl9pPr marL="3651582"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20251432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13" indent="0">
              <a:buNone/>
              <a:defRPr sz="2800"/>
            </a:lvl2pPr>
            <a:lvl3pPr marL="912912" indent="0">
              <a:buNone/>
              <a:defRPr sz="2400"/>
            </a:lvl3pPr>
            <a:lvl4pPr marL="1369356" indent="0">
              <a:buNone/>
              <a:defRPr sz="2000"/>
            </a:lvl4pPr>
            <a:lvl5pPr marL="1825823" indent="0">
              <a:buNone/>
              <a:defRPr sz="2000"/>
            </a:lvl5pPr>
            <a:lvl6pPr marL="2282238" indent="0">
              <a:buNone/>
              <a:defRPr sz="2000"/>
            </a:lvl6pPr>
            <a:lvl7pPr marL="2738648" indent="0">
              <a:buNone/>
              <a:defRPr sz="2000"/>
            </a:lvl7pPr>
            <a:lvl8pPr marL="3195120" indent="0">
              <a:buNone/>
              <a:defRPr sz="2000"/>
            </a:lvl8pPr>
            <a:lvl9pPr marL="3651582"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2"/>
            <a:ext cx="5932800" cy="464345"/>
          </a:xfrm>
        </p:spPr>
        <p:txBody>
          <a:bodyPr/>
          <a:lstStyle>
            <a:lvl1pPr marL="0" indent="0">
              <a:buNone/>
              <a:defRPr sz="1400"/>
            </a:lvl1pPr>
            <a:lvl2pPr marL="456413" indent="0">
              <a:buNone/>
              <a:defRPr sz="1200"/>
            </a:lvl2pPr>
            <a:lvl3pPr marL="912912" indent="0">
              <a:buNone/>
              <a:defRPr sz="1000"/>
            </a:lvl3pPr>
            <a:lvl4pPr marL="1369356" indent="0">
              <a:buNone/>
              <a:defRPr sz="900"/>
            </a:lvl4pPr>
            <a:lvl5pPr marL="1825823" indent="0">
              <a:buNone/>
              <a:defRPr sz="900"/>
            </a:lvl5pPr>
            <a:lvl6pPr marL="2282238" indent="0">
              <a:buNone/>
              <a:defRPr sz="900"/>
            </a:lvl6pPr>
            <a:lvl7pPr marL="2738648" indent="0">
              <a:buNone/>
              <a:defRPr sz="900"/>
            </a:lvl7pPr>
            <a:lvl8pPr marL="3195120" indent="0">
              <a:buNone/>
              <a:defRPr sz="900"/>
            </a:lvl8pPr>
            <a:lvl9pPr marL="3651582"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31043722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6"/>
            <a:ext cx="584200" cy="423863"/>
          </a:xfrm>
          <a:prstGeom prst="rect">
            <a:avLst/>
          </a:prstGeom>
        </p:spPr>
        <p:txBody>
          <a:bodyPr lIns="91318" tIns="45659" rIns="91318" bIns="45659"/>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2831788830"/>
      </p:ext>
    </p:extLst>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14739"/>
      </p:ext>
    </p:extLst>
  </p:cSld>
  <p:clrMapOvr>
    <a:masterClrMapping/>
  </p:clrMapOvr>
  <p:timing>
    <p:tnLst>
      <p:par>
        <p:cTn xmlns:p14="http://schemas.microsoft.com/office/powerpoint/2010/mai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33" name="Picture 32"/>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sp>
        <p:nvSpPr>
          <p:cNvPr id="56323" name="Rectangle 2"/>
          <p:cNvSpPr>
            <a:spLocks noGrp="1" noChangeArrowheads="1"/>
          </p:cNvSpPr>
          <p:nvPr>
            <p:ph type="subTitle" idx="1"/>
          </p:nvPr>
        </p:nvSpPr>
        <p:spPr>
          <a:xfrm>
            <a:off x="425935" y="2759988"/>
            <a:ext cx="7948800" cy="421940"/>
          </a:xfrm>
          <a:solidFill>
            <a:srgbClr val="0070C0"/>
          </a:solidFill>
        </p:spPr>
        <p:txBody>
          <a:bodyPr wrap="square">
            <a:spAutoFit/>
          </a:bodyPr>
          <a:lstStyle>
            <a:lvl1pPr marL="0" indent="0">
              <a:buFont typeface="Verdana" pitchFamily="34" charset="0"/>
              <a:buNone/>
              <a:defRPr sz="1800">
                <a:solidFill>
                  <a:schemeClr val="bg1"/>
                </a:solidFill>
              </a:defRPr>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306488" y="1585866"/>
            <a:ext cx="7947025" cy="584776"/>
          </a:xfrm>
        </p:spPr>
        <p:txBody>
          <a:bodyPr/>
          <a:lstStyle>
            <a:lvl1pPr>
              <a:defRPr sz="3200">
                <a:solidFill>
                  <a:schemeClr val="bg1">
                    <a:lumMod val="95000"/>
                  </a:schemeClr>
                </a:solidFill>
              </a:defRPr>
            </a:lvl1pPr>
          </a:lstStyle>
          <a:p>
            <a:pPr lvl="0"/>
            <a:r>
              <a:rPr lang="en-US" noProof="0" smtClean="0"/>
              <a:t>Click to edit Master title style</a:t>
            </a:r>
            <a:endParaRPr lang="en-GB" noProof="0" dirty="0" smtClean="0"/>
          </a:p>
        </p:txBody>
      </p:sp>
      <p:pic>
        <p:nvPicPr>
          <p:cNvPr id="56344" name="Picture 24" descr="PPT_Header02" hidden="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4" y="4908979"/>
            <a:ext cx="163906" cy="108344"/>
          </a:xfrm>
          <a:prstGeom prst="rect">
            <a:avLst/>
          </a:prstGeom>
          <a:ln>
            <a:noFill/>
          </a:ln>
        </p:spPr>
      </p:pic>
      <p:pic>
        <p:nvPicPr>
          <p:cNvPr id="37" name="Picture 36"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4908979"/>
            <a:ext cx="163906" cy="108344"/>
          </a:xfrm>
          <a:prstGeom prst="rect">
            <a:avLst/>
          </a:prstGeom>
          <a:ln>
            <a:noFill/>
          </a:ln>
        </p:spPr>
      </p:pic>
      <p:pic>
        <p:nvPicPr>
          <p:cNvPr id="40" name="Picture 39" descr="ch.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758227" y="4908979"/>
            <a:ext cx="163906" cy="108344"/>
          </a:xfrm>
          <a:prstGeom prst="rect">
            <a:avLst/>
          </a:prstGeom>
          <a:ln>
            <a:noFill/>
          </a:ln>
        </p:spPr>
      </p:pic>
      <p:pic>
        <p:nvPicPr>
          <p:cNvPr id="41" name="Picture 40" descr="cz.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30914" y="4908979"/>
            <a:ext cx="163906" cy="108344"/>
          </a:xfrm>
          <a:prstGeom prst="rect">
            <a:avLst/>
          </a:prstGeom>
          <a:ln>
            <a:noFill/>
          </a:ln>
        </p:spPr>
      </p:pic>
      <p:pic>
        <p:nvPicPr>
          <p:cNvPr id="42" name="Picture 41" descr="de.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29856" y="4908979"/>
            <a:ext cx="163906" cy="108344"/>
          </a:xfrm>
          <a:prstGeom prst="rect">
            <a:avLst/>
          </a:prstGeom>
          <a:ln>
            <a:noFill/>
          </a:ln>
        </p:spPr>
      </p:pic>
      <p:pic>
        <p:nvPicPr>
          <p:cNvPr id="43" name="Picture 42" descr="dk.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09149" y="4908979"/>
            <a:ext cx="163906" cy="108344"/>
          </a:xfrm>
          <a:prstGeom prst="rect">
            <a:avLst/>
          </a:prstGeom>
          <a:ln>
            <a:noFill/>
          </a:ln>
        </p:spPr>
      </p:pic>
      <p:pic>
        <p:nvPicPr>
          <p:cNvPr id="44" name="Picture 43" descr="ee.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287681" y="4908979"/>
            <a:ext cx="163906" cy="108344"/>
          </a:xfrm>
          <a:prstGeom prst="rect">
            <a:avLst/>
          </a:prstGeom>
          <a:ln>
            <a:noFill/>
          </a:ln>
        </p:spPr>
      </p:pic>
      <p:pic>
        <p:nvPicPr>
          <p:cNvPr id="45" name="Picture 44" descr="es.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99705" y="4908979"/>
            <a:ext cx="163906" cy="108344"/>
          </a:xfrm>
          <a:prstGeom prst="rect">
            <a:avLst/>
          </a:prstGeom>
          <a:ln>
            <a:noFill/>
          </a:ln>
        </p:spPr>
      </p:pic>
      <p:pic>
        <p:nvPicPr>
          <p:cNvPr id="46" name="Picture 45" descr="f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571340" y="4908979"/>
            <a:ext cx="163906" cy="108344"/>
          </a:xfrm>
          <a:prstGeom prst="rect">
            <a:avLst/>
          </a:prstGeom>
          <a:ln>
            <a:noFill/>
          </a:ln>
        </p:spPr>
      </p:pic>
      <p:pic>
        <p:nvPicPr>
          <p:cNvPr id="47" name="Picture 46" descr="fr.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848699" y="4908979"/>
            <a:ext cx="163906" cy="108344"/>
          </a:xfrm>
          <a:prstGeom prst="rect">
            <a:avLst/>
          </a:prstGeom>
          <a:ln>
            <a:noFill/>
          </a:ln>
        </p:spPr>
      </p:pic>
      <p:pic>
        <p:nvPicPr>
          <p:cNvPr id="48" name="Picture 47" descr="g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407218" y="4908979"/>
            <a:ext cx="163906" cy="108344"/>
          </a:xfrm>
          <a:prstGeom prst="rect">
            <a:avLst/>
          </a:prstGeom>
          <a:ln>
            <a:noFill/>
          </a:ln>
        </p:spPr>
      </p:pic>
      <p:pic>
        <p:nvPicPr>
          <p:cNvPr id="49" name="Picture 48" descr="hu.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684580" y="4908979"/>
            <a:ext cx="163906" cy="108344"/>
          </a:xfrm>
          <a:prstGeom prst="rect">
            <a:avLst/>
          </a:prstGeom>
          <a:ln>
            <a:noFill/>
          </a:ln>
        </p:spPr>
      </p:pic>
      <p:pic>
        <p:nvPicPr>
          <p:cNvPr id="50" name="Picture 49" descr="ie.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961939" y="4908979"/>
            <a:ext cx="163906" cy="108344"/>
          </a:xfrm>
          <a:prstGeom prst="rect">
            <a:avLst/>
          </a:prstGeom>
          <a:ln>
            <a:noFill/>
          </a:ln>
        </p:spPr>
      </p:pic>
      <p:pic>
        <p:nvPicPr>
          <p:cNvPr id="51" name="Picture 50" descr="it.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239298" y="4908979"/>
            <a:ext cx="163906" cy="108344"/>
          </a:xfrm>
          <a:prstGeom prst="rect">
            <a:avLst/>
          </a:prstGeom>
          <a:ln>
            <a:noFill/>
          </a:ln>
        </p:spPr>
      </p:pic>
      <p:pic>
        <p:nvPicPr>
          <p:cNvPr id="52" name="Picture 51" descr="lu.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517857" y="4908979"/>
            <a:ext cx="163906" cy="108344"/>
          </a:xfrm>
          <a:prstGeom prst="rect">
            <a:avLst/>
          </a:prstGeom>
          <a:ln>
            <a:noFill/>
          </a:ln>
        </p:spPr>
      </p:pic>
      <p:pic>
        <p:nvPicPr>
          <p:cNvPr id="53" name="Picture 52" descr="nl.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799014" y="4908979"/>
            <a:ext cx="163906" cy="108344"/>
          </a:xfrm>
          <a:prstGeom prst="rect">
            <a:avLst/>
          </a:prstGeom>
          <a:ln>
            <a:noFill/>
          </a:ln>
        </p:spPr>
      </p:pic>
      <p:pic>
        <p:nvPicPr>
          <p:cNvPr id="54" name="Picture 53" descr="no.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4082772" y="4908979"/>
            <a:ext cx="163906" cy="108344"/>
          </a:xfrm>
          <a:prstGeom prst="rect">
            <a:avLst/>
          </a:prstGeom>
          <a:ln>
            <a:noFill/>
          </a:ln>
        </p:spPr>
      </p:pic>
      <p:pic>
        <p:nvPicPr>
          <p:cNvPr id="55" name="Picture 54" descr="pl.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358832" y="4908979"/>
            <a:ext cx="163906" cy="108344"/>
          </a:xfrm>
          <a:prstGeom prst="rect">
            <a:avLst/>
          </a:prstGeom>
          <a:ln>
            <a:noFill/>
          </a:ln>
        </p:spPr>
      </p:pic>
      <p:pic>
        <p:nvPicPr>
          <p:cNvPr id="56" name="Picture 55" descr="pt.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638687" y="4908979"/>
            <a:ext cx="163906" cy="108344"/>
          </a:xfrm>
          <a:prstGeom prst="rect">
            <a:avLst/>
          </a:prstGeom>
          <a:ln>
            <a:noFill/>
          </a:ln>
        </p:spPr>
      </p:pic>
      <p:pic>
        <p:nvPicPr>
          <p:cNvPr id="57" name="Picture 56" descr="ro.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919844" y="4908979"/>
            <a:ext cx="163906" cy="108344"/>
          </a:xfrm>
          <a:prstGeom prst="rect">
            <a:avLst/>
          </a:prstGeom>
          <a:ln>
            <a:noFill/>
          </a:ln>
        </p:spPr>
      </p:pic>
      <p:pic>
        <p:nvPicPr>
          <p:cNvPr id="58" name="Picture 57" descr="se.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5478360" y="4908979"/>
            <a:ext cx="163906" cy="108344"/>
          </a:xfrm>
          <a:prstGeom prst="rect">
            <a:avLst/>
          </a:prstGeom>
          <a:ln>
            <a:noFill/>
          </a:ln>
        </p:spPr>
      </p:pic>
      <p:pic>
        <p:nvPicPr>
          <p:cNvPr id="59" name="Picture 58" descr="uk.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6033093" y="4908979"/>
            <a:ext cx="163906" cy="108344"/>
          </a:xfrm>
          <a:prstGeom prst="rect">
            <a:avLst/>
          </a:prstGeom>
          <a:ln>
            <a:noFill/>
          </a:ln>
        </p:spPr>
      </p:pic>
      <p:pic>
        <p:nvPicPr>
          <p:cNvPr id="60" name="Picture 59"/>
          <p:cNvPicPr>
            <a:picLocks noChangeAspect="1"/>
          </p:cNvPicPr>
          <p:nvPr userDrawn="1"/>
        </p:nvPicPr>
        <p:blipFill rotWithShape="1">
          <a:blip r:embed="rId27" cstate="screen">
            <a:extLst>
              <a:ext uri="{28A0092B-C50C-407E-A947-70E740481C1C}">
                <a14:useLocalDpi xmlns:a14="http://schemas.microsoft.com/office/drawing/2010/main"/>
              </a:ext>
            </a:extLst>
          </a:blip>
          <a:srcRect b="-31434"/>
          <a:stretch/>
        </p:blipFill>
        <p:spPr>
          <a:xfrm>
            <a:off x="7789120" y="4899420"/>
            <a:ext cx="1196912" cy="144000"/>
          </a:xfrm>
          <a:prstGeom prst="rect">
            <a:avLst/>
          </a:prstGeom>
        </p:spPr>
      </p:pic>
      <p:cxnSp>
        <p:nvCxnSpPr>
          <p:cNvPr id="61" name="Straight Connector 60"/>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8" name="Picture 37" descr="ca.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803127" y="4905805"/>
            <a:ext cx="163906" cy="108344"/>
          </a:xfrm>
          <a:prstGeom prst="rect">
            <a:avLst/>
          </a:prstGeom>
          <a:ln>
            <a:noFill/>
          </a:ln>
        </p:spPr>
      </p:pic>
      <p:pic>
        <p:nvPicPr>
          <p:cNvPr id="62" name="Picture 2" descr="http://www.nationalflaggen.de/images/flaggen/flagge-slowenien-flagge-tshirt-1x1.gif"/>
          <p:cNvPicPr>
            <a:picLocks noChangeAspect="1" noChangeArrowheads="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516613" y="4905804"/>
            <a:ext cx="157128" cy="1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644324"/>
      </p:ext>
    </p:extLst>
  </p:cSld>
  <p:clrMapOvr>
    <a:masterClrMapping/>
  </p:clrMapOvr>
  <p:timing>
    <p:tnLst>
      <p:par>
        <p:cTn xmlns:p14="http://schemas.microsoft.com/office/powerpoint/2010/main" id="1" dur="indefinite" restart="never" nodeType="tmRoot"/>
      </p:par>
    </p:tnLst>
  </p:timing>
  <p:hf sldNum="0" hdr="0" dt="0"/>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234384883"/>
      </p:ext>
    </p:extLst>
  </p:cSld>
  <p:clrMapOvr>
    <a:masterClrMapping/>
  </p:clrMapOvr>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590" indent="0">
              <a:buNone/>
              <a:defRPr sz="1800"/>
            </a:lvl2pPr>
            <a:lvl3pPr marL="913253" indent="0">
              <a:buNone/>
              <a:defRPr sz="1600"/>
            </a:lvl3pPr>
            <a:lvl4pPr marL="1369866" indent="0">
              <a:buNone/>
              <a:defRPr sz="1400"/>
            </a:lvl4pPr>
            <a:lvl5pPr marL="1826504" indent="0">
              <a:buNone/>
              <a:defRPr sz="1400"/>
            </a:lvl5pPr>
            <a:lvl6pPr marL="2283093" indent="0">
              <a:buNone/>
              <a:defRPr sz="1400"/>
            </a:lvl6pPr>
            <a:lvl7pPr marL="2739683" indent="0">
              <a:buNone/>
              <a:defRPr sz="1400"/>
            </a:lvl7pPr>
            <a:lvl8pPr marL="3196320" indent="0">
              <a:buNone/>
              <a:defRPr sz="1400"/>
            </a:lvl8pPr>
            <a:lvl9pPr marL="3652945"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137297125"/>
      </p:ext>
    </p:extLst>
  </p:cSld>
  <p:clrMapOvr>
    <a:masterClrMapping/>
  </p:clrMapOvr>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270574636"/>
      </p:ext>
    </p:extLst>
  </p:cSld>
  <p:clrMapOvr>
    <a:masterClrMapping/>
  </p:clrMapOvr>
  <p:timing>
    <p:tnLst>
      <p:par>
        <p:cTn xmlns:p14="http://schemas.microsoft.com/office/powerpoint/2010/mai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223663558"/>
      </p:ext>
    </p:extLst>
  </p:cSld>
  <p:clrMapOvr>
    <a:masterClrMapping/>
  </p:clrMapOvr>
  <p:timing>
    <p:tnLst>
      <p:par>
        <p:cTn xmlns:p14="http://schemas.microsoft.com/office/powerpoint/2010/mai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563867923"/>
      </p:ext>
    </p:extLst>
  </p:cSld>
  <p:clrMapOvr>
    <a:masterClrMapping/>
  </p:clrMapOvr>
  <p:timing>
    <p:tnLst>
      <p:par>
        <p:cTn xmlns:p14="http://schemas.microsoft.com/office/powerpoint/2010/mai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587103"/>
      </p:ext>
    </p:extLst>
  </p:cSld>
  <p:clrMapOvr>
    <a:masterClrMapping/>
  </p:clrMapOvr>
  <p:timing>
    <p:tnLst>
      <p:par>
        <p:cTn xmlns:p14="http://schemas.microsoft.com/office/powerpoint/2010/mai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202133719"/>
      </p:ext>
    </p:extLst>
  </p:cSld>
  <p:clrMapOvr>
    <a:masterClrMapping/>
  </p:clrMapOvr>
  <p:timing>
    <p:tnLst>
      <p:par>
        <p:cTn xmlns:p14="http://schemas.microsoft.com/office/powerpoint/2010/mai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79"/>
            <a:ext cx="5932800" cy="311621"/>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590" indent="0">
              <a:buNone/>
              <a:defRPr sz="2800"/>
            </a:lvl2pPr>
            <a:lvl3pPr marL="913253" indent="0">
              <a:buNone/>
              <a:defRPr sz="2400"/>
            </a:lvl3pPr>
            <a:lvl4pPr marL="1369866" indent="0">
              <a:buNone/>
              <a:defRPr sz="2000"/>
            </a:lvl4pPr>
            <a:lvl5pPr marL="1826504" indent="0">
              <a:buNone/>
              <a:defRPr sz="2000"/>
            </a:lvl5pPr>
            <a:lvl6pPr marL="2283093" indent="0">
              <a:buNone/>
              <a:defRPr sz="2000"/>
            </a:lvl6pPr>
            <a:lvl7pPr marL="2739683" indent="0">
              <a:buNone/>
              <a:defRPr sz="2000"/>
            </a:lvl7pPr>
            <a:lvl8pPr marL="3196320" indent="0">
              <a:buNone/>
              <a:defRPr sz="2000"/>
            </a:lvl8pPr>
            <a:lvl9pPr marL="3652945" indent="0">
              <a:buNone/>
              <a:defRPr sz="2000"/>
            </a:lvl9pPr>
          </a:lstStyle>
          <a:p>
            <a:r>
              <a:rPr lang="en-US" smtClean="0"/>
              <a:t>Drag picture to placeholder or click icon to add</a:t>
            </a:r>
            <a:endParaRPr lang="en-GB" dirty="0"/>
          </a:p>
        </p:txBody>
      </p:sp>
      <p:sp>
        <p:nvSpPr>
          <p:cNvPr id="4" name="Text Placeholder 3"/>
          <p:cNvSpPr>
            <a:spLocks noGrp="1"/>
          </p:cNvSpPr>
          <p:nvPr>
            <p:ph type="body" sz="half" idx="2"/>
          </p:nvPr>
        </p:nvSpPr>
        <p:spPr>
          <a:xfrm>
            <a:off x="1602000" y="4029127"/>
            <a:ext cx="5932800" cy="464345"/>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344402676"/>
      </p:ext>
    </p:extLst>
  </p:cSld>
  <p:clrMapOvr>
    <a:masterClrMapping/>
  </p:clrMapOvr>
  <p:timing>
    <p:tnLst>
      <p:par>
        <p:cTn xmlns:p14="http://schemas.microsoft.com/office/powerpoint/2010/mai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274951888"/>
      </p:ext>
    </p:extLst>
  </p:cSld>
  <p:clrMapOvr>
    <a:masterClrMapping/>
  </p:clrMapOvr>
  <p:timing>
    <p:tnLst>
      <p:par>
        <p:cTn xmlns:p14="http://schemas.microsoft.com/office/powerpoint/2010/main" id="1" dur="indefinite" restart="never" nodeType="tmRoot"/>
      </p:par>
    </p:tnLst>
  </p:timing>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949854558"/>
      </p:ext>
    </p:extLst>
  </p:cSld>
  <p:clrMapOvr>
    <a:masterClrMapping/>
  </p:clrMapOvr>
  <p:timing>
    <p:tnLst>
      <p:par>
        <p:cTn xmlns:p14="http://schemas.microsoft.com/office/powerpoint/2010/mai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692468058"/>
      </p:ext>
    </p:extLst>
  </p:cSld>
  <p:clrMapOvr>
    <a:masterClrMapping/>
  </p:clrMapOvr>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4095423429"/>
      </p:ext>
    </p:extLst>
  </p:cSld>
  <p:clrMapOvr>
    <a:masterClrMapping/>
  </p:clrMapOvr>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696288827"/>
      </p:ext>
    </p:extLst>
  </p:cSld>
  <p:clrMapOvr>
    <a:masterClrMapping/>
  </p:clrMapOvr>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045683718"/>
      </p:ext>
    </p:extLst>
  </p:cSld>
  <p:clrMapOvr>
    <a:masterClrMapping/>
  </p:clrMapOvr>
  <p:timing>
    <p:tnLst>
      <p:par>
        <p:cTn xmlns:p14="http://schemas.microsoft.com/office/powerpoint/2010/mai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82871703"/>
      </p:ext>
    </p:extLst>
  </p:cSld>
  <p:clrMapOvr>
    <a:masterClrMapping/>
  </p:clrMapOvr>
  <p:timing>
    <p:tnLst>
      <p:par>
        <p:cTn xmlns:p14="http://schemas.microsoft.com/office/powerpoint/2010/mai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12556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05734470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92207907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202407407"/>
      </p:ext>
    </p:extLst>
  </p:cSld>
  <p:clrMapOvr>
    <a:masterClrMapping/>
  </p:clrMapOvr>
  <p:transition xmlns:p14="http://schemas.microsoft.com/office/powerpoint/2010/main" spd="med"/>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16950723446_e7d8e1bfb9_o.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35"/>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2" y="4959006"/>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62"/>
          <p:cNvGrpSpPr>
            <a:grpSpLocks/>
          </p:cNvGrpSpPr>
          <p:nvPr userDrawn="1"/>
        </p:nvGrpSpPr>
        <p:grpSpPr bwMode="auto">
          <a:xfrm>
            <a:off x="172641" y="4966098"/>
            <a:ext cx="6827044" cy="83344"/>
            <a:chOff x="172269" y="6621494"/>
            <a:chExt cx="6826666" cy="111519"/>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93328399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79"/>
            <a:ext cx="5932800" cy="311621"/>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590" indent="0">
              <a:buNone/>
              <a:defRPr sz="2800"/>
            </a:lvl2pPr>
            <a:lvl3pPr marL="913253" indent="0">
              <a:buNone/>
              <a:defRPr sz="2400"/>
            </a:lvl3pPr>
            <a:lvl4pPr marL="1369866" indent="0">
              <a:buNone/>
              <a:defRPr sz="2000"/>
            </a:lvl4pPr>
            <a:lvl5pPr marL="1826504" indent="0">
              <a:buNone/>
              <a:defRPr sz="2000"/>
            </a:lvl5pPr>
            <a:lvl6pPr marL="2283093" indent="0">
              <a:buNone/>
              <a:defRPr sz="2000"/>
            </a:lvl6pPr>
            <a:lvl7pPr marL="2739683" indent="0">
              <a:buNone/>
              <a:defRPr sz="2000"/>
            </a:lvl7pPr>
            <a:lvl8pPr marL="3196320" indent="0">
              <a:buNone/>
              <a:defRPr sz="2000"/>
            </a:lvl8pPr>
            <a:lvl9pPr marL="3652945"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27"/>
            <a:ext cx="5932800" cy="464345"/>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905243489"/>
      </p:ext>
    </p:extLst>
  </p:cSld>
  <p:clrMapOvr>
    <a:masterClrMapping/>
  </p:clrMapOvr>
  <p:timing>
    <p:tnLst>
      <p:par>
        <p:cTn xmlns:p14="http://schemas.microsoft.com/office/powerpoint/2010/mai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31" descr="Maxwell_Test_Chamb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 y="-5954"/>
            <a:ext cx="9148763" cy="514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36"/>
          <p:cNvGrpSpPr>
            <a:grpSpLocks/>
          </p:cNvGrpSpPr>
          <p:nvPr userDrawn="1"/>
        </p:nvGrpSpPr>
        <p:grpSpPr bwMode="auto">
          <a:xfrm>
            <a:off x="169069" y="4966098"/>
            <a:ext cx="5119688" cy="83344"/>
            <a:chOff x="226046" y="6621472"/>
            <a:chExt cx="6826250" cy="111125"/>
          </a:xfrm>
        </p:grpSpPr>
        <p:pic>
          <p:nvPicPr>
            <p:cNvPr id="8" name="Picture 63" descr="at.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4" descr="be.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5" descr="ca.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6" descr="ch.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7" descr="cz.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8" descr="d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9" descr="dk.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0" descr="e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es.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2" descr="f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3" descr="fr.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 descr="gr.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5" descr="hu.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6" descr="ie.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7" descr="it.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8" descr="lu.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9" descr="nl.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0" descr="no.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1" descr="p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2" descr="pt.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3" descr="ro.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4" descr="se.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5" descr="uk.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6" descr="si.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61"/>
          <p:cNvPicPr>
            <a:picLocks noChangeAspect="1"/>
          </p:cNvPicPr>
          <p:nvPr userDrawn="1"/>
        </p:nvPicPr>
        <p:blipFill>
          <a:blip r:embed="rId28"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8"/>
          <p:cNvPicPr>
            <a:picLocks noChangeAspect="1"/>
          </p:cNvPicPr>
          <p:nvPr userDrawn="1"/>
        </p:nvPicPr>
        <p:blipFill>
          <a:blip r:embed="rId29"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39630222"/>
      </p:ext>
    </p:extLst>
  </p:cSld>
  <p:clrMapOvr>
    <a:masterClrMapping/>
  </p:clrMapOvr>
  <p:hf sldNum="0" hdr="0" dt="0"/>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pic>
        <p:nvPicPr>
          <p:cNvPr id="4" name="Picture 32" descr="Winter_Mo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19133054"/>
      </p:ext>
    </p:extLst>
  </p:cSld>
  <p:clrMapOvr>
    <a:masterClrMapping/>
  </p:clrMapOvr>
  <p:hf sldNum="0" hdr="0" dt="0"/>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01" tIns="34289" rIns="68501"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1" descr="Comet_activity_21_June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82321" y="-10716"/>
            <a:ext cx="7522369" cy="515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69070"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78626"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166122" y="4966150"/>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4356497"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89360"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638353"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97772"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06079"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3937397"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219253"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427560"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846660"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053829"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262239"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2470547"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2678945"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2889647"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102821"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3309991"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3519541"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3730229"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4146947"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4562477"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4866085" y="4967340"/>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351974326"/>
      </p:ext>
    </p:extLst>
  </p:cSld>
  <p:clrMapOvr>
    <a:masterClrMapping/>
  </p:clrMapOvr>
  <p:hf sldNum="0" hdr="0" dt="0"/>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4" name="Picture 31" descr="Imja_glacier_Himalayas_970PX.jpg"/>
          <p:cNvPicPr>
            <a:picLocks noChangeAspect="1"/>
          </p:cNvPicPr>
          <p:nvPr userDrawn="1"/>
        </p:nvPicPr>
        <p:blipFill>
          <a:blip r:embed="rId2" cstate="screen">
            <a:extLst>
              <a:ext uri="{28A0092B-C50C-407E-A947-70E740481C1C}">
                <a14:useLocalDpi xmlns:a14="http://schemas.microsoft.com/office/drawing/2010/main"/>
              </a:ext>
            </a:extLst>
          </a:blip>
          <a:srcRect l="-7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165276792"/>
      </p:ext>
    </p:extLst>
  </p:cSld>
  <p:clrMapOvr>
    <a:masterClrMapping/>
  </p:clrMapOvr>
  <p:hf sldNum="0" hdr="0" dt="0"/>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 name="Picture 31" descr="Alphasat_artist_s_impression_970px.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 y="0"/>
            <a:ext cx="915709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442250796"/>
      </p:ext>
    </p:extLst>
  </p:cSld>
  <p:clrMapOvr>
    <a:masterClrMapping/>
  </p:clrMapOvr>
  <p:hf sldNum="0" hdr="0" dt="0"/>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01" tIns="34289" rIns="68501"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2" descr="navigati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18122"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9"/>
          <p:cNvGrpSpPr>
            <a:grpSpLocks/>
          </p:cNvGrpSpPr>
          <p:nvPr userDrawn="1"/>
        </p:nvGrpSpPr>
        <p:grpSpPr bwMode="auto">
          <a:xfrm>
            <a:off x="169069" y="4966098"/>
            <a:ext cx="5119688" cy="83344"/>
            <a:chOff x="226046" y="6621472"/>
            <a:chExt cx="6826250" cy="111125"/>
          </a:xfrm>
        </p:grpSpPr>
        <p:pic>
          <p:nvPicPr>
            <p:cNvPr id="11"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495009641"/>
      </p:ext>
    </p:extLst>
  </p:cSld>
  <p:clrMapOvr>
    <a:masterClrMapping/>
  </p:clrMapOvr>
  <p:hf sldNum="0" hdr="0" dt="0"/>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4" name="Picture 31" descr="Alexander_Gerst_spacewalk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112522625"/>
      </p:ext>
    </p:extLst>
  </p:cSld>
  <p:clrMapOvr>
    <a:masterClrMapping/>
  </p:clrMapOvr>
  <p:hf sldNum="0" hdr="0" dt="0"/>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4" name="Picture 31" descr="Liftoff_of_Vega_VV06_carrying_LISA_Pathfind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4761"/>
            <a:ext cx="9145191"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584549689"/>
      </p:ext>
    </p:extLst>
  </p:cSld>
  <p:clrMapOvr>
    <a:masterClrMapping/>
  </p:clrMapOvr>
  <p:hf sldNum="0" hdr="0" dt="0"/>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pic>
        <p:nvPicPr>
          <p:cNvPr id="4" name="Picture 31" descr="Vega_VV04_IXV_Liftoff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35"/>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2" y="4959006"/>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37"/>
          <p:cNvGrpSpPr>
            <a:grpSpLocks/>
          </p:cNvGrpSpPr>
          <p:nvPr userDrawn="1"/>
        </p:nvGrpSpPr>
        <p:grpSpPr bwMode="auto">
          <a:xfrm>
            <a:off x="172641" y="4966098"/>
            <a:ext cx="6827044" cy="83344"/>
            <a:chOff x="172269" y="6621494"/>
            <a:chExt cx="6826666" cy="111519"/>
          </a:xfrm>
        </p:grpSpPr>
        <p:pic>
          <p:nvPicPr>
            <p:cNvPr id="10" name="Picture 38"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9"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0"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2"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3"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6"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7"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8"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1"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3"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4"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5"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6"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7"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8"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9"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0"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1"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622098716"/>
      </p:ext>
    </p:extLst>
  </p:cSld>
  <p:clrMapOvr>
    <a:masterClrMapping/>
  </p:clrMapOvr>
  <p:hf sldNum="0" hdr="0" dt="0"/>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pic>
        <p:nvPicPr>
          <p:cNvPr id="4" name="Picture 31" descr="cover slide 62.png"/>
          <p:cNvPicPr>
            <a:picLocks noChangeAspect="1"/>
          </p:cNvPicPr>
          <p:nvPr userDrawn="1"/>
        </p:nvPicPr>
        <p:blipFill>
          <a:blip r:embed="rId2" cstate="screen">
            <a:extLst>
              <a:ext uri="{28A0092B-C50C-407E-A947-70E740481C1C}">
                <a14:useLocalDpi xmlns:a14="http://schemas.microsoft.com/office/drawing/2010/main"/>
              </a:ext>
            </a:extLst>
          </a:blip>
          <a:srcRect t="5484" r="1521" b="4765"/>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4912913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590" indent="0">
              <a:buNone/>
              <a:defRPr sz="1800"/>
            </a:lvl2pPr>
            <a:lvl3pPr marL="913253" indent="0">
              <a:buNone/>
              <a:defRPr sz="1600"/>
            </a:lvl3pPr>
            <a:lvl4pPr marL="1369866" indent="0">
              <a:buNone/>
              <a:defRPr sz="1400"/>
            </a:lvl4pPr>
            <a:lvl5pPr marL="1826504" indent="0">
              <a:buNone/>
              <a:defRPr sz="1400"/>
            </a:lvl5pPr>
            <a:lvl6pPr marL="2283093" indent="0">
              <a:buNone/>
              <a:defRPr sz="1400"/>
            </a:lvl6pPr>
            <a:lvl7pPr marL="2739683" indent="0">
              <a:buNone/>
              <a:defRPr sz="1400"/>
            </a:lvl7pPr>
            <a:lvl8pPr marL="3196320" indent="0">
              <a:buNone/>
              <a:defRPr sz="1400"/>
            </a:lvl8pPr>
            <a:lvl9pPr marL="3652945"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195031253"/>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51527731"/>
      </p:ext>
    </p:extLst>
  </p:cSld>
  <p:clrMapOvr>
    <a:masterClrMapping/>
  </p:clrMapOvr>
  <p:timing>
    <p:tnLst>
      <p:par>
        <p:cTn xmlns:p14="http://schemas.microsoft.com/office/powerpoint/2010/mai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6" descr="011_cov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97976654"/>
      </p:ext>
    </p:extLst>
  </p:cSld>
  <p:clrMapOvr>
    <a:masterClrMapping/>
  </p:clrMapOvr>
  <p:hf sldNum="0" hdr="0" dt="0"/>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45754625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80016"/>
            <a:ext cx="7789050" cy="530915"/>
          </a:xfrm>
        </p:spPr>
        <p:txBody>
          <a:bodyPr anchor="t"/>
          <a:lstStyle>
            <a:lvl1pPr algn="l">
              <a:defRPr sz="3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54822"/>
            <a:ext cx="7789050" cy="1125140"/>
          </a:xfrm>
        </p:spPr>
        <p:txBody>
          <a:bodyPr anchor="b"/>
          <a:lstStyle>
            <a:lvl1pPr marL="0" indent="0">
              <a:buNone/>
              <a:defRPr sz="1500"/>
            </a:lvl1pPr>
            <a:lvl2pPr marL="342425" indent="0">
              <a:buNone/>
              <a:defRPr sz="1400"/>
            </a:lvl2pPr>
            <a:lvl3pPr marL="684899" indent="0">
              <a:buNone/>
              <a:defRPr sz="1200"/>
            </a:lvl3pPr>
            <a:lvl4pPr marL="1027349" indent="0">
              <a:buNone/>
              <a:defRPr sz="1100"/>
            </a:lvl4pPr>
            <a:lvl5pPr marL="1369798" indent="0">
              <a:buNone/>
              <a:defRPr sz="1100"/>
            </a:lvl5pPr>
            <a:lvl6pPr marL="1712273" indent="0">
              <a:buNone/>
              <a:defRPr sz="1100"/>
            </a:lvl6pPr>
            <a:lvl7pPr marL="2054696" indent="0">
              <a:buNone/>
              <a:defRPr sz="1100"/>
            </a:lvl7pPr>
            <a:lvl8pPr marL="2397120" indent="0">
              <a:buNone/>
              <a:defRPr sz="1100"/>
            </a:lvl8pPr>
            <a:lvl9pPr marL="2739545" indent="0">
              <a:buNone/>
              <a:defRPr sz="1100"/>
            </a:lvl9pPr>
          </a:lstStyle>
          <a:p>
            <a:pPr lvl="0"/>
            <a:r>
              <a:rPr lang="en-US" noProof="0" smtClean="0"/>
              <a:t>Click to edit Master text styles</a:t>
            </a:r>
          </a:p>
        </p:txBody>
      </p:sp>
    </p:spTree>
    <p:extLst>
      <p:ext uri="{BB962C8B-B14F-4D97-AF65-F5344CB8AC3E}">
        <p14:creationId xmlns:p14="http://schemas.microsoft.com/office/powerpoint/2010/main" val="141855769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1760060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200" b="1"/>
            </a:lvl1pPr>
            <a:lvl2pPr marL="342425" indent="0">
              <a:buNone/>
              <a:defRPr sz="1500" b="1"/>
            </a:lvl2pPr>
            <a:lvl3pPr marL="684899" indent="0">
              <a:buNone/>
              <a:defRPr sz="1400" b="1"/>
            </a:lvl3pPr>
            <a:lvl4pPr marL="1027349" indent="0">
              <a:buNone/>
              <a:defRPr sz="1200" b="1"/>
            </a:lvl4pPr>
            <a:lvl5pPr marL="1369798" indent="0">
              <a:buNone/>
              <a:defRPr sz="1200" b="1"/>
            </a:lvl5pPr>
            <a:lvl6pPr marL="1712273" indent="0">
              <a:buNone/>
              <a:defRPr sz="1200" b="1"/>
            </a:lvl6pPr>
            <a:lvl7pPr marL="2054696" indent="0">
              <a:buNone/>
              <a:defRPr sz="1200" b="1"/>
            </a:lvl7pPr>
            <a:lvl8pPr marL="2397120" indent="0">
              <a:buNone/>
              <a:defRPr sz="1200" b="1"/>
            </a:lvl8pPr>
            <a:lvl9pPr marL="2739545" indent="0">
              <a:buNone/>
              <a:defRPr sz="12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200" b="1"/>
            </a:lvl1pPr>
            <a:lvl2pPr marL="342425" indent="0">
              <a:buNone/>
              <a:defRPr sz="1500" b="1"/>
            </a:lvl2pPr>
            <a:lvl3pPr marL="684899" indent="0">
              <a:buNone/>
              <a:defRPr sz="1400" b="1"/>
            </a:lvl3pPr>
            <a:lvl4pPr marL="1027349" indent="0">
              <a:buNone/>
              <a:defRPr sz="1200" b="1"/>
            </a:lvl4pPr>
            <a:lvl5pPr marL="1369798" indent="0">
              <a:buNone/>
              <a:defRPr sz="1200" b="1"/>
            </a:lvl5pPr>
            <a:lvl6pPr marL="1712273" indent="0">
              <a:buNone/>
              <a:defRPr sz="1200" b="1"/>
            </a:lvl6pPr>
            <a:lvl7pPr marL="2054696" indent="0">
              <a:buNone/>
              <a:defRPr sz="1200" b="1"/>
            </a:lvl7pPr>
            <a:lvl8pPr marL="2397120" indent="0">
              <a:buNone/>
              <a:defRPr sz="1200" b="1"/>
            </a:lvl8pPr>
            <a:lvl9pPr marL="2739545" indent="0">
              <a:buNone/>
              <a:defRPr sz="12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61799354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57436559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32806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100"/>
            </a:lvl1pPr>
            <a:lvl2pPr>
              <a:defRPr sz="1100"/>
            </a:lvl2pPr>
            <a:lvl3pPr>
              <a:defRPr sz="1100"/>
            </a:lvl3pPr>
            <a:lvl4pPr>
              <a:defRPr sz="1100"/>
            </a:lvl4pPr>
            <a:lvl5pPr>
              <a:defRPr sz="1100"/>
            </a:lvl5pPr>
            <a:lvl6pPr>
              <a:defRPr sz="1500"/>
            </a:lvl6pPr>
            <a:lvl7pPr>
              <a:defRPr sz="1500"/>
            </a:lvl7pPr>
            <a:lvl8pPr>
              <a:defRPr sz="1500"/>
            </a:lvl8pPr>
            <a:lvl9pPr>
              <a:defRPr sz="15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100"/>
            </a:lvl1pPr>
            <a:lvl2pPr marL="342425" indent="0">
              <a:buNone/>
              <a:defRPr sz="900"/>
            </a:lvl2pPr>
            <a:lvl3pPr marL="684899" indent="0">
              <a:buNone/>
              <a:defRPr sz="800"/>
            </a:lvl3pPr>
            <a:lvl4pPr marL="1027349" indent="0">
              <a:buNone/>
              <a:defRPr sz="700"/>
            </a:lvl4pPr>
            <a:lvl5pPr marL="1369798" indent="0">
              <a:buNone/>
              <a:defRPr sz="700"/>
            </a:lvl5pPr>
            <a:lvl6pPr marL="1712273" indent="0">
              <a:buNone/>
              <a:defRPr sz="700"/>
            </a:lvl6pPr>
            <a:lvl7pPr marL="2054696" indent="0">
              <a:buNone/>
              <a:defRPr sz="700"/>
            </a:lvl7pPr>
            <a:lvl8pPr marL="2397120" indent="0">
              <a:buNone/>
              <a:defRPr sz="700"/>
            </a:lvl8pPr>
            <a:lvl9pPr marL="2739545" indent="0">
              <a:buNone/>
              <a:defRPr sz="700"/>
            </a:lvl9pPr>
          </a:lstStyle>
          <a:p>
            <a:pPr lvl="0"/>
            <a:r>
              <a:rPr lang="en-US" noProof="0" smtClean="0"/>
              <a:t>Click to edit Master text styles</a:t>
            </a:r>
          </a:p>
        </p:txBody>
      </p:sp>
      <p:sp>
        <p:nvSpPr>
          <p:cNvPr id="5"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32854445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90291"/>
            <a:ext cx="5932800" cy="242372"/>
          </a:xfrm>
        </p:spPr>
        <p:txBody>
          <a:bodyPr anchor="b"/>
          <a:lstStyle>
            <a:lvl1pPr algn="l">
              <a:defRPr sz="11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66"/>
            <a:ext cx="5932488" cy="2543176"/>
          </a:xfrm>
        </p:spPr>
        <p:txBody>
          <a:bodyPr/>
          <a:lstStyle>
            <a:lvl1pPr marL="0" indent="0">
              <a:buNone/>
              <a:defRPr sz="1100"/>
            </a:lvl1pPr>
            <a:lvl2pPr marL="342425" indent="0">
              <a:buNone/>
              <a:defRPr sz="2100"/>
            </a:lvl2pPr>
            <a:lvl3pPr marL="684899" indent="0">
              <a:buNone/>
              <a:defRPr sz="1800"/>
            </a:lvl3pPr>
            <a:lvl4pPr marL="1027349" indent="0">
              <a:buNone/>
              <a:defRPr sz="1500"/>
            </a:lvl4pPr>
            <a:lvl5pPr marL="1369798" indent="0">
              <a:buNone/>
              <a:defRPr sz="1500"/>
            </a:lvl5pPr>
            <a:lvl6pPr marL="1712273" indent="0">
              <a:buNone/>
              <a:defRPr sz="1500"/>
            </a:lvl6pPr>
            <a:lvl7pPr marL="2054696" indent="0">
              <a:buNone/>
              <a:defRPr sz="1500"/>
            </a:lvl7pPr>
            <a:lvl8pPr marL="2397120" indent="0">
              <a:buNone/>
              <a:defRPr sz="1500"/>
            </a:lvl8pPr>
            <a:lvl9pPr marL="2739545" indent="0">
              <a:buNone/>
              <a:defRPr sz="15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602000" y="4029141"/>
            <a:ext cx="5932800" cy="464345"/>
          </a:xfrm>
        </p:spPr>
        <p:txBody>
          <a:bodyPr/>
          <a:lstStyle>
            <a:lvl1pPr marL="0" indent="0">
              <a:buNone/>
              <a:defRPr sz="1100"/>
            </a:lvl1pPr>
            <a:lvl2pPr marL="342425" indent="0">
              <a:buNone/>
              <a:defRPr sz="900"/>
            </a:lvl2pPr>
            <a:lvl3pPr marL="684899" indent="0">
              <a:buNone/>
              <a:defRPr sz="800"/>
            </a:lvl3pPr>
            <a:lvl4pPr marL="1027349" indent="0">
              <a:buNone/>
              <a:defRPr sz="700"/>
            </a:lvl4pPr>
            <a:lvl5pPr marL="1369798" indent="0">
              <a:buNone/>
              <a:defRPr sz="700"/>
            </a:lvl5pPr>
            <a:lvl6pPr marL="1712273" indent="0">
              <a:buNone/>
              <a:defRPr sz="700"/>
            </a:lvl6pPr>
            <a:lvl7pPr marL="2054696" indent="0">
              <a:buNone/>
              <a:defRPr sz="700"/>
            </a:lvl7pPr>
            <a:lvl8pPr marL="2397120" indent="0">
              <a:buNone/>
              <a:defRPr sz="700"/>
            </a:lvl8pPr>
            <a:lvl9pPr marL="2739545" indent="0">
              <a:buNone/>
              <a:defRPr sz="700"/>
            </a:lvl9pPr>
          </a:lstStyle>
          <a:p>
            <a:pPr lvl="0"/>
            <a:r>
              <a:rPr lang="en-US" noProof="0" smtClean="0"/>
              <a:t>Click to edit Master text styles</a:t>
            </a:r>
          </a:p>
        </p:txBody>
      </p:sp>
    </p:spTree>
    <p:extLst>
      <p:ext uri="{BB962C8B-B14F-4D97-AF65-F5344CB8AC3E}">
        <p14:creationId xmlns:p14="http://schemas.microsoft.com/office/powerpoint/2010/main" val="211544557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957298409"/>
      </p:ext>
    </p:extLst>
  </p:cSld>
  <p:clrMapOvr>
    <a:masterClrMapping/>
  </p:clrMapOvr>
  <p:timing>
    <p:tnLst>
      <p:par>
        <p:cTn xmlns:p14="http://schemas.microsoft.com/office/powerpoint/2010/main" id="1" dur="indefinite" restart="never" nodeType="tmRoot"/>
      </p:par>
    </p:tnLst>
  </p:timing>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22758047"/>
      </p:ext>
    </p:extLst>
  </p:cSld>
  <p:clrMapOvr>
    <a:masterClrMapping/>
  </p:clrMapOvr>
  <p:timing>
    <p:tnLst>
      <p:par>
        <p:cTn xmlns:p14="http://schemas.microsoft.com/office/powerpoint/2010/main" id="1" dur="indefinite" restart="never" nodeType="tmRoot"/>
      </p:par>
    </p:tnLst>
  </p:timing>
  <p:hf sldNum="0" hdr="0" dt="0"/>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3587448844"/>
      </p:ext>
    </p:extLst>
  </p:cSld>
  <p:clrMapOvr>
    <a:masterClrMapping/>
  </p:clrMapOvr>
  <p:timing>
    <p:tnLst>
      <p:par>
        <p:cTn xmlns:p14="http://schemas.microsoft.com/office/powerpoint/2010/mai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897702340"/>
      </p:ext>
    </p:extLst>
  </p:cSld>
  <p:clrMapOvr>
    <a:masterClrMapping/>
  </p:clrMapOvr>
  <p:timing>
    <p:tnLst>
      <p:par>
        <p:cTn xmlns:p14="http://schemas.microsoft.com/office/powerpoint/2010/mai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386435746"/>
      </p:ext>
    </p:extLst>
  </p:cSld>
  <p:clrMapOvr>
    <a:masterClrMapping/>
  </p:clrMapOvr>
  <p:timing>
    <p:tnLst>
      <p:par>
        <p:cTn xmlns:p14="http://schemas.microsoft.com/office/powerpoint/2010/mai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89629584"/>
      </p:ext>
    </p:extLst>
  </p:cSld>
  <p:clrMapOvr>
    <a:masterClrMapping/>
  </p:clrMapOvr>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542775704"/>
      </p:ext>
    </p:extLst>
  </p:cSld>
  <p:clrMapOvr>
    <a:masterClrMapping/>
  </p:clrMapOvr>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48205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94706413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77490578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3177774269"/>
      </p:ext>
    </p:extLst>
  </p:cSld>
  <p:clrMapOvr>
    <a:masterClrMapping/>
  </p:clrMapOvr>
  <p:transition xmlns:p14="http://schemas.microsoft.com/office/powerpoint/2010/main" spd="med"/>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2471006778"/>
      </p:ext>
    </p:extLst>
  </p:cSld>
  <p:clrMapOvr>
    <a:masterClrMapping/>
  </p:clrMapOvr>
  <p:timing>
    <p:tnLst>
      <p:par>
        <p:cTn xmlns:p14="http://schemas.microsoft.com/office/powerpoint/2010/main" id="1" dur="indefinite" restart="never" nodeType="tmRoot"/>
      </p:par>
    </p:tnLst>
  </p:timing>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1619817848"/>
      </p:ext>
    </p:extLst>
  </p:cSld>
  <p:clrMapOvr>
    <a:masterClrMapping/>
  </p:clrMapOvr>
  <p:timing>
    <p:tnLst>
      <p:par>
        <p:cTn xmlns:p14="http://schemas.microsoft.com/office/powerpoint/2010/mai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2895192815"/>
      </p:ext>
    </p:extLst>
  </p:cSld>
  <p:clrMapOvr>
    <a:masterClrMapping/>
  </p:clrMapOvr>
  <p:timing>
    <p:tnLst>
      <p:par>
        <p:cTn xmlns:p14="http://schemas.microsoft.com/office/powerpoint/2010/mai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92049597"/>
      </p:ext>
    </p:extLst>
  </p:cSld>
  <p:clrMapOvr>
    <a:masterClrMapping/>
  </p:clrMapOvr>
  <p:timing>
    <p:tnLst>
      <p:par>
        <p:cTn xmlns:p14="http://schemas.microsoft.com/office/powerpoint/2010/mai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371623457"/>
      </p:ext>
    </p:extLst>
  </p:cSld>
  <p:clrMapOvr>
    <a:masterClrMapping/>
  </p:clrMapOvr>
  <p:timing>
    <p:tnLst>
      <p:par>
        <p:cTn xmlns:p14="http://schemas.microsoft.com/office/powerpoint/2010/mai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269081729"/>
      </p:ext>
    </p:extLst>
  </p:cSld>
  <p:clrMapOvr>
    <a:masterClrMapping/>
  </p:clrMapOvr>
  <p:timing>
    <p:tnLst>
      <p:par>
        <p:cTn xmlns:p14="http://schemas.microsoft.com/office/powerpoint/2010/mai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791277142"/>
      </p:ext>
    </p:extLst>
  </p:cSld>
  <p:clrMapOvr>
    <a:masterClrMapping/>
  </p:clrMapOvr>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84977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76105834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4141500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3217359154"/>
      </p:ext>
    </p:extLst>
  </p:cSld>
  <p:clrMapOvr>
    <a:masterClrMapping/>
  </p:clrMapOvr>
  <p:transition xmlns:p14="http://schemas.microsoft.com/office/powerpoint/2010/main" spd="med"/>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2899280788"/>
      </p:ext>
    </p:extLst>
  </p:cSld>
  <p:clrMapOvr>
    <a:masterClrMapping/>
  </p:clrMapOvr>
  <p:timing>
    <p:tnLst>
      <p:par>
        <p:cTn xmlns:p14="http://schemas.microsoft.com/office/powerpoint/2010/main" id="1" dur="indefinite" restart="never" nodeType="tmRoot"/>
      </p:par>
    </p:tnLst>
  </p:timing>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085241837"/>
      </p:ext>
    </p:extLst>
  </p:cSld>
  <p:clrMapOvr>
    <a:masterClrMapping/>
  </p:clrMapOvr>
  <p:timing>
    <p:tnLst>
      <p:par>
        <p:cTn xmlns:p14="http://schemas.microsoft.com/office/powerpoint/2010/mai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90576770"/>
      </p:ext>
    </p:extLst>
  </p:cSld>
  <p:clrMapOvr>
    <a:masterClrMapping/>
  </p:clrMapOvr>
  <p:timing>
    <p:tnLst>
      <p:par>
        <p:cTn xmlns:p14="http://schemas.microsoft.com/office/powerpoint/2010/mai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855258743"/>
      </p:ext>
    </p:extLst>
  </p:cSld>
  <p:clrMapOvr>
    <a:masterClrMapping/>
  </p:clrMapOvr>
  <p:timing>
    <p:tnLst>
      <p:par>
        <p:cTn xmlns:p14="http://schemas.microsoft.com/office/powerpoint/2010/mai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181403581"/>
      </p:ext>
    </p:extLst>
  </p:cSld>
  <p:clrMapOvr>
    <a:masterClrMapping/>
  </p:clrMapOvr>
  <p:timing>
    <p:tnLst>
      <p:par>
        <p:cTn xmlns:p14="http://schemas.microsoft.com/office/powerpoint/2010/mai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081870176"/>
      </p:ext>
    </p:extLst>
  </p:cSld>
  <p:clrMapOvr>
    <a:masterClrMapping/>
  </p:clrMapOvr>
  <p:timing>
    <p:tnLst>
      <p:par>
        <p:cTn xmlns:p14="http://schemas.microsoft.com/office/powerpoint/2010/mai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521400455"/>
      </p:ext>
    </p:extLst>
  </p:cSld>
  <p:clrMapOvr>
    <a:masterClrMapping/>
  </p:clrMapOvr>
  <p:timing>
    <p:tnLst>
      <p:par>
        <p:cTn xmlns:p14="http://schemas.microsoft.com/office/powerpoint/2010/mai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40953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50703932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09718084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3630310614"/>
      </p:ext>
    </p:extLst>
  </p:cSld>
  <p:clrMapOvr>
    <a:masterClrMapping/>
  </p:clrMapOvr>
  <p:transition xmlns:p14="http://schemas.microsoft.com/office/powerpoint/2010/main" spd="med"/>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3683474141"/>
      </p:ext>
    </p:extLst>
  </p:cSld>
  <p:clrMapOvr>
    <a:masterClrMapping/>
  </p:clrMapOvr>
  <p:timing>
    <p:tnLst>
      <p:par>
        <p:cTn xmlns:p14="http://schemas.microsoft.com/office/powerpoint/2010/main" id="1" dur="indefinite" restart="never" nodeType="tmRoot"/>
      </p:par>
    </p:tnLst>
  </p:timing>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676799649"/>
      </p:ext>
    </p:extLst>
  </p:cSld>
  <p:clrMapOvr>
    <a:masterClrMapping/>
  </p:clrMapOvr>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2776173853"/>
      </p:ext>
    </p:extLst>
  </p:cSld>
  <p:clrMapOvr>
    <a:masterClrMapping/>
  </p:clrMapOvr>
  <p:timing>
    <p:tnLst>
      <p:par>
        <p:cTn xmlns:p14="http://schemas.microsoft.com/office/powerpoint/2010/mai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4067629099"/>
      </p:ext>
    </p:extLst>
  </p:cSld>
  <p:clrMapOvr>
    <a:masterClrMapping/>
  </p:clrMapOvr>
  <p:timing>
    <p:tnLst>
      <p:par>
        <p:cTn xmlns:p14="http://schemas.microsoft.com/office/powerpoint/2010/mai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901674896"/>
      </p:ext>
    </p:extLst>
  </p:cSld>
  <p:clrMapOvr>
    <a:masterClrMapping/>
  </p:clrMapOvr>
  <p:timing>
    <p:tnLst>
      <p:par>
        <p:cTn xmlns:p14="http://schemas.microsoft.com/office/powerpoint/2010/mai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266395715"/>
      </p:ext>
    </p:extLst>
  </p:cSld>
  <p:clrMapOvr>
    <a:masterClrMapping/>
  </p:clrMapOvr>
  <p:timing>
    <p:tnLst>
      <p:par>
        <p:cTn xmlns:p14="http://schemas.microsoft.com/office/powerpoint/2010/mai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3241278139"/>
      </p:ext>
    </p:extLst>
  </p:cSld>
  <p:clrMapOvr>
    <a:masterClrMapping/>
  </p:clrMapOvr>
  <p:timing>
    <p:tnLst>
      <p:par>
        <p:cTn xmlns:p14="http://schemas.microsoft.com/office/powerpoint/2010/mai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01697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66342502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8049188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3605630227"/>
      </p:ext>
    </p:extLst>
  </p:cSld>
  <p:clrMapOvr>
    <a:masterClrMapping/>
  </p:clrMapOvr>
  <p:transition xmlns:p14="http://schemas.microsoft.com/office/powerpoint/2010/main" spd="med"/>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22222978"/>
      </p:ext>
    </p:extLst>
  </p:cSld>
  <p:clrMapOvr>
    <a:masterClrMapping/>
  </p:clrMapOvr>
  <p:timing>
    <p:tnLst>
      <p:par>
        <p:cTn xmlns:p14="http://schemas.microsoft.com/office/powerpoint/2010/main" id="1" dur="indefinite" restart="never" nodeType="tmRoot"/>
      </p:par>
    </p:tnLst>
  </p:timing>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709717194"/>
      </p:ext>
    </p:extLst>
  </p:cSld>
  <p:clrMapOvr>
    <a:masterClrMapping/>
  </p:clrMapOvr>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2408024227"/>
      </p:ext>
    </p:extLst>
  </p:cSld>
  <p:clrMapOvr>
    <a:masterClrMapping/>
  </p:clrMapOvr>
  <p:timing>
    <p:tnLst>
      <p:par>
        <p:cTn xmlns:p14="http://schemas.microsoft.com/office/powerpoint/2010/mai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409414714"/>
      </p:ext>
    </p:extLst>
  </p:cSld>
  <p:clrMapOvr>
    <a:masterClrMapping/>
  </p:clrMapOvr>
  <p:timing>
    <p:tnLst>
      <p:par>
        <p:cTn xmlns:p14="http://schemas.microsoft.com/office/powerpoint/2010/mai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439451355"/>
      </p:ext>
    </p:extLst>
  </p:cSld>
  <p:clrMapOvr>
    <a:masterClrMapping/>
  </p:clrMapOvr>
  <p:timing>
    <p:tnLst>
      <p:par>
        <p:cTn xmlns:p14="http://schemas.microsoft.com/office/powerpoint/2010/mai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264248977"/>
      </p:ext>
    </p:extLst>
  </p:cSld>
  <p:clrMapOvr>
    <a:masterClrMapping/>
  </p:clrMapOvr>
  <p:timing>
    <p:tnLst>
      <p:par>
        <p:cTn xmlns:p14="http://schemas.microsoft.com/office/powerpoint/2010/mai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397568349"/>
      </p:ext>
    </p:extLst>
  </p:cSld>
  <p:clrMapOvr>
    <a:masterClrMapping/>
  </p:clrMapOvr>
  <p:timing>
    <p:tnLst>
      <p:par>
        <p:cTn xmlns:p14="http://schemas.microsoft.com/office/powerpoint/2010/mai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98309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97423440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3452467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884561541"/>
      </p:ext>
    </p:extLst>
  </p:cSld>
  <p:clrMapOvr>
    <a:masterClrMapping/>
  </p:clrMapOvr>
  <p:transition xmlns:p14="http://schemas.microsoft.com/office/powerpoint/2010/main" spd="med"/>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058977549"/>
      </p:ext>
    </p:extLst>
  </p:cSld>
  <p:clrMapOvr>
    <a:masterClrMapping/>
  </p:clrMapOvr>
  <p:timing>
    <p:tnLst>
      <p:par>
        <p:cTn xmlns:p14="http://schemas.microsoft.com/office/powerpoint/2010/main" id="1" dur="indefinite" restart="never" nodeType="tmRoot"/>
      </p:par>
    </p:tnLst>
  </p:timing>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3602708018"/>
      </p:ext>
    </p:extLst>
  </p:cSld>
  <p:clrMapOvr>
    <a:masterClrMapping/>
  </p:clrMapOvr>
  <p:timing>
    <p:tnLst>
      <p:par>
        <p:cTn xmlns:p14="http://schemas.microsoft.com/office/powerpoint/2010/mai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3700418440"/>
      </p:ext>
    </p:extLst>
  </p:cSld>
  <p:clrMapOvr>
    <a:masterClrMapping/>
  </p:clrMapOvr>
  <p:timing>
    <p:tnLst>
      <p:par>
        <p:cTn xmlns:p14="http://schemas.microsoft.com/office/powerpoint/2010/mai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816737217"/>
      </p:ext>
    </p:extLst>
  </p:cSld>
  <p:clrMapOvr>
    <a:masterClrMapping/>
  </p:clrMapOvr>
  <p:timing>
    <p:tnLst>
      <p:par>
        <p:cTn xmlns:p14="http://schemas.microsoft.com/office/powerpoint/2010/mai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579127686"/>
      </p:ext>
    </p:extLst>
  </p:cSld>
  <p:clrMapOvr>
    <a:masterClrMapping/>
  </p:clrMapOvr>
  <p:timing>
    <p:tnLst>
      <p:par>
        <p:cTn xmlns:p14="http://schemas.microsoft.com/office/powerpoint/2010/mai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248528616"/>
      </p:ext>
    </p:extLst>
  </p:cSld>
  <p:clrMapOvr>
    <a:masterClrMapping/>
  </p:clrMapOvr>
  <p:timing>
    <p:tnLst>
      <p:par>
        <p:cTn xmlns:p14="http://schemas.microsoft.com/office/powerpoint/2010/mai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60254430"/>
      </p:ext>
    </p:extLst>
  </p:cSld>
  <p:clrMapOvr>
    <a:masterClrMapping/>
  </p:clrMapOvr>
  <p:timing>
    <p:tnLst>
      <p:par>
        <p:cTn xmlns:p14="http://schemas.microsoft.com/office/powerpoint/2010/mai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98201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6759051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53057507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1818997998"/>
      </p:ext>
    </p:extLst>
  </p:cSld>
  <p:clrMapOvr>
    <a:masterClrMapping/>
  </p:clrMapOvr>
  <p:transition xmlns:p14="http://schemas.microsoft.com/office/powerpoint/2010/main" spd="med"/>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16950723446_e7d8e1bfb9_o.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40"/>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7" y="4959011"/>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62"/>
          <p:cNvGrpSpPr>
            <a:grpSpLocks/>
          </p:cNvGrpSpPr>
          <p:nvPr userDrawn="1"/>
        </p:nvGrpSpPr>
        <p:grpSpPr bwMode="auto">
          <a:xfrm>
            <a:off x="172641" y="4966098"/>
            <a:ext cx="6827044" cy="83344"/>
            <a:chOff x="172269" y="6621494"/>
            <a:chExt cx="6826666" cy="111519"/>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530221971"/>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05142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31" descr="Maxwell_Test_Chamb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 y="-5954"/>
            <a:ext cx="9148763" cy="514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36"/>
          <p:cNvGrpSpPr>
            <a:grpSpLocks/>
          </p:cNvGrpSpPr>
          <p:nvPr userDrawn="1"/>
        </p:nvGrpSpPr>
        <p:grpSpPr bwMode="auto">
          <a:xfrm>
            <a:off x="169069" y="4966098"/>
            <a:ext cx="5119688" cy="83344"/>
            <a:chOff x="226046" y="6621472"/>
            <a:chExt cx="6826250" cy="111125"/>
          </a:xfrm>
        </p:grpSpPr>
        <p:pic>
          <p:nvPicPr>
            <p:cNvPr id="8" name="Picture 63" descr="at.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4" descr="be.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5" descr="ca.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6" descr="ch.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7" descr="cz.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8" descr="d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9" descr="dk.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0" descr="e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es.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2" descr="f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3" descr="fr.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 descr="gr.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5" descr="hu.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6" descr="ie.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7" descr="it.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8" descr="lu.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9" descr="nl.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0" descr="no.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1" descr="p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2" descr="pt.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3" descr="ro.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4" descr="se.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5" descr="uk.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6" descr="si.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61"/>
          <p:cNvPicPr>
            <a:picLocks noChangeAspect="1"/>
          </p:cNvPicPr>
          <p:nvPr userDrawn="1"/>
        </p:nvPicPr>
        <p:blipFill>
          <a:blip r:embed="rId28"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8"/>
          <p:cNvPicPr>
            <a:picLocks noChangeAspect="1"/>
          </p:cNvPicPr>
          <p:nvPr userDrawn="1"/>
        </p:nvPicPr>
        <p:blipFill>
          <a:blip r:embed="rId29"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579188845"/>
      </p:ext>
    </p:extLst>
  </p:cSld>
  <p:clrMapOvr>
    <a:masterClrMapping/>
  </p:clrMapOvr>
  <p:hf sldNum="0" hdr="0" dt="0"/>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pic>
        <p:nvPicPr>
          <p:cNvPr id="4" name="Picture 32" descr="Winter_Mo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278357861"/>
      </p:ext>
    </p:extLst>
  </p:cSld>
  <p:clrMapOvr>
    <a:masterClrMapping/>
  </p:clrMapOvr>
  <p:hf sldNum="0" hdr="0" dt="0"/>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493" tIns="34289" rIns="68493"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1" descr="Comet_activity_21_June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82321" y="-10716"/>
            <a:ext cx="7522369" cy="515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69070" y="4968536"/>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78626"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166122" y="4966155"/>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4356497" y="4968536"/>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89360"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638358"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97777"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06079" y="4968536"/>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3937397" y="4968536"/>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219258"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427560"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846660"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053829"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262239"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2470547"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2678945"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2889647"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102821"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3309996"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3519546"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3730229"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4146947"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4562477" y="4968536"/>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4866085" y="4967345"/>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160267641"/>
      </p:ext>
    </p:extLst>
  </p:cSld>
  <p:clrMapOvr>
    <a:masterClrMapping/>
  </p:clrMapOvr>
  <p:hf sldNum="0" hdr="0" dt="0"/>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4" name="Picture 31" descr="Imja_glacier_Himalayas_970PX.jpg"/>
          <p:cNvPicPr>
            <a:picLocks noChangeAspect="1"/>
          </p:cNvPicPr>
          <p:nvPr userDrawn="1"/>
        </p:nvPicPr>
        <p:blipFill>
          <a:blip r:embed="rId2" cstate="screen">
            <a:extLst>
              <a:ext uri="{28A0092B-C50C-407E-A947-70E740481C1C}">
                <a14:useLocalDpi xmlns:a14="http://schemas.microsoft.com/office/drawing/2010/main"/>
              </a:ext>
            </a:extLst>
          </a:blip>
          <a:srcRect l="-7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470615803"/>
      </p:ext>
    </p:extLst>
  </p:cSld>
  <p:clrMapOvr>
    <a:masterClrMapping/>
  </p:clrMapOvr>
  <p:hf sldNum="0" hdr="0" dt="0"/>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 name="Picture 31" descr="Alphasat_artist_s_impression_970px.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 y="0"/>
            <a:ext cx="915709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224366133"/>
      </p:ext>
    </p:extLst>
  </p:cSld>
  <p:clrMapOvr>
    <a:masterClrMapping/>
  </p:clrMapOvr>
  <p:hf sldNum="0" hdr="0" dt="0"/>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493" tIns="34289" rIns="68493"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2" descr="navigati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18122"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9"/>
          <p:cNvGrpSpPr>
            <a:grpSpLocks/>
          </p:cNvGrpSpPr>
          <p:nvPr userDrawn="1"/>
        </p:nvGrpSpPr>
        <p:grpSpPr bwMode="auto">
          <a:xfrm>
            <a:off x="169069" y="4966098"/>
            <a:ext cx="5119688" cy="83344"/>
            <a:chOff x="226046" y="6621472"/>
            <a:chExt cx="6826250" cy="111125"/>
          </a:xfrm>
        </p:grpSpPr>
        <p:pic>
          <p:nvPicPr>
            <p:cNvPr id="11"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263671050"/>
      </p:ext>
    </p:extLst>
  </p:cSld>
  <p:clrMapOvr>
    <a:masterClrMapping/>
  </p:clrMapOvr>
  <p:hf sldNum="0" hdr="0" dt="0"/>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4" name="Picture 31" descr="Alexander_Gerst_spacewalk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474333239"/>
      </p:ext>
    </p:extLst>
  </p:cSld>
  <p:clrMapOvr>
    <a:masterClrMapping/>
  </p:clrMapOvr>
  <p:hf sldNum="0" hdr="0" dt="0"/>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4" name="Picture 31" descr="Liftoff_of_Vega_VV06_carrying_LISA_Pathfind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4761"/>
            <a:ext cx="9145191"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967970071"/>
      </p:ext>
    </p:extLst>
  </p:cSld>
  <p:clrMapOvr>
    <a:masterClrMapping/>
  </p:clrMapOvr>
  <p:hf sldNum="0" hdr="0" dt="0"/>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pic>
        <p:nvPicPr>
          <p:cNvPr id="4" name="Picture 31" descr="Vega_VV04_IXV_Liftoff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40"/>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7" y="4959011"/>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37"/>
          <p:cNvGrpSpPr>
            <a:grpSpLocks/>
          </p:cNvGrpSpPr>
          <p:nvPr userDrawn="1"/>
        </p:nvGrpSpPr>
        <p:grpSpPr bwMode="auto">
          <a:xfrm>
            <a:off x="172641" y="4966098"/>
            <a:ext cx="6827044" cy="83344"/>
            <a:chOff x="172269" y="6621494"/>
            <a:chExt cx="6826666" cy="111519"/>
          </a:xfrm>
        </p:grpSpPr>
        <p:pic>
          <p:nvPicPr>
            <p:cNvPr id="10" name="Picture 38"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9"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0"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2"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3"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6"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7"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8"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1"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3"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4"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5"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6"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7"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8"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9"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0"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1"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750869309"/>
      </p:ext>
    </p:extLst>
  </p:cSld>
  <p:clrMapOvr>
    <a:masterClrMapping/>
  </p:clrMapOvr>
  <p:hf sldNum="0" hdr="0" dt="0"/>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pic>
        <p:nvPicPr>
          <p:cNvPr id="4" name="Picture 31" descr="cover slide 62.png"/>
          <p:cNvPicPr>
            <a:picLocks noChangeAspect="1"/>
          </p:cNvPicPr>
          <p:nvPr userDrawn="1"/>
        </p:nvPicPr>
        <p:blipFill>
          <a:blip r:embed="rId2" cstate="screen">
            <a:extLst>
              <a:ext uri="{28A0092B-C50C-407E-A947-70E740481C1C}">
                <a14:useLocalDpi xmlns:a14="http://schemas.microsoft.com/office/drawing/2010/main"/>
              </a:ext>
            </a:extLst>
          </a:blip>
          <a:srcRect t="5484" r="1521" b="4765"/>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728135308"/>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55410358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6" descr="011_cov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293158866"/>
      </p:ext>
    </p:extLst>
  </p:cSld>
  <p:clrMapOvr>
    <a:masterClrMapping/>
  </p:clrMapOvr>
  <p:hf sldNum="0" hdr="0" dt="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27611035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80021"/>
            <a:ext cx="7789050" cy="530915"/>
          </a:xfrm>
        </p:spPr>
        <p:txBody>
          <a:bodyPr anchor="t"/>
          <a:lstStyle>
            <a:lvl1pPr algn="l">
              <a:defRPr sz="3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54822"/>
            <a:ext cx="7789050" cy="1125140"/>
          </a:xfrm>
        </p:spPr>
        <p:txBody>
          <a:bodyPr anchor="b"/>
          <a:lstStyle>
            <a:lvl1pPr marL="0" indent="0">
              <a:buNone/>
              <a:defRPr sz="1500"/>
            </a:lvl1pPr>
            <a:lvl2pPr marL="342380" indent="0">
              <a:buNone/>
              <a:defRPr sz="1400"/>
            </a:lvl2pPr>
            <a:lvl3pPr marL="684814" indent="0">
              <a:buNone/>
              <a:defRPr sz="1200"/>
            </a:lvl3pPr>
            <a:lvl4pPr marL="1027221" indent="0">
              <a:buNone/>
              <a:defRPr sz="1100"/>
            </a:lvl4pPr>
            <a:lvl5pPr marL="1369628" indent="0">
              <a:buNone/>
              <a:defRPr sz="1100"/>
            </a:lvl5pPr>
            <a:lvl6pPr marL="1712063" indent="0">
              <a:buNone/>
              <a:defRPr sz="1100"/>
            </a:lvl6pPr>
            <a:lvl7pPr marL="2054441" indent="0">
              <a:buNone/>
              <a:defRPr sz="1100"/>
            </a:lvl7pPr>
            <a:lvl8pPr marL="2396820" indent="0">
              <a:buNone/>
              <a:defRPr sz="1100"/>
            </a:lvl8pPr>
            <a:lvl9pPr marL="2739200" indent="0">
              <a:buNone/>
              <a:defRPr sz="1100"/>
            </a:lvl9pPr>
          </a:lstStyle>
          <a:p>
            <a:pPr lvl="0"/>
            <a:r>
              <a:rPr lang="en-US" noProof="0" smtClean="0"/>
              <a:t>Click to edit Master text styles</a:t>
            </a:r>
          </a:p>
        </p:txBody>
      </p:sp>
    </p:spTree>
    <p:extLst>
      <p:ext uri="{BB962C8B-B14F-4D97-AF65-F5344CB8AC3E}">
        <p14:creationId xmlns:p14="http://schemas.microsoft.com/office/powerpoint/2010/main" val="305206568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19273433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200" b="1"/>
            </a:lvl1pPr>
            <a:lvl2pPr marL="342380" indent="0">
              <a:buNone/>
              <a:defRPr sz="1500" b="1"/>
            </a:lvl2pPr>
            <a:lvl3pPr marL="684814" indent="0">
              <a:buNone/>
              <a:defRPr sz="1400" b="1"/>
            </a:lvl3pPr>
            <a:lvl4pPr marL="1027221" indent="0">
              <a:buNone/>
              <a:defRPr sz="1200" b="1"/>
            </a:lvl4pPr>
            <a:lvl5pPr marL="1369628" indent="0">
              <a:buNone/>
              <a:defRPr sz="1200" b="1"/>
            </a:lvl5pPr>
            <a:lvl6pPr marL="1712063" indent="0">
              <a:buNone/>
              <a:defRPr sz="1200" b="1"/>
            </a:lvl6pPr>
            <a:lvl7pPr marL="2054441" indent="0">
              <a:buNone/>
              <a:defRPr sz="1200" b="1"/>
            </a:lvl7pPr>
            <a:lvl8pPr marL="2396820" indent="0">
              <a:buNone/>
              <a:defRPr sz="1200" b="1"/>
            </a:lvl8pPr>
            <a:lvl9pPr marL="2739200" indent="0">
              <a:buNone/>
              <a:defRPr sz="12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200" b="1"/>
            </a:lvl1pPr>
            <a:lvl2pPr marL="342380" indent="0">
              <a:buNone/>
              <a:defRPr sz="1500" b="1"/>
            </a:lvl2pPr>
            <a:lvl3pPr marL="684814" indent="0">
              <a:buNone/>
              <a:defRPr sz="1400" b="1"/>
            </a:lvl3pPr>
            <a:lvl4pPr marL="1027221" indent="0">
              <a:buNone/>
              <a:defRPr sz="1200" b="1"/>
            </a:lvl4pPr>
            <a:lvl5pPr marL="1369628" indent="0">
              <a:buNone/>
              <a:defRPr sz="1200" b="1"/>
            </a:lvl5pPr>
            <a:lvl6pPr marL="1712063" indent="0">
              <a:buNone/>
              <a:defRPr sz="1200" b="1"/>
            </a:lvl6pPr>
            <a:lvl7pPr marL="2054441" indent="0">
              <a:buNone/>
              <a:defRPr sz="1200" b="1"/>
            </a:lvl7pPr>
            <a:lvl8pPr marL="2396820" indent="0">
              <a:buNone/>
              <a:defRPr sz="1200" b="1"/>
            </a:lvl8pPr>
            <a:lvl9pPr marL="2739200" indent="0">
              <a:buNone/>
              <a:defRPr sz="12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06898018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01662509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94785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100"/>
            </a:lvl1pPr>
            <a:lvl2pPr>
              <a:defRPr sz="1100"/>
            </a:lvl2pPr>
            <a:lvl3pPr>
              <a:defRPr sz="1100"/>
            </a:lvl3pPr>
            <a:lvl4pPr>
              <a:defRPr sz="1100"/>
            </a:lvl4pPr>
            <a:lvl5pPr>
              <a:defRPr sz="1100"/>
            </a:lvl5pPr>
            <a:lvl6pPr>
              <a:defRPr sz="1500"/>
            </a:lvl6pPr>
            <a:lvl7pPr>
              <a:defRPr sz="1500"/>
            </a:lvl7pPr>
            <a:lvl8pPr>
              <a:defRPr sz="1500"/>
            </a:lvl8pPr>
            <a:lvl9pPr>
              <a:defRPr sz="15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100"/>
            </a:lvl1pPr>
            <a:lvl2pPr marL="342380" indent="0">
              <a:buNone/>
              <a:defRPr sz="900"/>
            </a:lvl2pPr>
            <a:lvl3pPr marL="684814" indent="0">
              <a:buNone/>
              <a:defRPr sz="800"/>
            </a:lvl3pPr>
            <a:lvl4pPr marL="1027221" indent="0">
              <a:buNone/>
              <a:defRPr sz="700"/>
            </a:lvl4pPr>
            <a:lvl5pPr marL="1369628" indent="0">
              <a:buNone/>
              <a:defRPr sz="700"/>
            </a:lvl5pPr>
            <a:lvl6pPr marL="1712063" indent="0">
              <a:buNone/>
              <a:defRPr sz="700"/>
            </a:lvl6pPr>
            <a:lvl7pPr marL="2054441" indent="0">
              <a:buNone/>
              <a:defRPr sz="700"/>
            </a:lvl7pPr>
            <a:lvl8pPr marL="2396820" indent="0">
              <a:buNone/>
              <a:defRPr sz="700"/>
            </a:lvl8pPr>
            <a:lvl9pPr marL="2739200" indent="0">
              <a:buNone/>
              <a:defRPr sz="700"/>
            </a:lvl9pPr>
          </a:lstStyle>
          <a:p>
            <a:pPr lvl="0"/>
            <a:r>
              <a:rPr lang="en-US" noProof="0" smtClean="0"/>
              <a:t>Click to edit Master text styles</a:t>
            </a:r>
          </a:p>
        </p:txBody>
      </p:sp>
      <p:sp>
        <p:nvSpPr>
          <p:cNvPr id="5"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53963934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90291"/>
            <a:ext cx="5932800" cy="242372"/>
          </a:xfrm>
        </p:spPr>
        <p:txBody>
          <a:bodyPr anchor="b"/>
          <a:lstStyle>
            <a:lvl1pPr algn="l">
              <a:defRPr sz="11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66"/>
            <a:ext cx="5932488" cy="2543176"/>
          </a:xfrm>
        </p:spPr>
        <p:txBody>
          <a:bodyPr/>
          <a:lstStyle>
            <a:lvl1pPr marL="0" indent="0">
              <a:buNone/>
              <a:defRPr sz="1100"/>
            </a:lvl1pPr>
            <a:lvl2pPr marL="342380" indent="0">
              <a:buNone/>
              <a:defRPr sz="2100"/>
            </a:lvl2pPr>
            <a:lvl3pPr marL="684814" indent="0">
              <a:buNone/>
              <a:defRPr sz="1800"/>
            </a:lvl3pPr>
            <a:lvl4pPr marL="1027221" indent="0">
              <a:buNone/>
              <a:defRPr sz="1500"/>
            </a:lvl4pPr>
            <a:lvl5pPr marL="1369628" indent="0">
              <a:buNone/>
              <a:defRPr sz="1500"/>
            </a:lvl5pPr>
            <a:lvl6pPr marL="1712063" indent="0">
              <a:buNone/>
              <a:defRPr sz="1500"/>
            </a:lvl6pPr>
            <a:lvl7pPr marL="2054441" indent="0">
              <a:buNone/>
              <a:defRPr sz="1500"/>
            </a:lvl7pPr>
            <a:lvl8pPr marL="2396820" indent="0">
              <a:buNone/>
              <a:defRPr sz="1500"/>
            </a:lvl8pPr>
            <a:lvl9pPr marL="2739200" indent="0">
              <a:buNone/>
              <a:defRPr sz="15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602000" y="4029146"/>
            <a:ext cx="5932800" cy="464345"/>
          </a:xfrm>
        </p:spPr>
        <p:txBody>
          <a:bodyPr/>
          <a:lstStyle>
            <a:lvl1pPr marL="0" indent="0">
              <a:buNone/>
              <a:defRPr sz="1100"/>
            </a:lvl1pPr>
            <a:lvl2pPr marL="342380" indent="0">
              <a:buNone/>
              <a:defRPr sz="900"/>
            </a:lvl2pPr>
            <a:lvl3pPr marL="684814" indent="0">
              <a:buNone/>
              <a:defRPr sz="800"/>
            </a:lvl3pPr>
            <a:lvl4pPr marL="1027221" indent="0">
              <a:buNone/>
              <a:defRPr sz="700"/>
            </a:lvl4pPr>
            <a:lvl5pPr marL="1369628" indent="0">
              <a:buNone/>
              <a:defRPr sz="700"/>
            </a:lvl5pPr>
            <a:lvl6pPr marL="1712063" indent="0">
              <a:buNone/>
              <a:defRPr sz="700"/>
            </a:lvl6pPr>
            <a:lvl7pPr marL="2054441" indent="0">
              <a:buNone/>
              <a:defRPr sz="700"/>
            </a:lvl7pPr>
            <a:lvl8pPr marL="2396820" indent="0">
              <a:buNone/>
              <a:defRPr sz="700"/>
            </a:lvl8pPr>
            <a:lvl9pPr marL="2739200" indent="0">
              <a:buNone/>
              <a:defRPr sz="700"/>
            </a:lvl9pPr>
          </a:lstStyle>
          <a:p>
            <a:pPr lvl="0"/>
            <a:r>
              <a:rPr lang="en-US" noProof="0" smtClean="0"/>
              <a:t>Click to edit Master text styles</a:t>
            </a:r>
          </a:p>
        </p:txBody>
      </p:sp>
    </p:spTree>
    <p:extLst>
      <p:ext uri="{BB962C8B-B14F-4D97-AF65-F5344CB8AC3E}">
        <p14:creationId xmlns:p14="http://schemas.microsoft.com/office/powerpoint/2010/main" val="284005247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latin typeface="Verdana"/>
                <a:sym typeface="Helvetica Light"/>
              </a:rPr>
              <a:t>Issue/Revision: 0.0</a:t>
            </a:r>
          </a:p>
          <a:p>
            <a:pPr>
              <a:spcBef>
                <a:spcPct val="50000"/>
              </a:spcBef>
            </a:pPr>
            <a:r>
              <a:rPr lang="en-US" sz="800" smtClean="0">
                <a:solidFill>
                  <a:srgbClr val="000000"/>
                </a:solidFill>
                <a:latin typeface="Verdana"/>
                <a:sym typeface="Helvetica Light"/>
              </a:rPr>
              <a:t>Reference: </a:t>
            </a:r>
          </a:p>
          <a:p>
            <a:pPr>
              <a:spcBef>
                <a:spcPct val="50000"/>
              </a:spcBef>
            </a:pPr>
            <a:r>
              <a:rPr lang="en-US" sz="800" smtClean="0">
                <a:solidFill>
                  <a:srgbClr val="000000"/>
                </a:solidFill>
                <a:latin typeface="Verdana"/>
                <a:sym typeface="Helvetica Light"/>
              </a:rPr>
              <a:t>Status: </a:t>
            </a:r>
          </a:p>
          <a:p>
            <a:pPr>
              <a:spcBef>
                <a:spcPct val="50000"/>
              </a:spcBef>
            </a:pPr>
            <a:r>
              <a:rPr lang="en-US" sz="800" smtClean="0">
                <a:solidFill>
                  <a:srgbClr val="000000"/>
                </a:solidFill>
                <a:latin typeface="Verdana"/>
                <a:sym typeface="Helvetica Light"/>
              </a:rPr>
              <a:t>ESA UNCLASSIFIED - For Official Use</a:t>
            </a:r>
            <a:endParaRPr lang="en-GB" sz="800" dirty="0">
              <a:solidFill>
                <a:srgbClr val="000000"/>
              </a:solidFill>
              <a:latin typeface="Verdana"/>
              <a:sym typeface="Helvetica Light"/>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648807999"/>
      </p:ext>
    </p:extLst>
  </p:cSld>
  <p:clrMapOvr>
    <a:masterClrMapping/>
  </p:clrMapOvr>
  <p:timing>
    <p:tnLst>
      <p:par>
        <p:cTn xmlns:p14="http://schemas.microsoft.com/office/powerpoint/2010/main" id="1" dur="indefinite" restart="never" nodeType="tmRoot"/>
      </p:par>
    </p:tnLst>
  </p:timing>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07998695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1797224883"/>
      </p:ext>
    </p:extLst>
  </p:cSld>
  <p:clrMapOvr>
    <a:masterClrMapping/>
  </p:clrMapOvr>
  <p:timing>
    <p:tnLst>
      <p:par>
        <p:cTn xmlns:p14="http://schemas.microsoft.com/office/powerpoint/2010/mai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294135553"/>
      </p:ext>
    </p:extLst>
  </p:cSld>
  <p:clrMapOvr>
    <a:masterClrMapping/>
  </p:clrMapOvr>
  <p:timing>
    <p:tnLst>
      <p:par>
        <p:cTn xmlns:p14="http://schemas.microsoft.com/office/powerpoint/2010/mai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312678336"/>
      </p:ext>
    </p:extLst>
  </p:cSld>
  <p:clrMapOvr>
    <a:masterClrMapping/>
  </p:clrMapOvr>
  <p:timing>
    <p:tnLst>
      <p:par>
        <p:cTn xmlns:p14="http://schemas.microsoft.com/office/powerpoint/2010/mai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782641328"/>
      </p:ext>
    </p:extLst>
  </p:cSld>
  <p:clrMapOvr>
    <a:masterClrMapping/>
  </p:clrMapOvr>
  <p:timing>
    <p:tnLst>
      <p:par>
        <p:cTn xmlns:p14="http://schemas.microsoft.com/office/powerpoint/2010/mai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3207544245"/>
      </p:ext>
    </p:extLst>
  </p:cSld>
  <p:clrMapOvr>
    <a:masterClrMapping/>
  </p:clrMapOvr>
  <p:timing>
    <p:tnLst>
      <p:par>
        <p:cTn xmlns:p14="http://schemas.microsoft.com/office/powerpoint/2010/mai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58203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01715881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37163475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sym typeface="Helvetica Light"/>
              </a:rPr>
              <a:pPr>
                <a:defRPr/>
              </a:pPr>
              <a:t>‹#›</a:t>
            </a:fld>
            <a:endParaRPr>
              <a:sym typeface="Helvetica Light"/>
            </a:endParaRPr>
          </a:p>
        </p:txBody>
      </p:sp>
    </p:spTree>
    <p:extLst>
      <p:ext uri="{BB962C8B-B14F-4D97-AF65-F5344CB8AC3E}">
        <p14:creationId xmlns:p14="http://schemas.microsoft.com/office/powerpoint/2010/main" val="3655481112"/>
      </p:ext>
    </p:extLst>
  </p:cSld>
  <p:clrMapOvr>
    <a:masterClrMapping/>
  </p:clrMapOvr>
  <p:transition xmlns:p14="http://schemas.microsoft.com/office/powerpoint/2010/main" spd="med"/>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latin typeface="Verdana"/>
                <a:sym typeface="Helvetica Light"/>
              </a:rPr>
              <a:t>Issue/Revision: 0.0</a:t>
            </a:r>
          </a:p>
          <a:p>
            <a:pPr>
              <a:spcBef>
                <a:spcPct val="50000"/>
              </a:spcBef>
            </a:pPr>
            <a:r>
              <a:rPr lang="en-US" sz="800" smtClean="0">
                <a:solidFill>
                  <a:srgbClr val="000000"/>
                </a:solidFill>
                <a:latin typeface="Verdana"/>
                <a:sym typeface="Helvetica Light"/>
              </a:rPr>
              <a:t>Reference: </a:t>
            </a:r>
          </a:p>
          <a:p>
            <a:pPr>
              <a:spcBef>
                <a:spcPct val="50000"/>
              </a:spcBef>
            </a:pPr>
            <a:r>
              <a:rPr lang="en-US" sz="800" smtClean="0">
                <a:solidFill>
                  <a:srgbClr val="000000"/>
                </a:solidFill>
                <a:latin typeface="Verdana"/>
                <a:sym typeface="Helvetica Light"/>
              </a:rPr>
              <a:t>Status: </a:t>
            </a:r>
          </a:p>
          <a:p>
            <a:pPr>
              <a:spcBef>
                <a:spcPct val="50000"/>
              </a:spcBef>
            </a:pPr>
            <a:r>
              <a:rPr lang="en-US" sz="800" smtClean="0">
                <a:solidFill>
                  <a:srgbClr val="000000"/>
                </a:solidFill>
                <a:latin typeface="Verdana"/>
                <a:sym typeface="Helvetica Light"/>
              </a:rPr>
              <a:t>ESA UNCLASSIFIED - For Official Use</a:t>
            </a:r>
            <a:endParaRPr lang="en-GB" sz="800" dirty="0">
              <a:solidFill>
                <a:srgbClr val="000000"/>
              </a:solidFill>
              <a:latin typeface="Verdana"/>
              <a:sym typeface="Helvetica Light"/>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515120005"/>
      </p:ext>
    </p:extLst>
  </p:cSld>
  <p:clrMapOvr>
    <a:masterClrMapping/>
  </p:clrMapOvr>
  <p:timing>
    <p:tnLst>
      <p:par>
        <p:cTn xmlns:p14="http://schemas.microsoft.com/office/powerpoint/2010/mai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698672369"/>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1232959159"/>
      </p:ext>
    </p:extLst>
  </p:cSld>
  <p:clrMapOvr>
    <a:masterClrMapping/>
  </p:clrMapOvr>
  <p:transition xmlns:p14="http://schemas.microsoft.com/office/powerpoint/2010/main" spd="med"/>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1359508500"/>
      </p:ext>
    </p:extLst>
  </p:cSld>
  <p:clrMapOvr>
    <a:masterClrMapping/>
  </p:clrMapOvr>
  <p:timing>
    <p:tnLst>
      <p:par>
        <p:cTn xmlns:p14="http://schemas.microsoft.com/office/powerpoint/2010/mai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029201673"/>
      </p:ext>
    </p:extLst>
  </p:cSld>
  <p:clrMapOvr>
    <a:masterClrMapping/>
  </p:clrMapOvr>
  <p:timing>
    <p:tnLst>
      <p:par>
        <p:cTn xmlns:p14="http://schemas.microsoft.com/office/powerpoint/2010/mai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700943868"/>
      </p:ext>
    </p:extLst>
  </p:cSld>
  <p:clrMapOvr>
    <a:masterClrMapping/>
  </p:clrMapOvr>
  <p:timing>
    <p:tnLst>
      <p:par>
        <p:cTn xmlns:p14="http://schemas.microsoft.com/office/powerpoint/2010/mai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963126517"/>
      </p:ext>
    </p:extLst>
  </p:cSld>
  <p:clrMapOvr>
    <a:masterClrMapping/>
  </p:clrMapOvr>
  <p:timing>
    <p:tnLst>
      <p:par>
        <p:cTn xmlns:p14="http://schemas.microsoft.com/office/powerpoint/2010/mai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1759696087"/>
      </p:ext>
    </p:extLst>
  </p:cSld>
  <p:clrMapOvr>
    <a:masterClrMapping/>
  </p:clrMapOvr>
  <p:timing>
    <p:tnLst>
      <p:par>
        <p:cTn xmlns:p14="http://schemas.microsoft.com/office/powerpoint/2010/mai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42799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38474091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405939863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sym typeface="Helvetica Light"/>
              </a:rPr>
              <a:pPr>
                <a:defRPr/>
              </a:pPr>
              <a:t>‹#›</a:t>
            </a:fld>
            <a:endParaRPr>
              <a:sym typeface="Helvetica Light"/>
            </a:endParaRPr>
          </a:p>
        </p:txBody>
      </p:sp>
    </p:spTree>
    <p:extLst>
      <p:ext uri="{BB962C8B-B14F-4D97-AF65-F5344CB8AC3E}">
        <p14:creationId xmlns:p14="http://schemas.microsoft.com/office/powerpoint/2010/main" val="91469749"/>
      </p:ext>
    </p:extLst>
  </p:cSld>
  <p:clrMapOvr>
    <a:masterClrMapping/>
  </p:clrMapOvr>
  <p:transition xmlns:p14="http://schemas.microsoft.com/office/powerpoint/2010/main" spd="med"/>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16950723446_e7d8e1bfb9_o.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42"/>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9" y="4959013"/>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62"/>
          <p:cNvGrpSpPr>
            <a:grpSpLocks/>
          </p:cNvGrpSpPr>
          <p:nvPr userDrawn="1"/>
        </p:nvGrpSpPr>
        <p:grpSpPr bwMode="auto">
          <a:xfrm>
            <a:off x="172641" y="4966098"/>
            <a:ext cx="6827044" cy="83344"/>
            <a:chOff x="172269" y="6621494"/>
            <a:chExt cx="6826666" cy="111519"/>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21419170"/>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3036012564"/>
      </p:ext>
    </p:extLst>
  </p:cSld>
  <p:clrMapOvr>
    <a:masterClrMapping/>
  </p:clrMapOvr>
  <p:timing>
    <p:tnLst>
      <p:par>
        <p:cTn xmlns:p14="http://schemas.microsoft.com/office/powerpoint/2010/main" id="1" dur="indefinite" restart="never" nodeType="tmRoot"/>
      </p:par>
    </p:tnLst>
  </p:timing>
  <p:hf sldNum="0" hdr="0" dt="0"/>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31" descr="Maxwell_Test_Chamb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 y="-5954"/>
            <a:ext cx="9148763" cy="514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36"/>
          <p:cNvGrpSpPr>
            <a:grpSpLocks/>
          </p:cNvGrpSpPr>
          <p:nvPr userDrawn="1"/>
        </p:nvGrpSpPr>
        <p:grpSpPr bwMode="auto">
          <a:xfrm>
            <a:off x="169069" y="4966098"/>
            <a:ext cx="5119688" cy="83344"/>
            <a:chOff x="226046" y="6621472"/>
            <a:chExt cx="6826250" cy="111125"/>
          </a:xfrm>
        </p:grpSpPr>
        <p:pic>
          <p:nvPicPr>
            <p:cNvPr id="8" name="Picture 63" descr="at.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4" descr="be.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5" descr="ca.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6" descr="ch.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7" descr="cz.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8" descr="d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9" descr="dk.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0" descr="e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es.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2" descr="f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3" descr="fr.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 descr="gr.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5" descr="hu.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6" descr="ie.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7" descr="it.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8" descr="lu.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9" descr="nl.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0" descr="no.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1" descr="p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2" descr="pt.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3" descr="ro.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4" descr="se.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5" descr="uk.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6" descr="si.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61"/>
          <p:cNvPicPr>
            <a:picLocks noChangeAspect="1"/>
          </p:cNvPicPr>
          <p:nvPr userDrawn="1"/>
        </p:nvPicPr>
        <p:blipFill>
          <a:blip r:embed="rId28"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8"/>
          <p:cNvPicPr>
            <a:picLocks noChangeAspect="1"/>
          </p:cNvPicPr>
          <p:nvPr userDrawn="1"/>
        </p:nvPicPr>
        <p:blipFill>
          <a:blip r:embed="rId29"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37194478"/>
      </p:ext>
    </p:extLst>
  </p:cSld>
  <p:clrMapOvr>
    <a:masterClrMapping/>
  </p:clrMapOvr>
  <p:hf sldNum="0" hdr="0" dt="0"/>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pic>
        <p:nvPicPr>
          <p:cNvPr id="4" name="Picture 32" descr="Winter_Mo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980113942"/>
      </p:ext>
    </p:extLst>
  </p:cSld>
  <p:clrMapOvr>
    <a:masterClrMapping/>
  </p:clrMapOvr>
  <p:hf sldNum="0" hdr="0" dt="0"/>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490" tIns="34289" rIns="68490"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1" descr="Comet_activity_21_June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82321" y="-10716"/>
            <a:ext cx="7522369" cy="515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69070"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78626"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166122" y="4966157"/>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4356497"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89360"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638360"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97779"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06079"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3937397"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219260"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427560"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846660"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053829"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262239"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2470547"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2678945"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2889647"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102821"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3309998"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3519548"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3730229"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4146947"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4562477"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4866085" y="4967347"/>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630855789"/>
      </p:ext>
    </p:extLst>
  </p:cSld>
  <p:clrMapOvr>
    <a:masterClrMapping/>
  </p:clrMapOvr>
  <p:hf sldNum="0" hdr="0" dt="0"/>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4" name="Picture 31" descr="Imja_glacier_Himalayas_970PX.jpg"/>
          <p:cNvPicPr>
            <a:picLocks noChangeAspect="1"/>
          </p:cNvPicPr>
          <p:nvPr userDrawn="1"/>
        </p:nvPicPr>
        <p:blipFill>
          <a:blip r:embed="rId2" cstate="screen">
            <a:extLst>
              <a:ext uri="{28A0092B-C50C-407E-A947-70E740481C1C}">
                <a14:useLocalDpi xmlns:a14="http://schemas.microsoft.com/office/drawing/2010/main"/>
              </a:ext>
            </a:extLst>
          </a:blip>
          <a:srcRect l="-7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771156996"/>
      </p:ext>
    </p:extLst>
  </p:cSld>
  <p:clrMapOvr>
    <a:masterClrMapping/>
  </p:clrMapOvr>
  <p:hf sldNum="0" hdr="0" dt="0"/>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 name="Picture 31" descr="Alphasat_artist_s_impression_970px.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 y="0"/>
            <a:ext cx="915709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901838880"/>
      </p:ext>
    </p:extLst>
  </p:cSld>
  <p:clrMapOvr>
    <a:masterClrMapping/>
  </p:clrMapOvr>
  <p:hf sldNum="0" hdr="0" dt="0"/>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490" tIns="34289" rIns="68490"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2" descr="navigati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18122"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9"/>
          <p:cNvGrpSpPr>
            <a:grpSpLocks/>
          </p:cNvGrpSpPr>
          <p:nvPr userDrawn="1"/>
        </p:nvGrpSpPr>
        <p:grpSpPr bwMode="auto">
          <a:xfrm>
            <a:off x="169069" y="4966098"/>
            <a:ext cx="5119688" cy="83344"/>
            <a:chOff x="226046" y="6621472"/>
            <a:chExt cx="6826250" cy="111125"/>
          </a:xfrm>
        </p:grpSpPr>
        <p:pic>
          <p:nvPicPr>
            <p:cNvPr id="11"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78078109"/>
      </p:ext>
    </p:extLst>
  </p:cSld>
  <p:clrMapOvr>
    <a:masterClrMapping/>
  </p:clrMapOvr>
  <p:hf sldNum="0" hdr="0" dt="0"/>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4" name="Picture 31" descr="Alexander_Gerst_spacewalk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616178769"/>
      </p:ext>
    </p:extLst>
  </p:cSld>
  <p:clrMapOvr>
    <a:masterClrMapping/>
  </p:clrMapOvr>
  <p:hf sldNum="0" hdr="0" dt="0"/>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4" name="Picture 31" descr="Liftoff_of_Vega_VV06_carrying_LISA_Pathfind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 y="-4761"/>
            <a:ext cx="9145191"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338365123"/>
      </p:ext>
    </p:extLst>
  </p:cSld>
  <p:clrMapOvr>
    <a:masterClrMapping/>
  </p:clrMapOvr>
  <p:hf sldNum="0" hdr="0" dt="0"/>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pic>
        <p:nvPicPr>
          <p:cNvPr id="4" name="Picture 31" descr="Vega_VV04_IXV_Liftoff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42"/>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9" y="4959013"/>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37"/>
          <p:cNvGrpSpPr>
            <a:grpSpLocks/>
          </p:cNvGrpSpPr>
          <p:nvPr userDrawn="1"/>
        </p:nvGrpSpPr>
        <p:grpSpPr bwMode="auto">
          <a:xfrm>
            <a:off x="172641" y="4966098"/>
            <a:ext cx="6827044" cy="83344"/>
            <a:chOff x="172269" y="6621494"/>
            <a:chExt cx="6826666" cy="111519"/>
          </a:xfrm>
        </p:grpSpPr>
        <p:pic>
          <p:nvPicPr>
            <p:cNvPr id="10" name="Picture 38"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9"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0"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2"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3"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6"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7"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8"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1"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3"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4"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5"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6"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7"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8"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9"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0"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1"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4267612767"/>
      </p:ext>
    </p:extLst>
  </p:cSld>
  <p:clrMapOvr>
    <a:masterClrMapping/>
  </p:clrMapOvr>
  <p:hf sldNum="0" hdr="0" dt="0"/>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pic>
        <p:nvPicPr>
          <p:cNvPr id="4" name="Picture 31" descr="cover slide 62.png"/>
          <p:cNvPicPr>
            <a:picLocks noChangeAspect="1"/>
          </p:cNvPicPr>
          <p:nvPr userDrawn="1"/>
        </p:nvPicPr>
        <p:blipFill>
          <a:blip r:embed="rId2" cstate="screen">
            <a:extLst>
              <a:ext uri="{28A0092B-C50C-407E-A947-70E740481C1C}">
                <a14:useLocalDpi xmlns:a14="http://schemas.microsoft.com/office/drawing/2010/main"/>
              </a:ext>
            </a:extLst>
          </a:blip>
          <a:srcRect t="5484" r="1521" b="4765"/>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470623644"/>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764761242"/>
      </p:ext>
    </p:extLst>
  </p:cSld>
  <p:clrMapOvr>
    <a:masterClrMapping/>
  </p:clrMapOvr>
  <p:timing>
    <p:tnLst>
      <p:par>
        <p:cTn xmlns:p14="http://schemas.microsoft.com/office/powerpoint/2010/mai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6" descr="011_cov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608134046"/>
      </p:ext>
    </p:extLst>
  </p:cSld>
  <p:clrMapOvr>
    <a:masterClrMapping/>
  </p:clrMapOvr>
  <p:hf sldNum="0" hdr="0" dt="0"/>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84283709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80023"/>
            <a:ext cx="7789050" cy="530915"/>
          </a:xfrm>
        </p:spPr>
        <p:txBody>
          <a:bodyPr anchor="t"/>
          <a:lstStyle>
            <a:lvl1pPr algn="l">
              <a:defRPr sz="3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54822"/>
            <a:ext cx="7789050" cy="1125140"/>
          </a:xfrm>
        </p:spPr>
        <p:txBody>
          <a:bodyPr anchor="b"/>
          <a:lstStyle>
            <a:lvl1pPr marL="0" indent="0">
              <a:buNone/>
              <a:defRPr sz="1500"/>
            </a:lvl1pPr>
            <a:lvl2pPr marL="342362" indent="0">
              <a:buNone/>
              <a:defRPr sz="1400"/>
            </a:lvl2pPr>
            <a:lvl3pPr marL="684780" indent="0">
              <a:buNone/>
              <a:defRPr sz="1200"/>
            </a:lvl3pPr>
            <a:lvl4pPr marL="1027170" indent="0">
              <a:buNone/>
              <a:defRPr sz="1100"/>
            </a:lvl4pPr>
            <a:lvl5pPr marL="1369560" indent="0">
              <a:buNone/>
              <a:defRPr sz="1100"/>
            </a:lvl5pPr>
            <a:lvl6pPr marL="1711979" indent="0">
              <a:buNone/>
              <a:defRPr sz="1100"/>
            </a:lvl6pPr>
            <a:lvl7pPr marL="2054339" indent="0">
              <a:buNone/>
              <a:defRPr sz="1100"/>
            </a:lvl7pPr>
            <a:lvl8pPr marL="2396700" indent="0">
              <a:buNone/>
              <a:defRPr sz="1100"/>
            </a:lvl8pPr>
            <a:lvl9pPr marL="2739062" indent="0">
              <a:buNone/>
              <a:defRPr sz="1100"/>
            </a:lvl9pPr>
          </a:lstStyle>
          <a:p>
            <a:pPr lvl="0"/>
            <a:r>
              <a:rPr lang="en-US" noProof="0" smtClean="0"/>
              <a:t>Click to edit Master text styles</a:t>
            </a:r>
          </a:p>
        </p:txBody>
      </p:sp>
    </p:spTree>
    <p:extLst>
      <p:ext uri="{BB962C8B-B14F-4D97-AF65-F5344CB8AC3E}">
        <p14:creationId xmlns:p14="http://schemas.microsoft.com/office/powerpoint/2010/main" val="393854243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13906236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200" b="1"/>
            </a:lvl1pPr>
            <a:lvl2pPr marL="342362" indent="0">
              <a:buNone/>
              <a:defRPr sz="1500" b="1"/>
            </a:lvl2pPr>
            <a:lvl3pPr marL="684780" indent="0">
              <a:buNone/>
              <a:defRPr sz="1400" b="1"/>
            </a:lvl3pPr>
            <a:lvl4pPr marL="1027170" indent="0">
              <a:buNone/>
              <a:defRPr sz="1200" b="1"/>
            </a:lvl4pPr>
            <a:lvl5pPr marL="1369560" indent="0">
              <a:buNone/>
              <a:defRPr sz="1200" b="1"/>
            </a:lvl5pPr>
            <a:lvl6pPr marL="1711979" indent="0">
              <a:buNone/>
              <a:defRPr sz="1200" b="1"/>
            </a:lvl6pPr>
            <a:lvl7pPr marL="2054339" indent="0">
              <a:buNone/>
              <a:defRPr sz="1200" b="1"/>
            </a:lvl7pPr>
            <a:lvl8pPr marL="2396700" indent="0">
              <a:buNone/>
              <a:defRPr sz="1200" b="1"/>
            </a:lvl8pPr>
            <a:lvl9pPr marL="2739062" indent="0">
              <a:buNone/>
              <a:defRPr sz="12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200" b="1"/>
            </a:lvl1pPr>
            <a:lvl2pPr marL="342362" indent="0">
              <a:buNone/>
              <a:defRPr sz="1500" b="1"/>
            </a:lvl2pPr>
            <a:lvl3pPr marL="684780" indent="0">
              <a:buNone/>
              <a:defRPr sz="1400" b="1"/>
            </a:lvl3pPr>
            <a:lvl4pPr marL="1027170" indent="0">
              <a:buNone/>
              <a:defRPr sz="1200" b="1"/>
            </a:lvl4pPr>
            <a:lvl5pPr marL="1369560" indent="0">
              <a:buNone/>
              <a:defRPr sz="1200" b="1"/>
            </a:lvl5pPr>
            <a:lvl6pPr marL="1711979" indent="0">
              <a:buNone/>
              <a:defRPr sz="1200" b="1"/>
            </a:lvl6pPr>
            <a:lvl7pPr marL="2054339" indent="0">
              <a:buNone/>
              <a:defRPr sz="1200" b="1"/>
            </a:lvl7pPr>
            <a:lvl8pPr marL="2396700" indent="0">
              <a:buNone/>
              <a:defRPr sz="1200" b="1"/>
            </a:lvl8pPr>
            <a:lvl9pPr marL="2739062" indent="0">
              <a:buNone/>
              <a:defRPr sz="12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932425228"/>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77813605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09805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100"/>
            </a:lvl1pPr>
            <a:lvl2pPr>
              <a:defRPr sz="1100"/>
            </a:lvl2pPr>
            <a:lvl3pPr>
              <a:defRPr sz="1100"/>
            </a:lvl3pPr>
            <a:lvl4pPr>
              <a:defRPr sz="1100"/>
            </a:lvl4pPr>
            <a:lvl5pPr>
              <a:defRPr sz="1100"/>
            </a:lvl5pPr>
            <a:lvl6pPr>
              <a:defRPr sz="1500"/>
            </a:lvl6pPr>
            <a:lvl7pPr>
              <a:defRPr sz="1500"/>
            </a:lvl7pPr>
            <a:lvl8pPr>
              <a:defRPr sz="1500"/>
            </a:lvl8pPr>
            <a:lvl9pPr>
              <a:defRPr sz="15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100"/>
            </a:lvl1pPr>
            <a:lvl2pPr marL="342362" indent="0">
              <a:buNone/>
              <a:defRPr sz="900"/>
            </a:lvl2pPr>
            <a:lvl3pPr marL="684780" indent="0">
              <a:buNone/>
              <a:defRPr sz="800"/>
            </a:lvl3pPr>
            <a:lvl4pPr marL="1027170" indent="0">
              <a:buNone/>
              <a:defRPr sz="700"/>
            </a:lvl4pPr>
            <a:lvl5pPr marL="1369560" indent="0">
              <a:buNone/>
              <a:defRPr sz="700"/>
            </a:lvl5pPr>
            <a:lvl6pPr marL="1711979" indent="0">
              <a:buNone/>
              <a:defRPr sz="700"/>
            </a:lvl6pPr>
            <a:lvl7pPr marL="2054339" indent="0">
              <a:buNone/>
              <a:defRPr sz="700"/>
            </a:lvl7pPr>
            <a:lvl8pPr marL="2396700" indent="0">
              <a:buNone/>
              <a:defRPr sz="700"/>
            </a:lvl8pPr>
            <a:lvl9pPr marL="2739062" indent="0">
              <a:buNone/>
              <a:defRPr sz="700"/>
            </a:lvl9pPr>
          </a:lstStyle>
          <a:p>
            <a:pPr lvl="0"/>
            <a:r>
              <a:rPr lang="en-US" noProof="0" smtClean="0"/>
              <a:t>Click to edit Master text styles</a:t>
            </a:r>
          </a:p>
        </p:txBody>
      </p:sp>
      <p:sp>
        <p:nvSpPr>
          <p:cNvPr id="5"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93566114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90291"/>
            <a:ext cx="5932800" cy="242372"/>
          </a:xfrm>
        </p:spPr>
        <p:txBody>
          <a:bodyPr anchor="b"/>
          <a:lstStyle>
            <a:lvl1pPr algn="l">
              <a:defRPr sz="11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66"/>
            <a:ext cx="5932488" cy="2543176"/>
          </a:xfrm>
        </p:spPr>
        <p:txBody>
          <a:bodyPr/>
          <a:lstStyle>
            <a:lvl1pPr marL="0" indent="0">
              <a:buNone/>
              <a:defRPr sz="1100"/>
            </a:lvl1pPr>
            <a:lvl2pPr marL="342362" indent="0">
              <a:buNone/>
              <a:defRPr sz="2100"/>
            </a:lvl2pPr>
            <a:lvl3pPr marL="684780" indent="0">
              <a:buNone/>
              <a:defRPr sz="1800"/>
            </a:lvl3pPr>
            <a:lvl4pPr marL="1027170" indent="0">
              <a:buNone/>
              <a:defRPr sz="1500"/>
            </a:lvl4pPr>
            <a:lvl5pPr marL="1369560" indent="0">
              <a:buNone/>
              <a:defRPr sz="1500"/>
            </a:lvl5pPr>
            <a:lvl6pPr marL="1711979" indent="0">
              <a:buNone/>
              <a:defRPr sz="1500"/>
            </a:lvl6pPr>
            <a:lvl7pPr marL="2054339" indent="0">
              <a:buNone/>
              <a:defRPr sz="1500"/>
            </a:lvl7pPr>
            <a:lvl8pPr marL="2396700" indent="0">
              <a:buNone/>
              <a:defRPr sz="1500"/>
            </a:lvl8pPr>
            <a:lvl9pPr marL="2739062" indent="0">
              <a:buNone/>
              <a:defRPr sz="15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602000" y="4029148"/>
            <a:ext cx="5932800" cy="464345"/>
          </a:xfrm>
        </p:spPr>
        <p:txBody>
          <a:bodyPr/>
          <a:lstStyle>
            <a:lvl1pPr marL="0" indent="0">
              <a:buNone/>
              <a:defRPr sz="1100"/>
            </a:lvl1pPr>
            <a:lvl2pPr marL="342362" indent="0">
              <a:buNone/>
              <a:defRPr sz="900"/>
            </a:lvl2pPr>
            <a:lvl3pPr marL="684780" indent="0">
              <a:buNone/>
              <a:defRPr sz="800"/>
            </a:lvl3pPr>
            <a:lvl4pPr marL="1027170" indent="0">
              <a:buNone/>
              <a:defRPr sz="700"/>
            </a:lvl4pPr>
            <a:lvl5pPr marL="1369560" indent="0">
              <a:buNone/>
              <a:defRPr sz="700"/>
            </a:lvl5pPr>
            <a:lvl6pPr marL="1711979" indent="0">
              <a:buNone/>
              <a:defRPr sz="700"/>
            </a:lvl6pPr>
            <a:lvl7pPr marL="2054339" indent="0">
              <a:buNone/>
              <a:defRPr sz="700"/>
            </a:lvl7pPr>
            <a:lvl8pPr marL="2396700" indent="0">
              <a:buNone/>
              <a:defRPr sz="700"/>
            </a:lvl8pPr>
            <a:lvl9pPr marL="2739062" indent="0">
              <a:buNone/>
              <a:defRPr sz="700"/>
            </a:lvl9pPr>
          </a:lstStyle>
          <a:p>
            <a:pPr lvl="0"/>
            <a:r>
              <a:rPr lang="en-US" noProof="0" smtClean="0"/>
              <a:t>Click to edit Master text styles</a:t>
            </a:r>
          </a:p>
        </p:txBody>
      </p:sp>
    </p:spTree>
    <p:extLst>
      <p:ext uri="{BB962C8B-B14F-4D97-AF65-F5344CB8AC3E}">
        <p14:creationId xmlns:p14="http://schemas.microsoft.com/office/powerpoint/2010/main" val="81374327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29597917"/>
      </p:ext>
    </p:extLst>
  </p:cSld>
  <p:clrMapOvr>
    <a:masterClrMapping/>
  </p:clrMapOvr>
  <p:timing>
    <p:tnLst>
      <p:par>
        <p:cTn xmlns:p14="http://schemas.microsoft.com/office/powerpoint/2010/main" id="1" dur="indefinite" restart="never" nodeType="tmRoot"/>
      </p:par>
    </p:tnLst>
  </p:timing>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545701651"/>
      </p:ext>
    </p:extLst>
  </p:cSld>
  <p:clrMapOvr>
    <a:masterClrMapping/>
  </p:clrMapOvr>
  <p:timing>
    <p:tnLst>
      <p:par>
        <p:cTn xmlns:p14="http://schemas.microsoft.com/office/powerpoint/2010/mai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3609844372"/>
      </p:ext>
    </p:extLst>
  </p:cSld>
  <p:clrMapOvr>
    <a:masterClrMapping/>
  </p:clrMapOvr>
  <p:timing>
    <p:tnLst>
      <p:par>
        <p:cTn xmlns:p14="http://schemas.microsoft.com/office/powerpoint/2010/mai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561695146"/>
      </p:ext>
    </p:extLst>
  </p:cSld>
  <p:clrMapOvr>
    <a:masterClrMapping/>
  </p:clrMapOvr>
  <p:timing>
    <p:tnLst>
      <p:par>
        <p:cTn xmlns:p14="http://schemas.microsoft.com/office/powerpoint/2010/mai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798427665"/>
      </p:ext>
    </p:extLst>
  </p:cSld>
  <p:clrMapOvr>
    <a:masterClrMapping/>
  </p:clrMapOvr>
  <p:timing>
    <p:tnLst>
      <p:par>
        <p:cTn xmlns:p14="http://schemas.microsoft.com/office/powerpoint/2010/mai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884004643"/>
      </p:ext>
    </p:extLst>
  </p:cSld>
  <p:clrMapOvr>
    <a:masterClrMapping/>
  </p:clrMapOvr>
  <p:timing>
    <p:tnLst>
      <p:par>
        <p:cTn xmlns:p14="http://schemas.microsoft.com/office/powerpoint/2010/mai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728995082"/>
      </p:ext>
    </p:extLst>
  </p:cSld>
  <p:clrMapOvr>
    <a:masterClrMapping/>
  </p:clrMapOvr>
  <p:timing>
    <p:tnLst>
      <p:par>
        <p:cTn xmlns:p14="http://schemas.microsoft.com/office/powerpoint/2010/mai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90583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8905960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41795731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5871235"/>
      </p:ext>
    </p:extLst>
  </p:cSld>
  <p:clrMapOvr>
    <a:masterClrMapping/>
  </p:clrMapOvr>
  <p:transition xmlns:p14="http://schemas.microsoft.com/office/powerpoint/2010/main" spd="med"/>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802452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640026427"/>
      </p:ext>
    </p:extLst>
  </p:cSld>
  <p:clrMapOvr>
    <a:masterClrMapping/>
  </p:clrMapOvr>
  <p:timing>
    <p:tnLst>
      <p:par>
        <p:cTn xmlns:p14="http://schemas.microsoft.com/office/powerpoint/2010/mai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56"/>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4" rIns="91328" bIns="45664" anchor="b">
            <a:spAutoFit/>
          </a:bodyPr>
          <a:lstStyle/>
          <a:p>
            <a:pPr>
              <a:spcBef>
                <a:spcPct val="50000"/>
              </a:spcBef>
            </a:pPr>
            <a:r>
              <a:rPr lang="en-US" sz="800" smtClean="0">
                <a:solidFill>
                  <a:srgbClr val="000000"/>
                </a:solidFill>
                <a:latin typeface="Verdana"/>
                <a:sym typeface="Helvetica Light"/>
              </a:rPr>
              <a:t>Issue/Revision: 0.0</a:t>
            </a:r>
          </a:p>
          <a:p>
            <a:pPr>
              <a:spcBef>
                <a:spcPct val="50000"/>
              </a:spcBef>
            </a:pPr>
            <a:r>
              <a:rPr lang="en-US" sz="800" smtClean="0">
                <a:solidFill>
                  <a:srgbClr val="000000"/>
                </a:solidFill>
                <a:latin typeface="Verdana"/>
                <a:sym typeface="Helvetica Light"/>
              </a:rPr>
              <a:t>Reference: </a:t>
            </a:r>
          </a:p>
          <a:p>
            <a:pPr>
              <a:spcBef>
                <a:spcPct val="50000"/>
              </a:spcBef>
            </a:pPr>
            <a:r>
              <a:rPr lang="en-US" sz="800" smtClean="0">
                <a:solidFill>
                  <a:srgbClr val="000000"/>
                </a:solidFill>
                <a:latin typeface="Verdana"/>
                <a:sym typeface="Helvetica Light"/>
              </a:rPr>
              <a:t>Status: </a:t>
            </a:r>
          </a:p>
          <a:p>
            <a:pPr>
              <a:spcBef>
                <a:spcPct val="50000"/>
              </a:spcBef>
            </a:pPr>
            <a:r>
              <a:rPr lang="en-US" sz="800" smtClean="0">
                <a:solidFill>
                  <a:srgbClr val="000000"/>
                </a:solidFill>
                <a:latin typeface="Verdana"/>
                <a:sym typeface="Helvetica Light"/>
              </a:rPr>
              <a:t>ESA UNCLASSIFIED - For Official Use</a:t>
            </a:r>
            <a:endParaRPr lang="en-GB" sz="800" dirty="0">
              <a:solidFill>
                <a:srgbClr val="000000"/>
              </a:solidFill>
              <a:latin typeface="Verdana"/>
              <a:sym typeface="Helvetica Light"/>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4"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26"/>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417109464"/>
      </p:ext>
    </p:extLst>
  </p:cSld>
  <p:clrMapOvr>
    <a:masterClrMapping/>
  </p:clrMapOvr>
  <p:timing>
    <p:tnLst>
      <p:par>
        <p:cTn xmlns:p14="http://schemas.microsoft.com/office/powerpoint/2010/main" id="1" dur="indefinite" restart="never" nodeType="tmRoot"/>
      </p:par>
    </p:tnLst>
  </p:timing>
  <p:hf sldNum="0" hdr="0" dt="0"/>
</p:sldLayout>
</file>

<file path=ppt/slideLayouts/slideLayout4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271" indent="-272708">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3098138413"/>
      </p:ext>
    </p:extLst>
  </p:cSld>
  <p:clrMapOvr>
    <a:masterClrMapping/>
  </p:clrMapOvr>
  <p:timing>
    <p:tnLst>
      <p:par>
        <p:cTn xmlns:p14="http://schemas.microsoft.com/office/powerpoint/2010/mai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533" indent="0">
              <a:buNone/>
              <a:defRPr sz="1800"/>
            </a:lvl2pPr>
            <a:lvl3pPr marL="913137" indent="0">
              <a:buNone/>
              <a:defRPr sz="1600"/>
            </a:lvl3pPr>
            <a:lvl4pPr marL="1369696" indent="0">
              <a:buNone/>
              <a:defRPr sz="1400"/>
            </a:lvl4pPr>
            <a:lvl5pPr marL="1826273" indent="0">
              <a:buNone/>
              <a:defRPr sz="1400"/>
            </a:lvl5pPr>
            <a:lvl6pPr marL="2282808" indent="0">
              <a:buNone/>
              <a:defRPr sz="1400"/>
            </a:lvl6pPr>
            <a:lvl7pPr marL="2739338" indent="0">
              <a:buNone/>
              <a:defRPr sz="1400"/>
            </a:lvl7pPr>
            <a:lvl8pPr marL="3195920" indent="0">
              <a:buNone/>
              <a:defRPr sz="1400"/>
            </a:lvl8pPr>
            <a:lvl9pPr marL="3652492"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896543802"/>
      </p:ext>
    </p:extLst>
  </p:cSld>
  <p:clrMapOvr>
    <a:masterClrMapping/>
  </p:clrMapOvr>
  <p:timing>
    <p:tnLst>
      <p:par>
        <p:cTn xmlns:p14="http://schemas.microsoft.com/office/powerpoint/2010/mai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748346062"/>
      </p:ext>
    </p:extLst>
  </p:cSld>
  <p:clrMapOvr>
    <a:masterClrMapping/>
  </p:clrMapOvr>
  <p:timing>
    <p:tnLst>
      <p:par>
        <p:cTn xmlns:p14="http://schemas.microsoft.com/office/powerpoint/2010/mai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533" indent="0">
              <a:buNone/>
              <a:defRPr sz="2000" b="1"/>
            </a:lvl2pPr>
            <a:lvl3pPr marL="913137" indent="0">
              <a:buNone/>
              <a:defRPr sz="1800" b="1"/>
            </a:lvl3pPr>
            <a:lvl4pPr marL="1369696" indent="0">
              <a:buNone/>
              <a:defRPr sz="1600" b="1"/>
            </a:lvl4pPr>
            <a:lvl5pPr marL="1826273" indent="0">
              <a:buNone/>
              <a:defRPr sz="1600" b="1"/>
            </a:lvl5pPr>
            <a:lvl6pPr marL="2282808" indent="0">
              <a:buNone/>
              <a:defRPr sz="1600" b="1"/>
            </a:lvl6pPr>
            <a:lvl7pPr marL="2739338" indent="0">
              <a:buNone/>
              <a:defRPr sz="1600" b="1"/>
            </a:lvl7pPr>
            <a:lvl8pPr marL="3195920" indent="0">
              <a:buNone/>
              <a:defRPr sz="1600" b="1"/>
            </a:lvl8pPr>
            <a:lvl9pPr marL="3652492"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533" indent="0">
              <a:buNone/>
              <a:defRPr sz="2000" b="1"/>
            </a:lvl2pPr>
            <a:lvl3pPr marL="913137" indent="0">
              <a:buNone/>
              <a:defRPr sz="1800" b="1"/>
            </a:lvl3pPr>
            <a:lvl4pPr marL="1369696" indent="0">
              <a:buNone/>
              <a:defRPr sz="1600" b="1"/>
            </a:lvl4pPr>
            <a:lvl5pPr marL="1826273" indent="0">
              <a:buNone/>
              <a:defRPr sz="1600" b="1"/>
            </a:lvl5pPr>
            <a:lvl6pPr marL="2282808" indent="0">
              <a:buNone/>
              <a:defRPr sz="1600" b="1"/>
            </a:lvl6pPr>
            <a:lvl7pPr marL="2739338" indent="0">
              <a:buNone/>
              <a:defRPr sz="1600" b="1"/>
            </a:lvl7pPr>
            <a:lvl8pPr marL="3195920" indent="0">
              <a:buNone/>
              <a:defRPr sz="1600" b="1"/>
            </a:lvl8pPr>
            <a:lvl9pPr marL="3652492"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813175276"/>
      </p:ext>
    </p:extLst>
  </p:cSld>
  <p:clrMapOvr>
    <a:masterClrMapping/>
  </p:clrMapOvr>
  <p:timing>
    <p:tnLst>
      <p:par>
        <p:cTn xmlns:p14="http://schemas.microsoft.com/office/powerpoint/2010/mai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3"/>
            <a:ext cx="7174846" cy="430887"/>
          </a:xfrm>
          <a:prstGeom prst="rect">
            <a:avLst/>
          </a:prstGeom>
          <a:noFill/>
          <a:ln>
            <a:noFill/>
          </a:ln>
          <a:extLst/>
        </p:spPr>
        <p:txBody>
          <a:bodyPr vert="horz" wrap="square" lIns="91328" tIns="45664" rIns="91328" bIns="45664"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3034721321"/>
      </p:ext>
    </p:extLst>
  </p:cSld>
  <p:clrMapOvr>
    <a:masterClrMapping/>
  </p:clrMapOvr>
  <p:timing>
    <p:tnLst>
      <p:par>
        <p:cTn xmlns:p14="http://schemas.microsoft.com/office/powerpoint/2010/mai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27475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533" indent="0">
              <a:buNone/>
              <a:defRPr sz="1200"/>
            </a:lvl2pPr>
            <a:lvl3pPr marL="913137" indent="0">
              <a:buNone/>
              <a:defRPr sz="1000"/>
            </a:lvl3pPr>
            <a:lvl4pPr marL="1369696" indent="0">
              <a:buNone/>
              <a:defRPr sz="900"/>
            </a:lvl4pPr>
            <a:lvl5pPr marL="1826273" indent="0">
              <a:buNone/>
              <a:defRPr sz="900"/>
            </a:lvl5pPr>
            <a:lvl6pPr marL="2282808" indent="0">
              <a:buNone/>
              <a:defRPr sz="900"/>
            </a:lvl6pPr>
            <a:lvl7pPr marL="2739338" indent="0">
              <a:buNone/>
              <a:defRPr sz="900"/>
            </a:lvl7pPr>
            <a:lvl8pPr marL="3195920" indent="0">
              <a:buNone/>
              <a:defRPr sz="900"/>
            </a:lvl8pPr>
            <a:lvl9pPr marL="3652492"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509419451"/>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533" indent="0">
              <a:buNone/>
              <a:defRPr sz="2800"/>
            </a:lvl2pPr>
            <a:lvl3pPr marL="913137" indent="0">
              <a:buNone/>
              <a:defRPr sz="2400"/>
            </a:lvl3pPr>
            <a:lvl4pPr marL="1369696" indent="0">
              <a:buNone/>
              <a:defRPr sz="2000"/>
            </a:lvl4pPr>
            <a:lvl5pPr marL="1826273" indent="0">
              <a:buNone/>
              <a:defRPr sz="2000"/>
            </a:lvl5pPr>
            <a:lvl6pPr marL="2282808" indent="0">
              <a:buNone/>
              <a:defRPr sz="2000"/>
            </a:lvl6pPr>
            <a:lvl7pPr marL="2739338" indent="0">
              <a:buNone/>
              <a:defRPr sz="2000"/>
            </a:lvl7pPr>
            <a:lvl8pPr marL="3195920" indent="0">
              <a:buNone/>
              <a:defRPr sz="2000"/>
            </a:lvl8pPr>
            <a:lvl9pPr marL="3652492"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32"/>
            <a:ext cx="5932800" cy="464345"/>
          </a:xfrm>
        </p:spPr>
        <p:txBody>
          <a:bodyPr/>
          <a:lstStyle>
            <a:lvl1pPr marL="0" indent="0">
              <a:buNone/>
              <a:defRPr sz="1400"/>
            </a:lvl1pPr>
            <a:lvl2pPr marL="456533" indent="0">
              <a:buNone/>
              <a:defRPr sz="1200"/>
            </a:lvl2pPr>
            <a:lvl3pPr marL="913137" indent="0">
              <a:buNone/>
              <a:defRPr sz="1000"/>
            </a:lvl3pPr>
            <a:lvl4pPr marL="1369696" indent="0">
              <a:buNone/>
              <a:defRPr sz="900"/>
            </a:lvl4pPr>
            <a:lvl5pPr marL="1826273" indent="0">
              <a:buNone/>
              <a:defRPr sz="900"/>
            </a:lvl5pPr>
            <a:lvl6pPr marL="2282808" indent="0">
              <a:buNone/>
              <a:defRPr sz="900"/>
            </a:lvl6pPr>
            <a:lvl7pPr marL="2739338" indent="0">
              <a:buNone/>
              <a:defRPr sz="900"/>
            </a:lvl7pPr>
            <a:lvl8pPr marL="3195920" indent="0">
              <a:buNone/>
              <a:defRPr sz="900"/>
            </a:lvl8pPr>
            <a:lvl9pPr marL="3652492"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26900698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06"/>
            <a:ext cx="584200" cy="423863"/>
          </a:xfrm>
          <a:prstGeom prst="rect">
            <a:avLst/>
          </a:prstGeom>
        </p:spPr>
        <p:txBody>
          <a:bodyPr lIns="91338" tIns="45669" rIns="91338" bIns="45669"/>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sym typeface="Helvetica Light"/>
              </a:rPr>
              <a:pPr>
                <a:defRPr/>
              </a:pPr>
              <a:t>‹#›</a:t>
            </a:fld>
            <a:endParaRPr>
              <a:sym typeface="Helvetica Light"/>
            </a:endParaRPr>
          </a:p>
        </p:txBody>
      </p:sp>
    </p:spTree>
    <p:extLst>
      <p:ext uri="{BB962C8B-B14F-4D97-AF65-F5344CB8AC3E}">
        <p14:creationId xmlns:p14="http://schemas.microsoft.com/office/powerpoint/2010/main" val="2024924477"/>
      </p:ext>
    </p:extLst>
  </p:cSld>
  <p:clrMapOvr>
    <a:masterClrMapping/>
  </p:clrMapOvr>
  <p:transition xmlns:p14="http://schemas.microsoft.com/office/powerpoint/2010/mai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840328565"/>
      </p:ext>
    </p:extLst>
  </p:cSld>
  <p:clrMapOvr>
    <a:masterClrMapping/>
  </p:clrMapOvr>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1" y="1200154"/>
            <a:ext cx="7715200" cy="3394472"/>
          </a:xfrm>
          <a:prstGeom prst="rect">
            <a:avLst/>
          </a:prstGeom>
        </p:spPr>
        <p:txBody>
          <a:bodyPr/>
          <a:lstStyle>
            <a:lvl1pPr>
              <a:defRPr sz="2400" baseline="0">
                <a:solidFill>
                  <a:srgbClr val="404040"/>
                </a:solidFill>
                <a:latin typeface="Arial Rounded MT Bold" pitchFamily="34" charset="0"/>
              </a:defRPr>
            </a:lvl1pPr>
            <a:lvl2pPr>
              <a:defRPr baseline="0">
                <a:solidFill>
                  <a:srgbClr val="404040"/>
                </a:solidFill>
              </a:defRPr>
            </a:lvl2pPr>
            <a:lvl3pPr>
              <a:defRPr baseline="0">
                <a:solidFill>
                  <a:srgbClr val="404040"/>
                </a:solidFill>
              </a:defRPr>
            </a:lvl3pPr>
            <a:lvl4pPr>
              <a:defRPr baseline="0">
                <a:solidFill>
                  <a:srgbClr val="404040"/>
                </a:solidFill>
              </a:defRPr>
            </a:lvl4pPr>
            <a:lvl5pPr>
              <a:defRPr baseline="0">
                <a:solidFill>
                  <a:srgbClr val="404040"/>
                </a:solidFill>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itel 1"/>
          <p:cNvSpPr>
            <a:spLocks noGrp="1"/>
          </p:cNvSpPr>
          <p:nvPr>
            <p:ph type="title"/>
          </p:nvPr>
        </p:nvSpPr>
        <p:spPr>
          <a:xfrm>
            <a:off x="971601" y="498999"/>
            <a:ext cx="7715200" cy="584765"/>
          </a:xfrm>
          <a:prstGeom prst="rect">
            <a:avLst/>
          </a:prstGeom>
        </p:spPr>
        <p:txBody>
          <a:bodyPr/>
          <a:lstStyle>
            <a:lvl1pPr>
              <a:defRPr sz="3200" baseline="0">
                <a:solidFill>
                  <a:srgbClr val="008B8D"/>
                </a:solidFill>
                <a:latin typeface="Arial Rounded MT Bold" pitchFamily="34" charset="0"/>
              </a:defRPr>
            </a:lvl1pPr>
          </a:lstStyle>
          <a:p>
            <a:r>
              <a:rPr lang="de-DE" smtClean="0"/>
              <a:t>Titelmaster</a:t>
            </a:r>
            <a:endParaRPr lang="de-DE"/>
          </a:p>
        </p:txBody>
      </p:sp>
    </p:spTree>
    <p:extLst>
      <p:ext uri="{BB962C8B-B14F-4D97-AF65-F5344CB8AC3E}">
        <p14:creationId xmlns:p14="http://schemas.microsoft.com/office/powerpoint/2010/main" val="3868604712"/>
      </p:ext>
    </p:extLst>
  </p:cSld>
  <p:clrMapOvr>
    <a:masterClrMapping/>
  </p:clrMapOvr>
  <p:transition xmlns:p14="http://schemas.microsoft.com/office/powerpoint/2010/main" spd="slow">
    <p:fade/>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2969381062"/>
      </p:ext>
    </p:extLst>
  </p:cSld>
  <p:clrMapOvr>
    <a:masterClrMapping/>
  </p:clrMapOvr>
  <p:timing>
    <p:tnLst>
      <p:par>
        <p:cTn xmlns:p14="http://schemas.microsoft.com/office/powerpoint/2010/main" id="1" dur="indefinite" restart="never" nodeType="tmRoot"/>
      </p:par>
    </p:tnLst>
  </p:timing>
  <p:hf sldNum="0" hdr="0" dt="0"/>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223271877"/>
      </p:ext>
    </p:extLst>
  </p:cSld>
  <p:clrMapOvr>
    <a:masterClrMapping/>
  </p:clrMapOvr>
  <p:timing>
    <p:tnLst>
      <p:par>
        <p:cTn xmlns:p14="http://schemas.microsoft.com/office/powerpoint/2010/mai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415521187"/>
      </p:ext>
    </p:extLst>
  </p:cSld>
  <p:clrMapOvr>
    <a:masterClrMapping/>
  </p:clrMapOvr>
  <p:timing>
    <p:tnLst>
      <p:par>
        <p:cTn xmlns:p14="http://schemas.microsoft.com/office/powerpoint/2010/mai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250885843"/>
      </p:ext>
    </p:extLst>
  </p:cSld>
  <p:clrMapOvr>
    <a:masterClrMapping/>
  </p:clrMapOvr>
  <p:timing>
    <p:tnLst>
      <p:par>
        <p:cTn xmlns:p14="http://schemas.microsoft.com/office/powerpoint/2010/mai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601567071"/>
      </p:ext>
    </p:extLst>
  </p:cSld>
  <p:clrMapOvr>
    <a:masterClrMapping/>
  </p:clrMapOvr>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1775422283"/>
      </p:ext>
    </p:extLst>
  </p:cSld>
  <p:clrMapOvr>
    <a:masterClrMapping/>
  </p:clrMapOvr>
  <p:timing>
    <p:tnLst>
      <p:par>
        <p:cTn xmlns:p14="http://schemas.microsoft.com/office/powerpoint/2010/mai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62323"/>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255474760"/>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572337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665527992"/>
      </p:ext>
    </p:extLst>
  </p:cSld>
  <p:clrMapOvr>
    <a:masterClrMapping/>
  </p:clrMapOvr>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2782086397"/>
      </p:ext>
    </p:extLst>
  </p:cSld>
  <p:clrMapOvr>
    <a:masterClrMapping/>
  </p:clrMapOvr>
  <p:transition xmlns:p14="http://schemas.microsoft.com/office/powerpoint/2010/main" spd="med"/>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56"/>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4" rIns="91328" bIns="45664" anchor="b">
            <a:spAutoFit/>
          </a:bodyPr>
          <a:lstStyle/>
          <a:p>
            <a:pPr>
              <a:spcBef>
                <a:spcPct val="50000"/>
              </a:spcBef>
            </a:pPr>
            <a:r>
              <a:rPr lang="en-US" sz="800" smtClean="0">
                <a:solidFill>
                  <a:srgbClr val="000000"/>
                </a:solidFill>
                <a:ea typeface="Verdana"/>
                <a:cs typeface="Verdana"/>
                <a:sym typeface="Verdana"/>
              </a:rPr>
              <a:t>Issue/Revision: 0.0</a:t>
            </a:r>
          </a:p>
          <a:p>
            <a:pPr>
              <a:spcBef>
                <a:spcPct val="50000"/>
              </a:spcBef>
            </a:pPr>
            <a:r>
              <a:rPr lang="en-US" sz="800" smtClean="0">
                <a:solidFill>
                  <a:srgbClr val="000000"/>
                </a:solidFill>
                <a:ea typeface="Verdana"/>
                <a:cs typeface="Verdana"/>
                <a:sym typeface="Verdana"/>
              </a:rPr>
              <a:t>Reference: </a:t>
            </a:r>
          </a:p>
          <a:p>
            <a:pPr>
              <a:spcBef>
                <a:spcPct val="50000"/>
              </a:spcBef>
            </a:pPr>
            <a:r>
              <a:rPr lang="en-US" sz="800" smtClean="0">
                <a:solidFill>
                  <a:srgbClr val="000000"/>
                </a:solidFill>
                <a:ea typeface="Verdana"/>
                <a:cs typeface="Verdana"/>
                <a:sym typeface="Verdana"/>
              </a:rPr>
              <a:t>Status: </a:t>
            </a:r>
          </a:p>
          <a:p>
            <a:pPr>
              <a:spcBef>
                <a:spcPct val="50000"/>
              </a:spcBef>
            </a:pPr>
            <a:r>
              <a:rPr lang="en-US" sz="800" smtClean="0">
                <a:solidFill>
                  <a:srgbClr val="000000"/>
                </a:solidFill>
                <a:ea typeface="Verdana"/>
                <a:cs typeface="Verdana"/>
                <a:sym typeface="Verdana"/>
              </a:rPr>
              <a:t>ESA UNCLASSIFIED - For Official Use</a:t>
            </a:r>
            <a:endParaRPr lang="en-GB" sz="800" dirty="0">
              <a:solidFill>
                <a:srgbClr val="000000"/>
              </a:solidFill>
              <a:ea typeface="Verdana"/>
              <a:cs typeface="Verdana"/>
              <a:sym typeface="Verdana"/>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4"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26"/>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64996853"/>
      </p:ext>
    </p:extLst>
  </p:cSld>
  <p:clrMapOvr>
    <a:masterClrMapping/>
  </p:clrMapOvr>
  <p:timing>
    <p:tnLst>
      <p:par>
        <p:cTn xmlns:p14="http://schemas.microsoft.com/office/powerpoint/2010/main" id="1" dur="indefinite" restart="never" nodeType="tmRoot"/>
      </p:par>
    </p:tnLst>
  </p:timing>
  <p:hf sldNum="0" hdr="0" dt="0"/>
</p:sldLayout>
</file>

<file path=ppt/slideLayouts/slideLayout4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271" indent="-272708">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4225456941"/>
      </p:ext>
    </p:extLst>
  </p:cSld>
  <p:clrMapOvr>
    <a:masterClrMapping/>
  </p:clrMapOvr>
  <p:timing>
    <p:tnLst>
      <p:par>
        <p:cTn xmlns:p14="http://schemas.microsoft.com/office/powerpoint/2010/mai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533" indent="0">
              <a:buNone/>
              <a:defRPr sz="1800"/>
            </a:lvl2pPr>
            <a:lvl3pPr marL="913137" indent="0">
              <a:buNone/>
              <a:defRPr sz="1600"/>
            </a:lvl3pPr>
            <a:lvl4pPr marL="1369696" indent="0">
              <a:buNone/>
              <a:defRPr sz="1400"/>
            </a:lvl4pPr>
            <a:lvl5pPr marL="1826273" indent="0">
              <a:buNone/>
              <a:defRPr sz="1400"/>
            </a:lvl5pPr>
            <a:lvl6pPr marL="2282808" indent="0">
              <a:buNone/>
              <a:defRPr sz="1400"/>
            </a:lvl6pPr>
            <a:lvl7pPr marL="2739338" indent="0">
              <a:buNone/>
              <a:defRPr sz="1400"/>
            </a:lvl7pPr>
            <a:lvl8pPr marL="3195920" indent="0">
              <a:buNone/>
              <a:defRPr sz="1400"/>
            </a:lvl8pPr>
            <a:lvl9pPr marL="3652492"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054716912"/>
      </p:ext>
    </p:extLst>
  </p:cSld>
  <p:clrMapOvr>
    <a:masterClrMapping/>
  </p:clrMapOvr>
  <p:timing>
    <p:tnLst>
      <p:par>
        <p:cTn xmlns:p14="http://schemas.microsoft.com/office/powerpoint/2010/mai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950867744"/>
      </p:ext>
    </p:extLst>
  </p:cSld>
  <p:clrMapOvr>
    <a:masterClrMapping/>
  </p:clrMapOvr>
  <p:timing>
    <p:tnLst>
      <p:par>
        <p:cTn xmlns:p14="http://schemas.microsoft.com/office/powerpoint/2010/mai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533" indent="0">
              <a:buNone/>
              <a:defRPr sz="2000" b="1"/>
            </a:lvl2pPr>
            <a:lvl3pPr marL="913137" indent="0">
              <a:buNone/>
              <a:defRPr sz="1800" b="1"/>
            </a:lvl3pPr>
            <a:lvl4pPr marL="1369696" indent="0">
              <a:buNone/>
              <a:defRPr sz="1600" b="1"/>
            </a:lvl4pPr>
            <a:lvl5pPr marL="1826273" indent="0">
              <a:buNone/>
              <a:defRPr sz="1600" b="1"/>
            </a:lvl5pPr>
            <a:lvl6pPr marL="2282808" indent="0">
              <a:buNone/>
              <a:defRPr sz="1600" b="1"/>
            </a:lvl6pPr>
            <a:lvl7pPr marL="2739338" indent="0">
              <a:buNone/>
              <a:defRPr sz="1600" b="1"/>
            </a:lvl7pPr>
            <a:lvl8pPr marL="3195920" indent="0">
              <a:buNone/>
              <a:defRPr sz="1600" b="1"/>
            </a:lvl8pPr>
            <a:lvl9pPr marL="3652492"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533" indent="0">
              <a:buNone/>
              <a:defRPr sz="2000" b="1"/>
            </a:lvl2pPr>
            <a:lvl3pPr marL="913137" indent="0">
              <a:buNone/>
              <a:defRPr sz="1800" b="1"/>
            </a:lvl3pPr>
            <a:lvl4pPr marL="1369696" indent="0">
              <a:buNone/>
              <a:defRPr sz="1600" b="1"/>
            </a:lvl4pPr>
            <a:lvl5pPr marL="1826273" indent="0">
              <a:buNone/>
              <a:defRPr sz="1600" b="1"/>
            </a:lvl5pPr>
            <a:lvl6pPr marL="2282808" indent="0">
              <a:buNone/>
              <a:defRPr sz="1600" b="1"/>
            </a:lvl6pPr>
            <a:lvl7pPr marL="2739338" indent="0">
              <a:buNone/>
              <a:defRPr sz="1600" b="1"/>
            </a:lvl7pPr>
            <a:lvl8pPr marL="3195920" indent="0">
              <a:buNone/>
              <a:defRPr sz="1600" b="1"/>
            </a:lvl8pPr>
            <a:lvl9pPr marL="3652492"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389089490"/>
      </p:ext>
    </p:extLst>
  </p:cSld>
  <p:clrMapOvr>
    <a:masterClrMapping/>
  </p:clrMapOvr>
  <p:timing>
    <p:tnLst>
      <p:par>
        <p:cTn xmlns:p14="http://schemas.microsoft.com/office/powerpoint/2010/mai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3"/>
            <a:ext cx="7174846" cy="430887"/>
          </a:xfrm>
          <a:prstGeom prst="rect">
            <a:avLst/>
          </a:prstGeom>
          <a:noFill/>
          <a:ln>
            <a:noFill/>
          </a:ln>
          <a:extLst/>
        </p:spPr>
        <p:txBody>
          <a:bodyPr vert="horz" wrap="square" lIns="91328" tIns="45664" rIns="91328" bIns="45664"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1533485583"/>
      </p:ext>
    </p:extLst>
  </p:cSld>
  <p:clrMapOvr>
    <a:masterClrMapping/>
  </p:clrMapOvr>
  <p:timing>
    <p:tnLst>
      <p:par>
        <p:cTn xmlns:p14="http://schemas.microsoft.com/office/powerpoint/2010/mai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04159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533" indent="0">
              <a:buNone/>
              <a:defRPr sz="1200"/>
            </a:lvl2pPr>
            <a:lvl3pPr marL="913137" indent="0">
              <a:buNone/>
              <a:defRPr sz="1000"/>
            </a:lvl3pPr>
            <a:lvl4pPr marL="1369696" indent="0">
              <a:buNone/>
              <a:defRPr sz="900"/>
            </a:lvl4pPr>
            <a:lvl5pPr marL="1826273" indent="0">
              <a:buNone/>
              <a:defRPr sz="900"/>
            </a:lvl5pPr>
            <a:lvl6pPr marL="2282808" indent="0">
              <a:buNone/>
              <a:defRPr sz="900"/>
            </a:lvl6pPr>
            <a:lvl7pPr marL="2739338" indent="0">
              <a:buNone/>
              <a:defRPr sz="900"/>
            </a:lvl7pPr>
            <a:lvl8pPr marL="3195920" indent="0">
              <a:buNone/>
              <a:defRPr sz="900"/>
            </a:lvl8pPr>
            <a:lvl9pPr marL="3652492"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22678265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533" indent="0">
              <a:buNone/>
              <a:defRPr sz="2800"/>
            </a:lvl2pPr>
            <a:lvl3pPr marL="913137" indent="0">
              <a:buNone/>
              <a:defRPr sz="2400"/>
            </a:lvl3pPr>
            <a:lvl4pPr marL="1369696" indent="0">
              <a:buNone/>
              <a:defRPr sz="2000"/>
            </a:lvl4pPr>
            <a:lvl5pPr marL="1826273" indent="0">
              <a:buNone/>
              <a:defRPr sz="2000"/>
            </a:lvl5pPr>
            <a:lvl6pPr marL="2282808" indent="0">
              <a:buNone/>
              <a:defRPr sz="2000"/>
            </a:lvl6pPr>
            <a:lvl7pPr marL="2739338" indent="0">
              <a:buNone/>
              <a:defRPr sz="2000"/>
            </a:lvl7pPr>
            <a:lvl8pPr marL="3195920" indent="0">
              <a:buNone/>
              <a:defRPr sz="2000"/>
            </a:lvl8pPr>
            <a:lvl9pPr marL="3652492"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32"/>
            <a:ext cx="5932800" cy="464345"/>
          </a:xfrm>
        </p:spPr>
        <p:txBody>
          <a:bodyPr/>
          <a:lstStyle>
            <a:lvl1pPr marL="0" indent="0">
              <a:buNone/>
              <a:defRPr sz="1400"/>
            </a:lvl1pPr>
            <a:lvl2pPr marL="456533" indent="0">
              <a:buNone/>
              <a:defRPr sz="1200"/>
            </a:lvl2pPr>
            <a:lvl3pPr marL="913137" indent="0">
              <a:buNone/>
              <a:defRPr sz="1000"/>
            </a:lvl3pPr>
            <a:lvl4pPr marL="1369696" indent="0">
              <a:buNone/>
              <a:defRPr sz="900"/>
            </a:lvl4pPr>
            <a:lvl5pPr marL="1826273" indent="0">
              <a:buNone/>
              <a:defRPr sz="900"/>
            </a:lvl5pPr>
            <a:lvl6pPr marL="2282808" indent="0">
              <a:buNone/>
              <a:defRPr sz="900"/>
            </a:lvl6pPr>
            <a:lvl7pPr marL="2739338" indent="0">
              <a:buNone/>
              <a:defRPr sz="900"/>
            </a:lvl7pPr>
            <a:lvl8pPr marL="3195920" indent="0">
              <a:buNone/>
              <a:defRPr sz="900"/>
            </a:lvl8pPr>
            <a:lvl9pPr marL="3652492"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877658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191996"/>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06"/>
            <a:ext cx="584200" cy="423863"/>
          </a:xfrm>
          <a:prstGeom prst="rect">
            <a:avLst/>
          </a:prstGeom>
        </p:spPr>
        <p:txBody>
          <a:bodyPr lIns="91338" tIns="45669" rIns="91338" bIns="45669"/>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ea typeface="Verdana"/>
                <a:cs typeface="Verdana"/>
                <a:sym typeface="Verdana"/>
              </a:rPr>
              <a:pPr>
                <a:defRPr/>
              </a:pPr>
              <a:t>‹#›</a:t>
            </a:fld>
            <a:endParaRPr>
              <a:ea typeface="Verdana"/>
              <a:cs typeface="Verdana"/>
              <a:sym typeface="Verdana"/>
            </a:endParaRPr>
          </a:p>
        </p:txBody>
      </p:sp>
    </p:spTree>
    <p:extLst>
      <p:ext uri="{BB962C8B-B14F-4D97-AF65-F5344CB8AC3E}">
        <p14:creationId xmlns:p14="http://schemas.microsoft.com/office/powerpoint/2010/main" val="778070865"/>
      </p:ext>
    </p:extLst>
  </p:cSld>
  <p:clrMapOvr>
    <a:masterClrMapping/>
  </p:clrMapOvr>
  <p:transition xmlns:p14="http://schemas.microsoft.com/office/powerpoint/2010/main" spd="med"/>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16950723446_e7d8e1bfb9_o.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35"/>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2" y="4959006"/>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62"/>
          <p:cNvGrpSpPr>
            <a:grpSpLocks/>
          </p:cNvGrpSpPr>
          <p:nvPr userDrawn="1"/>
        </p:nvGrpSpPr>
        <p:grpSpPr bwMode="auto">
          <a:xfrm>
            <a:off x="172641" y="4966098"/>
            <a:ext cx="6827044" cy="83344"/>
            <a:chOff x="172269" y="6621494"/>
            <a:chExt cx="6826666" cy="111519"/>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316507947"/>
      </p:ext>
    </p:extLst>
  </p:cSld>
  <p:clrMapOvr>
    <a:masterClrMapping/>
  </p:clrMapOvr>
  <p:hf sldNum="0" hdr="0" dt="0"/>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31" descr="Maxwell_Test_Chamb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 y="-5954"/>
            <a:ext cx="9148763" cy="514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36"/>
          <p:cNvGrpSpPr>
            <a:grpSpLocks/>
          </p:cNvGrpSpPr>
          <p:nvPr userDrawn="1"/>
        </p:nvGrpSpPr>
        <p:grpSpPr bwMode="auto">
          <a:xfrm>
            <a:off x="169069" y="4966098"/>
            <a:ext cx="5119688" cy="83344"/>
            <a:chOff x="226046" y="6621472"/>
            <a:chExt cx="6826250" cy="111125"/>
          </a:xfrm>
        </p:grpSpPr>
        <p:pic>
          <p:nvPicPr>
            <p:cNvPr id="8" name="Picture 63" descr="at.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4" descr="be.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5" descr="ca.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6" descr="ch.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7" descr="cz.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8" descr="d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9" descr="dk.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0" descr="e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es.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2" descr="f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3" descr="fr.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 descr="gr.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5" descr="hu.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6" descr="ie.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7" descr="it.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8" descr="lu.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9" descr="nl.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0" descr="no.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1" descr="p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2" descr="pt.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3" descr="ro.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4" descr="se.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5" descr="uk.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6" descr="si.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61"/>
          <p:cNvPicPr>
            <a:picLocks noChangeAspect="1"/>
          </p:cNvPicPr>
          <p:nvPr userDrawn="1"/>
        </p:nvPicPr>
        <p:blipFill>
          <a:blip r:embed="rId28"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8"/>
          <p:cNvPicPr>
            <a:picLocks noChangeAspect="1"/>
          </p:cNvPicPr>
          <p:nvPr userDrawn="1"/>
        </p:nvPicPr>
        <p:blipFill>
          <a:blip r:embed="rId29"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147990942"/>
      </p:ext>
    </p:extLst>
  </p:cSld>
  <p:clrMapOvr>
    <a:masterClrMapping/>
  </p:clrMapOvr>
  <p:hf sldNum="0" hdr="0" dt="0"/>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pic>
        <p:nvPicPr>
          <p:cNvPr id="4" name="Picture 32" descr="Winter_Mo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4182054491"/>
      </p:ext>
    </p:extLst>
  </p:cSld>
  <p:clrMapOvr>
    <a:masterClrMapping/>
  </p:clrMapOvr>
  <p:hf sldNum="0" hdr="0" dt="0"/>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01" tIns="34289" rIns="68501"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1" descr="Comet_activity_21_June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82321" y="-10716"/>
            <a:ext cx="7522369" cy="515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69070"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78626"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166122" y="4966150"/>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4356497"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89360"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638353"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97772"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06079"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3937397"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219253"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427560"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846660"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053829"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262239"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2470547"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2678945"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2889647"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102821"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3309991"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3519541" y="4968531"/>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3730229"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4146947" y="4968531"/>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4562477" y="4968531"/>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4866085" y="4967340"/>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216443366"/>
      </p:ext>
    </p:extLst>
  </p:cSld>
  <p:clrMapOvr>
    <a:masterClrMapping/>
  </p:clrMapOvr>
  <p:hf sldNum="0" hdr="0" dt="0"/>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4" name="Picture 31" descr="Imja_glacier_Himalayas_970PX.jpg"/>
          <p:cNvPicPr>
            <a:picLocks noChangeAspect="1"/>
          </p:cNvPicPr>
          <p:nvPr userDrawn="1"/>
        </p:nvPicPr>
        <p:blipFill>
          <a:blip r:embed="rId2" cstate="screen">
            <a:extLst>
              <a:ext uri="{28A0092B-C50C-407E-A947-70E740481C1C}">
                <a14:useLocalDpi xmlns:a14="http://schemas.microsoft.com/office/drawing/2010/main"/>
              </a:ext>
            </a:extLst>
          </a:blip>
          <a:srcRect l="-7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953418558"/>
      </p:ext>
    </p:extLst>
  </p:cSld>
  <p:clrMapOvr>
    <a:masterClrMapping/>
  </p:clrMapOvr>
  <p:hf sldNum="0" hdr="0" dt="0"/>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 name="Picture 31" descr="Alphasat_artist_s_impression_970px.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 y="0"/>
            <a:ext cx="915709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311197547"/>
      </p:ext>
    </p:extLst>
  </p:cSld>
  <p:clrMapOvr>
    <a:masterClrMapping/>
  </p:clrMapOvr>
  <p:hf sldNum="0" hdr="0" dt="0"/>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01" tIns="34289" rIns="68501"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2" descr="navigati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18122"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9"/>
          <p:cNvGrpSpPr>
            <a:grpSpLocks/>
          </p:cNvGrpSpPr>
          <p:nvPr userDrawn="1"/>
        </p:nvGrpSpPr>
        <p:grpSpPr bwMode="auto">
          <a:xfrm>
            <a:off x="169069" y="4966098"/>
            <a:ext cx="5119688" cy="83344"/>
            <a:chOff x="226046" y="6621472"/>
            <a:chExt cx="6826250" cy="111125"/>
          </a:xfrm>
        </p:grpSpPr>
        <p:pic>
          <p:nvPicPr>
            <p:cNvPr id="11"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854035106"/>
      </p:ext>
    </p:extLst>
  </p:cSld>
  <p:clrMapOvr>
    <a:masterClrMapping/>
  </p:clrMapOvr>
  <p:hf sldNum="0" hdr="0" dt="0"/>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4" name="Picture 31" descr="Alexander_Gerst_spacewalk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560764546"/>
      </p:ext>
    </p:extLst>
  </p:cSld>
  <p:clrMapOvr>
    <a:masterClrMapping/>
  </p:clrMapOvr>
  <p:hf sldNum="0" hdr="0" dt="0"/>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4" name="Picture 31" descr="Liftoff_of_Vega_VV06_carrying_LISA_Pathfind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4761"/>
            <a:ext cx="9145191"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069690738"/>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99373686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pic>
        <p:nvPicPr>
          <p:cNvPr id="4" name="Picture 31" descr="Vega_VV04_IXV_Liftoff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35"/>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2" y="4959006"/>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37"/>
          <p:cNvGrpSpPr>
            <a:grpSpLocks/>
          </p:cNvGrpSpPr>
          <p:nvPr userDrawn="1"/>
        </p:nvGrpSpPr>
        <p:grpSpPr bwMode="auto">
          <a:xfrm>
            <a:off x="172641" y="4966098"/>
            <a:ext cx="6827044" cy="83344"/>
            <a:chOff x="172269" y="6621494"/>
            <a:chExt cx="6826666" cy="111519"/>
          </a:xfrm>
        </p:grpSpPr>
        <p:pic>
          <p:nvPicPr>
            <p:cNvPr id="10" name="Picture 38"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9"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0"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2"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3"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6"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7"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8"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1"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3"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4"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5"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6"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7"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8"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9"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0"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1"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843416790"/>
      </p:ext>
    </p:extLst>
  </p:cSld>
  <p:clrMapOvr>
    <a:masterClrMapping/>
  </p:clrMapOvr>
  <p:hf sldNum="0" hdr="0" dt="0"/>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pic>
        <p:nvPicPr>
          <p:cNvPr id="4" name="Picture 31" descr="cover slide 62.png"/>
          <p:cNvPicPr>
            <a:picLocks noChangeAspect="1"/>
          </p:cNvPicPr>
          <p:nvPr userDrawn="1"/>
        </p:nvPicPr>
        <p:blipFill>
          <a:blip r:embed="rId2" cstate="screen">
            <a:extLst>
              <a:ext uri="{28A0092B-C50C-407E-A947-70E740481C1C}">
                <a14:useLocalDpi xmlns:a14="http://schemas.microsoft.com/office/drawing/2010/main"/>
              </a:ext>
            </a:extLst>
          </a:blip>
          <a:srcRect t="5484" r="1521" b="4765"/>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783076051"/>
      </p:ext>
    </p:extLst>
  </p:cSld>
  <p:clrMapOvr>
    <a:masterClrMapping/>
  </p:clrMapOvr>
  <p:hf sldNum="0" hdr="0" dt="0"/>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6" descr="011_cov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35"/>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3" y="4959006"/>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19"/>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648450578"/>
      </p:ext>
    </p:extLst>
  </p:cSld>
  <p:clrMapOvr>
    <a:masterClrMapping/>
  </p:clrMapOvr>
  <p:hf sldNum="0" hdr="0" dt="0"/>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911997765"/>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80016"/>
            <a:ext cx="7789050" cy="530915"/>
          </a:xfrm>
        </p:spPr>
        <p:txBody>
          <a:bodyPr anchor="t"/>
          <a:lstStyle>
            <a:lvl1pPr algn="l">
              <a:defRPr sz="3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54822"/>
            <a:ext cx="7789050" cy="1125140"/>
          </a:xfrm>
        </p:spPr>
        <p:txBody>
          <a:bodyPr anchor="b"/>
          <a:lstStyle>
            <a:lvl1pPr marL="0" indent="0">
              <a:buNone/>
              <a:defRPr sz="1500"/>
            </a:lvl1pPr>
            <a:lvl2pPr marL="342425" indent="0">
              <a:buNone/>
              <a:defRPr sz="1400"/>
            </a:lvl2pPr>
            <a:lvl3pPr marL="684899" indent="0">
              <a:buNone/>
              <a:defRPr sz="1200"/>
            </a:lvl3pPr>
            <a:lvl4pPr marL="1027349" indent="0">
              <a:buNone/>
              <a:defRPr sz="1100"/>
            </a:lvl4pPr>
            <a:lvl5pPr marL="1369798" indent="0">
              <a:buNone/>
              <a:defRPr sz="1100"/>
            </a:lvl5pPr>
            <a:lvl6pPr marL="1712273" indent="0">
              <a:buNone/>
              <a:defRPr sz="1100"/>
            </a:lvl6pPr>
            <a:lvl7pPr marL="2054696" indent="0">
              <a:buNone/>
              <a:defRPr sz="1100"/>
            </a:lvl7pPr>
            <a:lvl8pPr marL="2397120" indent="0">
              <a:buNone/>
              <a:defRPr sz="1100"/>
            </a:lvl8pPr>
            <a:lvl9pPr marL="2739545" indent="0">
              <a:buNone/>
              <a:defRPr sz="1100"/>
            </a:lvl9pPr>
          </a:lstStyle>
          <a:p>
            <a:pPr lvl="0"/>
            <a:r>
              <a:rPr lang="en-US" noProof="0" smtClean="0"/>
              <a:t>Click to edit Master text styles</a:t>
            </a:r>
          </a:p>
        </p:txBody>
      </p:sp>
    </p:spTree>
    <p:extLst>
      <p:ext uri="{BB962C8B-B14F-4D97-AF65-F5344CB8AC3E}">
        <p14:creationId xmlns:p14="http://schemas.microsoft.com/office/powerpoint/2010/main" val="1985443114"/>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235906989"/>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200" b="1"/>
            </a:lvl1pPr>
            <a:lvl2pPr marL="342425" indent="0">
              <a:buNone/>
              <a:defRPr sz="1500" b="1"/>
            </a:lvl2pPr>
            <a:lvl3pPr marL="684899" indent="0">
              <a:buNone/>
              <a:defRPr sz="1400" b="1"/>
            </a:lvl3pPr>
            <a:lvl4pPr marL="1027349" indent="0">
              <a:buNone/>
              <a:defRPr sz="1200" b="1"/>
            </a:lvl4pPr>
            <a:lvl5pPr marL="1369798" indent="0">
              <a:buNone/>
              <a:defRPr sz="1200" b="1"/>
            </a:lvl5pPr>
            <a:lvl6pPr marL="1712273" indent="0">
              <a:buNone/>
              <a:defRPr sz="1200" b="1"/>
            </a:lvl6pPr>
            <a:lvl7pPr marL="2054696" indent="0">
              <a:buNone/>
              <a:defRPr sz="1200" b="1"/>
            </a:lvl7pPr>
            <a:lvl8pPr marL="2397120" indent="0">
              <a:buNone/>
              <a:defRPr sz="1200" b="1"/>
            </a:lvl8pPr>
            <a:lvl9pPr marL="2739545" indent="0">
              <a:buNone/>
              <a:defRPr sz="12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200" b="1"/>
            </a:lvl1pPr>
            <a:lvl2pPr marL="342425" indent="0">
              <a:buNone/>
              <a:defRPr sz="1500" b="1"/>
            </a:lvl2pPr>
            <a:lvl3pPr marL="684899" indent="0">
              <a:buNone/>
              <a:defRPr sz="1400" b="1"/>
            </a:lvl3pPr>
            <a:lvl4pPr marL="1027349" indent="0">
              <a:buNone/>
              <a:defRPr sz="1200" b="1"/>
            </a:lvl4pPr>
            <a:lvl5pPr marL="1369798" indent="0">
              <a:buNone/>
              <a:defRPr sz="1200" b="1"/>
            </a:lvl5pPr>
            <a:lvl6pPr marL="1712273" indent="0">
              <a:buNone/>
              <a:defRPr sz="1200" b="1"/>
            </a:lvl6pPr>
            <a:lvl7pPr marL="2054696" indent="0">
              <a:buNone/>
              <a:defRPr sz="1200" b="1"/>
            </a:lvl7pPr>
            <a:lvl8pPr marL="2397120" indent="0">
              <a:buNone/>
              <a:defRPr sz="1200" b="1"/>
            </a:lvl8pPr>
            <a:lvl9pPr marL="2739545" indent="0">
              <a:buNone/>
              <a:defRPr sz="12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376380914"/>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92879741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268815"/>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100"/>
            </a:lvl1pPr>
            <a:lvl2pPr>
              <a:defRPr sz="1100"/>
            </a:lvl2pPr>
            <a:lvl3pPr>
              <a:defRPr sz="1100"/>
            </a:lvl3pPr>
            <a:lvl4pPr>
              <a:defRPr sz="1100"/>
            </a:lvl4pPr>
            <a:lvl5pPr>
              <a:defRPr sz="1100"/>
            </a:lvl5pPr>
            <a:lvl6pPr>
              <a:defRPr sz="1500"/>
            </a:lvl6pPr>
            <a:lvl7pPr>
              <a:defRPr sz="1500"/>
            </a:lvl7pPr>
            <a:lvl8pPr>
              <a:defRPr sz="1500"/>
            </a:lvl8pPr>
            <a:lvl9pPr>
              <a:defRPr sz="15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100"/>
            </a:lvl1pPr>
            <a:lvl2pPr marL="342425" indent="0">
              <a:buNone/>
              <a:defRPr sz="900"/>
            </a:lvl2pPr>
            <a:lvl3pPr marL="684899" indent="0">
              <a:buNone/>
              <a:defRPr sz="800"/>
            </a:lvl3pPr>
            <a:lvl4pPr marL="1027349" indent="0">
              <a:buNone/>
              <a:defRPr sz="700"/>
            </a:lvl4pPr>
            <a:lvl5pPr marL="1369798" indent="0">
              <a:buNone/>
              <a:defRPr sz="700"/>
            </a:lvl5pPr>
            <a:lvl6pPr marL="1712273" indent="0">
              <a:buNone/>
              <a:defRPr sz="700"/>
            </a:lvl6pPr>
            <a:lvl7pPr marL="2054696" indent="0">
              <a:buNone/>
              <a:defRPr sz="700"/>
            </a:lvl7pPr>
            <a:lvl8pPr marL="2397120" indent="0">
              <a:buNone/>
              <a:defRPr sz="700"/>
            </a:lvl8pPr>
            <a:lvl9pPr marL="2739545" indent="0">
              <a:buNone/>
              <a:defRPr sz="700"/>
            </a:lvl9pPr>
          </a:lstStyle>
          <a:p>
            <a:pPr lvl="0"/>
            <a:r>
              <a:rPr lang="en-US" noProof="0" smtClean="0"/>
              <a:t>Click to edit Master text styles</a:t>
            </a:r>
          </a:p>
        </p:txBody>
      </p:sp>
      <p:sp>
        <p:nvSpPr>
          <p:cNvPr id="5"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5702111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509332849"/>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90291"/>
            <a:ext cx="5932800" cy="242372"/>
          </a:xfrm>
        </p:spPr>
        <p:txBody>
          <a:bodyPr anchor="b"/>
          <a:lstStyle>
            <a:lvl1pPr algn="l">
              <a:defRPr sz="11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66"/>
            <a:ext cx="5932488" cy="2543176"/>
          </a:xfrm>
        </p:spPr>
        <p:txBody>
          <a:bodyPr/>
          <a:lstStyle>
            <a:lvl1pPr marL="0" indent="0">
              <a:buNone/>
              <a:defRPr sz="1100"/>
            </a:lvl1pPr>
            <a:lvl2pPr marL="342425" indent="0">
              <a:buNone/>
              <a:defRPr sz="2100"/>
            </a:lvl2pPr>
            <a:lvl3pPr marL="684899" indent="0">
              <a:buNone/>
              <a:defRPr sz="1800"/>
            </a:lvl3pPr>
            <a:lvl4pPr marL="1027349" indent="0">
              <a:buNone/>
              <a:defRPr sz="1500"/>
            </a:lvl4pPr>
            <a:lvl5pPr marL="1369798" indent="0">
              <a:buNone/>
              <a:defRPr sz="1500"/>
            </a:lvl5pPr>
            <a:lvl6pPr marL="1712273" indent="0">
              <a:buNone/>
              <a:defRPr sz="1500"/>
            </a:lvl6pPr>
            <a:lvl7pPr marL="2054696" indent="0">
              <a:buNone/>
              <a:defRPr sz="1500"/>
            </a:lvl7pPr>
            <a:lvl8pPr marL="2397120" indent="0">
              <a:buNone/>
              <a:defRPr sz="1500"/>
            </a:lvl8pPr>
            <a:lvl9pPr marL="2739545" indent="0">
              <a:buNone/>
              <a:defRPr sz="15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602000" y="4029141"/>
            <a:ext cx="5932800" cy="464345"/>
          </a:xfrm>
        </p:spPr>
        <p:txBody>
          <a:bodyPr/>
          <a:lstStyle>
            <a:lvl1pPr marL="0" indent="0">
              <a:buNone/>
              <a:defRPr sz="1100"/>
            </a:lvl1pPr>
            <a:lvl2pPr marL="342425" indent="0">
              <a:buNone/>
              <a:defRPr sz="900"/>
            </a:lvl2pPr>
            <a:lvl3pPr marL="684899" indent="0">
              <a:buNone/>
              <a:defRPr sz="800"/>
            </a:lvl3pPr>
            <a:lvl4pPr marL="1027349" indent="0">
              <a:buNone/>
              <a:defRPr sz="700"/>
            </a:lvl4pPr>
            <a:lvl5pPr marL="1369798" indent="0">
              <a:buNone/>
              <a:defRPr sz="700"/>
            </a:lvl5pPr>
            <a:lvl6pPr marL="1712273" indent="0">
              <a:buNone/>
              <a:defRPr sz="700"/>
            </a:lvl6pPr>
            <a:lvl7pPr marL="2054696" indent="0">
              <a:buNone/>
              <a:defRPr sz="700"/>
            </a:lvl7pPr>
            <a:lvl8pPr marL="2397120" indent="0">
              <a:buNone/>
              <a:defRPr sz="700"/>
            </a:lvl8pPr>
            <a:lvl9pPr marL="2739545" indent="0">
              <a:buNone/>
              <a:defRPr sz="700"/>
            </a:lvl9pPr>
          </a:lstStyle>
          <a:p>
            <a:pPr lvl="0"/>
            <a:r>
              <a:rPr lang="en-US" noProof="0" smtClean="0"/>
              <a:t>Click to edit Master text styles</a:t>
            </a:r>
          </a:p>
        </p:txBody>
      </p:sp>
    </p:spTree>
    <p:extLst>
      <p:ext uri="{BB962C8B-B14F-4D97-AF65-F5344CB8AC3E}">
        <p14:creationId xmlns:p14="http://schemas.microsoft.com/office/powerpoint/2010/main" val="1098880519"/>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latin typeface="Verdana"/>
                <a:sym typeface="Helvetica Light"/>
              </a:rPr>
              <a:t>Issue/Revision: 0.0</a:t>
            </a:r>
          </a:p>
          <a:p>
            <a:pPr>
              <a:spcBef>
                <a:spcPct val="50000"/>
              </a:spcBef>
            </a:pPr>
            <a:r>
              <a:rPr lang="en-US" sz="800" smtClean="0">
                <a:solidFill>
                  <a:srgbClr val="000000"/>
                </a:solidFill>
                <a:latin typeface="Verdana"/>
                <a:sym typeface="Helvetica Light"/>
              </a:rPr>
              <a:t>Reference: </a:t>
            </a:r>
          </a:p>
          <a:p>
            <a:pPr>
              <a:spcBef>
                <a:spcPct val="50000"/>
              </a:spcBef>
            </a:pPr>
            <a:r>
              <a:rPr lang="en-US" sz="800" smtClean="0">
                <a:solidFill>
                  <a:srgbClr val="000000"/>
                </a:solidFill>
                <a:latin typeface="Verdana"/>
                <a:sym typeface="Helvetica Light"/>
              </a:rPr>
              <a:t>Status: </a:t>
            </a:r>
          </a:p>
          <a:p>
            <a:pPr>
              <a:spcBef>
                <a:spcPct val="50000"/>
              </a:spcBef>
            </a:pPr>
            <a:r>
              <a:rPr lang="en-US" sz="800" smtClean="0">
                <a:solidFill>
                  <a:srgbClr val="000000"/>
                </a:solidFill>
                <a:latin typeface="Verdana"/>
                <a:sym typeface="Helvetica Light"/>
              </a:rPr>
              <a:t>ESA UNCLASSIFIED - For Official Use</a:t>
            </a:r>
            <a:endParaRPr lang="en-GB" sz="800" dirty="0">
              <a:solidFill>
                <a:srgbClr val="000000"/>
              </a:solidFill>
              <a:latin typeface="Verdana"/>
              <a:sym typeface="Helvetica Light"/>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3600672005"/>
      </p:ext>
    </p:extLst>
  </p:cSld>
  <p:clrMapOvr>
    <a:masterClrMapping/>
  </p:clrMapOvr>
  <p:timing>
    <p:tnLst>
      <p:par>
        <p:cTn xmlns:p14="http://schemas.microsoft.com/office/powerpoint/2010/main" id="1" dur="indefinite" restart="never" nodeType="tmRoot"/>
      </p:par>
    </p:tnLst>
  </p:timing>
  <p:hf sldNum="0" hdr="0" dt="0"/>
</p:sldLayout>
</file>

<file path=ppt/slideLayouts/slideLayout4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363636785"/>
      </p:ext>
    </p:extLst>
  </p:cSld>
  <p:clrMapOvr>
    <a:masterClrMapping/>
  </p:clrMapOvr>
  <p:timing>
    <p:tnLst>
      <p:par>
        <p:cTn xmlns:p14="http://schemas.microsoft.com/office/powerpoint/2010/mai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4227395669"/>
      </p:ext>
    </p:extLst>
  </p:cSld>
  <p:clrMapOvr>
    <a:masterClrMapping/>
  </p:clrMapOvr>
  <p:timing>
    <p:tnLst>
      <p:par>
        <p:cTn xmlns:p14="http://schemas.microsoft.com/office/powerpoint/2010/mai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529252455"/>
      </p:ext>
    </p:extLst>
  </p:cSld>
  <p:clrMapOvr>
    <a:masterClrMapping/>
  </p:clrMapOvr>
  <p:timing>
    <p:tnLst>
      <p:par>
        <p:cTn xmlns:p14="http://schemas.microsoft.com/office/powerpoint/2010/mai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768963396"/>
      </p:ext>
    </p:extLst>
  </p:cSld>
  <p:clrMapOvr>
    <a:masterClrMapping/>
  </p:clrMapOvr>
  <p:timing>
    <p:tnLst>
      <p:par>
        <p:cTn xmlns:p14="http://schemas.microsoft.com/office/powerpoint/2010/mai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1433914332"/>
      </p:ext>
    </p:extLst>
  </p:cSld>
  <p:clrMapOvr>
    <a:masterClrMapping/>
  </p:clrMapOvr>
  <p:timing>
    <p:tnLst>
      <p:par>
        <p:cTn xmlns:p14="http://schemas.microsoft.com/office/powerpoint/2010/mai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850674"/>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817828600"/>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88431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054093887"/>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1942047957"/>
      </p:ext>
    </p:extLst>
  </p:cSld>
  <p:clrMapOvr>
    <a:masterClrMapping/>
  </p:clrMapOvr>
  <p:transition xmlns:p14="http://schemas.microsoft.com/office/powerpoint/2010/main" spd="med"/>
</p:sldLayout>
</file>

<file path=ppt/slideLayouts/slideLayout50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sym typeface="Helvetica Light"/>
              </a:rPr>
              <a:pPr>
                <a:defRPr/>
              </a:pPr>
              <a:t>‹#›</a:t>
            </a:fld>
            <a:endParaRPr>
              <a:sym typeface="Helvetica Light"/>
            </a:endParaRPr>
          </a:p>
        </p:txBody>
      </p:sp>
    </p:spTree>
    <p:extLst>
      <p:ext uri="{BB962C8B-B14F-4D97-AF65-F5344CB8AC3E}">
        <p14:creationId xmlns:p14="http://schemas.microsoft.com/office/powerpoint/2010/main" val="593114496"/>
      </p:ext>
    </p:extLst>
  </p:cSld>
  <p:clrMapOvr>
    <a:masterClrMapping/>
  </p:clrMapOvr>
  <p:transition xmlns:p14="http://schemas.microsoft.com/office/powerpoint/2010/main" spd="med"/>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16950723446_e7d8e1bfb9_o.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82" y="116742"/>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9" y="4959013"/>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62"/>
          <p:cNvGrpSpPr>
            <a:grpSpLocks/>
          </p:cNvGrpSpPr>
          <p:nvPr userDrawn="1"/>
        </p:nvGrpSpPr>
        <p:grpSpPr bwMode="auto">
          <a:xfrm>
            <a:off x="172641" y="4966098"/>
            <a:ext cx="6827044" cy="83344"/>
            <a:chOff x="172269" y="6621494"/>
            <a:chExt cx="6826666" cy="111519"/>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60003"/>
            <a:ext cx="7948800" cy="330167"/>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433821703"/>
      </p:ext>
    </p:extLst>
  </p:cSld>
  <p:clrMapOvr>
    <a:masterClrMapping/>
  </p:clrMapOvr>
  <p:hf sldNum="0" hdr="0" dt="0"/>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31" descr="Maxwell_Test_Chamb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 y="-5954"/>
            <a:ext cx="9148763" cy="514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36"/>
          <p:cNvGrpSpPr>
            <a:grpSpLocks/>
          </p:cNvGrpSpPr>
          <p:nvPr userDrawn="1"/>
        </p:nvGrpSpPr>
        <p:grpSpPr bwMode="auto">
          <a:xfrm>
            <a:off x="169069" y="4966098"/>
            <a:ext cx="5119688" cy="83344"/>
            <a:chOff x="226046" y="6621472"/>
            <a:chExt cx="6826250" cy="111125"/>
          </a:xfrm>
        </p:grpSpPr>
        <p:pic>
          <p:nvPicPr>
            <p:cNvPr id="8" name="Picture 63" descr="at.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4" descr="be.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5" descr="ca.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6" descr="ch.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7" descr="cz.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8" descr="d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9" descr="dk.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0" descr="e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es.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2" descr="f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3" descr="fr.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 descr="gr.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5" descr="hu.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6" descr="ie.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7" descr="it.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8" descr="lu.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9" descr="nl.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0" descr="no.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1" descr="p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2" descr="pt.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3" descr="ro.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4" descr="se.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5" descr="uk.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6" descr="si.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61"/>
          <p:cNvPicPr>
            <a:picLocks noChangeAspect="1"/>
          </p:cNvPicPr>
          <p:nvPr userDrawn="1"/>
        </p:nvPicPr>
        <p:blipFill>
          <a:blip r:embed="rId28"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8"/>
          <p:cNvPicPr>
            <a:picLocks noChangeAspect="1"/>
          </p:cNvPicPr>
          <p:nvPr userDrawn="1"/>
        </p:nvPicPr>
        <p:blipFill>
          <a:blip r:embed="rId29"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60003"/>
            <a:ext cx="7948800" cy="330167"/>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154186700"/>
      </p:ext>
    </p:extLst>
  </p:cSld>
  <p:clrMapOvr>
    <a:masterClrMapping/>
  </p:clrMapOvr>
  <p:hf sldNum="0" hdr="0" dt="0"/>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pic>
        <p:nvPicPr>
          <p:cNvPr id="4" name="Picture 32" descr="Winter_Mo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60003"/>
            <a:ext cx="7948800" cy="330167"/>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560552406"/>
      </p:ext>
    </p:extLst>
  </p:cSld>
  <p:clrMapOvr>
    <a:masterClrMapping/>
  </p:clrMapOvr>
  <p:hf sldNum="0" hdr="0" dt="0"/>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486" tIns="34280" rIns="68486" bIns="34280"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defTabSz="342362"/>
            <a:endParaRPr lang="en-US" altLang="en-US" smtClean="0">
              <a:solidFill>
                <a:srgbClr val="FFFFFF"/>
              </a:solidFill>
              <a:latin typeface="Arial" pitchFamily="34" charset="0"/>
              <a:sym typeface="Helvetica Light"/>
            </a:endParaRPr>
          </a:p>
        </p:txBody>
      </p:sp>
      <p:pic>
        <p:nvPicPr>
          <p:cNvPr id="5" name="Picture 31" descr="Comet_activity_21_June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82321" y="-10716"/>
            <a:ext cx="7522369" cy="515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69073"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78626"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166122" y="4966157"/>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4356500"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89360"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638360"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97779"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06082"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3937400"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219260"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427560"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846660"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053829"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262239"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2470547"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2678945"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2889647"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102821"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3309998"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3519548"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3730229"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4146947"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4562477"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4866085" y="4967347"/>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60003"/>
            <a:ext cx="7948800" cy="330167"/>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739940449"/>
      </p:ext>
    </p:extLst>
  </p:cSld>
  <p:clrMapOvr>
    <a:masterClrMapping/>
  </p:clrMapOvr>
  <p:hf sldNum="0" hdr="0" dt="0"/>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4" name="Picture 31" descr="Imja_glacier_Himalayas_970PX.jpg"/>
          <p:cNvPicPr>
            <a:picLocks noChangeAspect="1"/>
          </p:cNvPicPr>
          <p:nvPr userDrawn="1"/>
        </p:nvPicPr>
        <p:blipFill>
          <a:blip r:embed="rId2" cstate="screen">
            <a:extLst>
              <a:ext uri="{28A0092B-C50C-407E-A947-70E740481C1C}">
                <a14:useLocalDpi xmlns:a14="http://schemas.microsoft.com/office/drawing/2010/main"/>
              </a:ext>
            </a:extLst>
          </a:blip>
          <a:srcRect l="-7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60003"/>
            <a:ext cx="7948800" cy="330167"/>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64890859"/>
      </p:ext>
    </p:extLst>
  </p:cSld>
  <p:clrMapOvr>
    <a:masterClrMapping/>
  </p:clrMapOvr>
  <p:hf sldNum="0" hdr="0" dt="0"/>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 name="Picture 31" descr="Alphasat_artist_s_impression_970px.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 y="0"/>
            <a:ext cx="915709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60003"/>
            <a:ext cx="7948800" cy="330167"/>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4199022907"/>
      </p:ext>
    </p:extLst>
  </p:cSld>
  <p:clrMapOvr>
    <a:masterClrMapping/>
  </p:clrMapOvr>
  <p:hf sldNum="0" hdr="0" dt="0"/>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486" tIns="34280" rIns="68486" bIns="34280"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defTabSz="342362"/>
            <a:endParaRPr lang="en-US" altLang="en-US" smtClean="0">
              <a:solidFill>
                <a:srgbClr val="FFFFFF"/>
              </a:solidFill>
              <a:latin typeface="Arial" pitchFamily="34" charset="0"/>
              <a:sym typeface="Helvetica Light"/>
            </a:endParaRPr>
          </a:p>
        </p:txBody>
      </p:sp>
      <p:pic>
        <p:nvPicPr>
          <p:cNvPr id="5" name="Picture 32" descr="navigati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18122"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9"/>
          <p:cNvGrpSpPr>
            <a:grpSpLocks/>
          </p:cNvGrpSpPr>
          <p:nvPr userDrawn="1"/>
        </p:nvGrpSpPr>
        <p:grpSpPr bwMode="auto">
          <a:xfrm>
            <a:off x="169069" y="4966098"/>
            <a:ext cx="5119688" cy="83344"/>
            <a:chOff x="226046" y="6621472"/>
            <a:chExt cx="6826250" cy="111125"/>
          </a:xfrm>
        </p:grpSpPr>
        <p:pic>
          <p:nvPicPr>
            <p:cNvPr id="11"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60003"/>
            <a:ext cx="7948800" cy="330167"/>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605287821"/>
      </p:ext>
    </p:extLst>
  </p:cSld>
  <p:clrMapOvr>
    <a:masterClrMapping/>
  </p:clrMapOvr>
  <p:hf sldNum="0" hdr="0" dt="0"/>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4" name="Picture 31" descr="Alexander_Gerst_spacewalk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60003"/>
            <a:ext cx="7948800" cy="330167"/>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387058959"/>
      </p:ext>
    </p:extLst>
  </p:cSld>
  <p:clrMapOvr>
    <a:masterClrMapping/>
  </p:clrMapOvr>
  <p:hf sldNum="0" hdr="0" dt="0"/>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4" name="Picture 31" descr="Liftoff_of_Vega_VV06_carrying_LISA_Pathfind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4761"/>
            <a:ext cx="9145191"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60003"/>
            <a:ext cx="7948800" cy="330167"/>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669608280"/>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3499520239"/>
      </p:ext>
    </p:extLst>
  </p:cSld>
  <p:clrMapOvr>
    <a:masterClrMapping/>
  </p:clrMapOvr>
  <p:timing>
    <p:tnLst>
      <p:par>
        <p:cTn xmlns:p14="http://schemas.microsoft.com/office/powerpoint/2010/main" id="1" dur="indefinite" restart="never" nodeType="tmRoot"/>
      </p:par>
    </p:tnLst>
  </p:timing>
  <p:hf sldNum="0" hdr="0" dt="0"/>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pic>
        <p:nvPicPr>
          <p:cNvPr id="4" name="Picture 31" descr="Vega_VV04_IXV_Liftoff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82" y="116742"/>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9" y="4959013"/>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37"/>
          <p:cNvGrpSpPr>
            <a:grpSpLocks/>
          </p:cNvGrpSpPr>
          <p:nvPr userDrawn="1"/>
        </p:nvGrpSpPr>
        <p:grpSpPr bwMode="auto">
          <a:xfrm>
            <a:off x="172641" y="4966098"/>
            <a:ext cx="6827044" cy="83344"/>
            <a:chOff x="172269" y="6621494"/>
            <a:chExt cx="6826666" cy="111519"/>
          </a:xfrm>
        </p:grpSpPr>
        <p:pic>
          <p:nvPicPr>
            <p:cNvPr id="10" name="Picture 38"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9"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0"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2"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3"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6"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7"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8"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1"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3"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4"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5"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6"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7"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8"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9"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0"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1"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60003"/>
            <a:ext cx="7948800" cy="330167"/>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602981316"/>
      </p:ext>
    </p:extLst>
  </p:cSld>
  <p:clrMapOvr>
    <a:masterClrMapping/>
  </p:clrMapOvr>
  <p:hf sldNum="0" hdr="0" dt="0"/>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pic>
        <p:nvPicPr>
          <p:cNvPr id="4" name="Picture 31" descr="cover slide 62.png"/>
          <p:cNvPicPr>
            <a:picLocks noChangeAspect="1"/>
          </p:cNvPicPr>
          <p:nvPr userDrawn="1"/>
        </p:nvPicPr>
        <p:blipFill>
          <a:blip r:embed="rId2" cstate="screen">
            <a:extLst>
              <a:ext uri="{28A0092B-C50C-407E-A947-70E740481C1C}">
                <a14:useLocalDpi xmlns:a14="http://schemas.microsoft.com/office/drawing/2010/main"/>
              </a:ext>
            </a:extLst>
          </a:blip>
          <a:srcRect t="5484" r="1521" b="4765"/>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60003"/>
            <a:ext cx="7948800" cy="330167"/>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434264166"/>
      </p:ext>
    </p:extLst>
  </p:cSld>
  <p:clrMapOvr>
    <a:masterClrMapping/>
  </p:clrMapOvr>
  <p:hf sldNum="0" hdr="0" dt="0"/>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6" descr="011_cov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60003"/>
            <a:ext cx="7948800" cy="330167"/>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918222128"/>
      </p:ext>
    </p:extLst>
  </p:cSld>
  <p:clrMapOvr>
    <a:masterClrMapping/>
  </p:clrMapOvr>
  <p:hf sldNum="0" hdr="0" dt="0"/>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626801199"/>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80023"/>
            <a:ext cx="7789050" cy="530915"/>
          </a:xfrm>
        </p:spPr>
        <p:txBody>
          <a:bodyPr anchor="t"/>
          <a:lstStyle>
            <a:lvl1pPr algn="l">
              <a:defRPr sz="3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54822"/>
            <a:ext cx="7789050" cy="1125140"/>
          </a:xfrm>
        </p:spPr>
        <p:txBody>
          <a:bodyPr anchor="b"/>
          <a:lstStyle>
            <a:lvl1pPr marL="0" indent="0">
              <a:buNone/>
              <a:defRPr sz="1500"/>
            </a:lvl1pPr>
            <a:lvl2pPr marL="342362" indent="0">
              <a:buNone/>
              <a:defRPr sz="1400"/>
            </a:lvl2pPr>
            <a:lvl3pPr marL="684780" indent="0">
              <a:buNone/>
              <a:defRPr sz="1200"/>
            </a:lvl3pPr>
            <a:lvl4pPr marL="1027166" indent="0">
              <a:buNone/>
              <a:defRPr sz="1100"/>
            </a:lvl4pPr>
            <a:lvl5pPr marL="1369560" indent="0">
              <a:buNone/>
              <a:defRPr sz="1100"/>
            </a:lvl5pPr>
            <a:lvl6pPr marL="1711970" indent="0">
              <a:buNone/>
              <a:defRPr sz="1100"/>
            </a:lvl6pPr>
            <a:lvl7pPr marL="2054339" indent="0">
              <a:buNone/>
              <a:defRPr sz="1100"/>
            </a:lvl7pPr>
            <a:lvl8pPr marL="2396700" indent="0">
              <a:buNone/>
              <a:defRPr sz="1100"/>
            </a:lvl8pPr>
            <a:lvl9pPr marL="2739062" indent="0">
              <a:buNone/>
              <a:defRPr sz="1100"/>
            </a:lvl9pPr>
          </a:lstStyle>
          <a:p>
            <a:pPr lvl="0"/>
            <a:r>
              <a:rPr lang="en-US" noProof="0" smtClean="0"/>
              <a:t>Click to edit Master text styles</a:t>
            </a:r>
          </a:p>
        </p:txBody>
      </p:sp>
    </p:spTree>
    <p:extLst>
      <p:ext uri="{BB962C8B-B14F-4D97-AF65-F5344CB8AC3E}">
        <p14:creationId xmlns:p14="http://schemas.microsoft.com/office/powerpoint/2010/main" val="665500178"/>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34910249"/>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200" b="1"/>
            </a:lvl1pPr>
            <a:lvl2pPr marL="342362" indent="0">
              <a:buNone/>
              <a:defRPr sz="1500" b="1"/>
            </a:lvl2pPr>
            <a:lvl3pPr marL="684780" indent="0">
              <a:buNone/>
              <a:defRPr sz="1400" b="1"/>
            </a:lvl3pPr>
            <a:lvl4pPr marL="1027166" indent="0">
              <a:buNone/>
              <a:defRPr sz="1200" b="1"/>
            </a:lvl4pPr>
            <a:lvl5pPr marL="1369560" indent="0">
              <a:buNone/>
              <a:defRPr sz="1200" b="1"/>
            </a:lvl5pPr>
            <a:lvl6pPr marL="1711970" indent="0">
              <a:buNone/>
              <a:defRPr sz="1200" b="1"/>
            </a:lvl6pPr>
            <a:lvl7pPr marL="2054339" indent="0">
              <a:buNone/>
              <a:defRPr sz="1200" b="1"/>
            </a:lvl7pPr>
            <a:lvl8pPr marL="2396700" indent="0">
              <a:buNone/>
              <a:defRPr sz="1200" b="1"/>
            </a:lvl8pPr>
            <a:lvl9pPr marL="2739062" indent="0">
              <a:buNone/>
              <a:defRPr sz="12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200" b="1"/>
            </a:lvl1pPr>
            <a:lvl2pPr marL="342362" indent="0">
              <a:buNone/>
              <a:defRPr sz="1500" b="1"/>
            </a:lvl2pPr>
            <a:lvl3pPr marL="684780" indent="0">
              <a:buNone/>
              <a:defRPr sz="1400" b="1"/>
            </a:lvl3pPr>
            <a:lvl4pPr marL="1027166" indent="0">
              <a:buNone/>
              <a:defRPr sz="1200" b="1"/>
            </a:lvl4pPr>
            <a:lvl5pPr marL="1369560" indent="0">
              <a:buNone/>
              <a:defRPr sz="1200" b="1"/>
            </a:lvl5pPr>
            <a:lvl6pPr marL="1711970" indent="0">
              <a:buNone/>
              <a:defRPr sz="1200" b="1"/>
            </a:lvl6pPr>
            <a:lvl7pPr marL="2054339" indent="0">
              <a:buNone/>
              <a:defRPr sz="1200" b="1"/>
            </a:lvl7pPr>
            <a:lvl8pPr marL="2396700" indent="0">
              <a:buNone/>
              <a:defRPr sz="1200" b="1"/>
            </a:lvl8pPr>
            <a:lvl9pPr marL="2739062" indent="0">
              <a:buNone/>
              <a:defRPr sz="12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itle 1"/>
          <p:cNvSpPr>
            <a:spLocks noGrp="1"/>
          </p:cNvSpPr>
          <p:nvPr>
            <p:ph type="title"/>
          </p:nvPr>
        </p:nvSpPr>
        <p:spPr>
          <a:xfrm>
            <a:off x="143088" y="113977"/>
            <a:ext cx="7174846" cy="334688"/>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296754598"/>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579829681"/>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190825"/>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100"/>
            </a:lvl1pPr>
            <a:lvl2pPr>
              <a:defRPr sz="1100"/>
            </a:lvl2pPr>
            <a:lvl3pPr>
              <a:defRPr sz="1100"/>
            </a:lvl3pPr>
            <a:lvl4pPr>
              <a:defRPr sz="1100"/>
            </a:lvl4pPr>
            <a:lvl5pPr>
              <a:defRPr sz="1100"/>
            </a:lvl5pPr>
            <a:lvl6pPr>
              <a:defRPr sz="1500"/>
            </a:lvl6pPr>
            <a:lvl7pPr>
              <a:defRPr sz="1500"/>
            </a:lvl7pPr>
            <a:lvl8pPr>
              <a:defRPr sz="1500"/>
            </a:lvl8pPr>
            <a:lvl9pPr>
              <a:defRPr sz="15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100"/>
            </a:lvl1pPr>
            <a:lvl2pPr marL="342362" indent="0">
              <a:buNone/>
              <a:defRPr sz="900"/>
            </a:lvl2pPr>
            <a:lvl3pPr marL="684780" indent="0">
              <a:buNone/>
              <a:defRPr sz="800"/>
            </a:lvl3pPr>
            <a:lvl4pPr marL="1027166" indent="0">
              <a:buNone/>
              <a:defRPr sz="700"/>
            </a:lvl4pPr>
            <a:lvl5pPr marL="1369560" indent="0">
              <a:buNone/>
              <a:defRPr sz="700"/>
            </a:lvl5pPr>
            <a:lvl6pPr marL="1711970" indent="0">
              <a:buNone/>
              <a:defRPr sz="700"/>
            </a:lvl6pPr>
            <a:lvl7pPr marL="2054339" indent="0">
              <a:buNone/>
              <a:defRPr sz="700"/>
            </a:lvl7pPr>
            <a:lvl8pPr marL="2396700" indent="0">
              <a:buNone/>
              <a:defRPr sz="700"/>
            </a:lvl8pPr>
            <a:lvl9pPr marL="2739062" indent="0">
              <a:buNone/>
              <a:defRPr sz="700"/>
            </a:lvl9pPr>
          </a:lstStyle>
          <a:p>
            <a:pPr lvl="0"/>
            <a:r>
              <a:rPr lang="en-US" noProof="0" smtClean="0"/>
              <a:t>Click to edit Master text styles</a:t>
            </a:r>
          </a:p>
        </p:txBody>
      </p:sp>
      <p:sp>
        <p:nvSpPr>
          <p:cNvPr id="5" name="Title 1"/>
          <p:cNvSpPr>
            <a:spLocks noGrp="1"/>
          </p:cNvSpPr>
          <p:nvPr>
            <p:ph type="title"/>
          </p:nvPr>
        </p:nvSpPr>
        <p:spPr>
          <a:xfrm>
            <a:off x="143088" y="113977"/>
            <a:ext cx="7174846" cy="334688"/>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075581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3192428946"/>
      </p:ext>
    </p:extLst>
  </p:cSld>
  <p:clrMapOvr>
    <a:masterClrMapping/>
  </p:clrMapOvr>
  <p:timing>
    <p:tnLst>
      <p:par>
        <p:cTn xmlns:p14="http://schemas.microsoft.com/office/powerpoint/2010/mai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90312"/>
            <a:ext cx="5932800" cy="242354"/>
          </a:xfrm>
        </p:spPr>
        <p:txBody>
          <a:bodyPr anchor="b"/>
          <a:lstStyle>
            <a:lvl1pPr algn="l">
              <a:defRPr sz="11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66"/>
            <a:ext cx="5932488" cy="2543176"/>
          </a:xfrm>
        </p:spPr>
        <p:txBody>
          <a:bodyPr/>
          <a:lstStyle>
            <a:lvl1pPr marL="0" indent="0">
              <a:buNone/>
              <a:defRPr sz="1100"/>
            </a:lvl1pPr>
            <a:lvl2pPr marL="342362" indent="0">
              <a:buNone/>
              <a:defRPr sz="2100"/>
            </a:lvl2pPr>
            <a:lvl3pPr marL="684780" indent="0">
              <a:buNone/>
              <a:defRPr sz="1800"/>
            </a:lvl3pPr>
            <a:lvl4pPr marL="1027166" indent="0">
              <a:buNone/>
              <a:defRPr sz="1500"/>
            </a:lvl4pPr>
            <a:lvl5pPr marL="1369560" indent="0">
              <a:buNone/>
              <a:defRPr sz="1500"/>
            </a:lvl5pPr>
            <a:lvl6pPr marL="1711970" indent="0">
              <a:buNone/>
              <a:defRPr sz="1500"/>
            </a:lvl6pPr>
            <a:lvl7pPr marL="2054339" indent="0">
              <a:buNone/>
              <a:defRPr sz="1500"/>
            </a:lvl7pPr>
            <a:lvl8pPr marL="2396700" indent="0">
              <a:buNone/>
              <a:defRPr sz="1500"/>
            </a:lvl8pPr>
            <a:lvl9pPr marL="2739062" indent="0">
              <a:buNone/>
              <a:defRPr sz="15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602000" y="4029148"/>
            <a:ext cx="5932800" cy="464345"/>
          </a:xfrm>
        </p:spPr>
        <p:txBody>
          <a:bodyPr/>
          <a:lstStyle>
            <a:lvl1pPr marL="0" indent="0">
              <a:buNone/>
              <a:defRPr sz="1100"/>
            </a:lvl1pPr>
            <a:lvl2pPr marL="342362" indent="0">
              <a:buNone/>
              <a:defRPr sz="900"/>
            </a:lvl2pPr>
            <a:lvl3pPr marL="684780" indent="0">
              <a:buNone/>
              <a:defRPr sz="800"/>
            </a:lvl3pPr>
            <a:lvl4pPr marL="1027166" indent="0">
              <a:buNone/>
              <a:defRPr sz="700"/>
            </a:lvl4pPr>
            <a:lvl5pPr marL="1369560" indent="0">
              <a:buNone/>
              <a:defRPr sz="700"/>
            </a:lvl5pPr>
            <a:lvl6pPr marL="1711970" indent="0">
              <a:buNone/>
              <a:defRPr sz="700"/>
            </a:lvl6pPr>
            <a:lvl7pPr marL="2054339" indent="0">
              <a:buNone/>
              <a:defRPr sz="700"/>
            </a:lvl7pPr>
            <a:lvl8pPr marL="2396700" indent="0">
              <a:buNone/>
              <a:defRPr sz="700"/>
            </a:lvl8pPr>
            <a:lvl9pPr marL="2739062" indent="0">
              <a:buNone/>
              <a:defRPr sz="700"/>
            </a:lvl9pPr>
          </a:lstStyle>
          <a:p>
            <a:pPr lvl="0"/>
            <a:r>
              <a:rPr lang="en-US" noProof="0" smtClean="0"/>
              <a:t>Click to edit Master text styles</a:t>
            </a:r>
          </a:p>
        </p:txBody>
      </p:sp>
    </p:spTree>
    <p:extLst>
      <p:ext uri="{BB962C8B-B14F-4D97-AF65-F5344CB8AC3E}">
        <p14:creationId xmlns:p14="http://schemas.microsoft.com/office/powerpoint/2010/main" val="3393416412"/>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pic>
        <p:nvPicPr>
          <p:cNvPr id="2" name="Picture 24" descr="PPT_Header02" hidden="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2" descr="1A.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38"/>
          <p:cNvGrpSpPr>
            <a:grpSpLocks/>
          </p:cNvGrpSpPr>
          <p:nvPr userDrawn="1"/>
        </p:nvGrpSpPr>
        <p:grpSpPr bwMode="auto">
          <a:xfrm>
            <a:off x="169069" y="4966098"/>
            <a:ext cx="5119688" cy="83344"/>
            <a:chOff x="226046" y="6621472"/>
            <a:chExt cx="6826250" cy="111125"/>
          </a:xfrm>
        </p:grpSpPr>
        <p:pic>
          <p:nvPicPr>
            <p:cNvPr id="8"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25741544"/>
      </p:ext>
    </p:extLst>
  </p:cSld>
  <p:clrMapOvr>
    <a:masterClrMapping/>
  </p:clrMapOvr>
  <p:hf sldNum="0" hdr="0" dt="0"/>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userDrawn="1">
  <p:cSld name="12_Title Slide">
    <p:spTree>
      <p:nvGrpSpPr>
        <p:cNvPr id="1" name=""/>
        <p:cNvGrpSpPr/>
        <p:nvPr/>
      </p:nvGrpSpPr>
      <p:grpSpPr>
        <a:xfrm>
          <a:off x="0" y="0"/>
          <a:ext cx="0" cy="0"/>
          <a:chOff x="0" y="0"/>
          <a:chExt cx="0" cy="0"/>
        </a:xfrm>
      </p:grpSpPr>
      <p:pic>
        <p:nvPicPr>
          <p:cNvPr id="2" name="Picture 32" descr="1A.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5"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8"/>
          <p:cNvGrpSpPr>
            <a:grpSpLocks/>
          </p:cNvGrpSpPr>
          <p:nvPr userDrawn="1"/>
        </p:nvGrpSpPr>
        <p:grpSpPr bwMode="auto">
          <a:xfrm>
            <a:off x="169069" y="4966098"/>
            <a:ext cx="5119688" cy="83344"/>
            <a:chOff x="226046" y="6621472"/>
            <a:chExt cx="6826250" cy="111125"/>
          </a:xfrm>
        </p:grpSpPr>
        <p:pic>
          <p:nvPicPr>
            <p:cNvPr id="8"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4764823"/>
      </p:ext>
    </p:extLst>
  </p:cSld>
  <p:clrMapOvr>
    <a:masterClrMapping/>
  </p:clrMapOvr>
  <p:hf sldNum="0" hdr="0" dt="0"/>
</p:sldLayout>
</file>

<file path=ppt/slideLayouts/slideLayout5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16303"/>
            <a:ext cx="7156006" cy="334688"/>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2280069635"/>
      </p:ext>
    </p:extLst>
  </p:cSld>
  <p:clrMapOvr>
    <a:masterClrMapping/>
  </p:clrMapOvr>
  <p:timing>
    <p:tnLst>
      <p:par>
        <p:cTn xmlns:p14="http://schemas.microsoft.com/office/powerpoint/2010/mai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latin typeface="Verdana"/>
                <a:sym typeface="Helvetica Light"/>
              </a:rPr>
              <a:t>Issue/Revision: 0.0</a:t>
            </a:r>
          </a:p>
          <a:p>
            <a:pPr>
              <a:spcBef>
                <a:spcPct val="50000"/>
              </a:spcBef>
            </a:pPr>
            <a:r>
              <a:rPr lang="en-US" sz="800" smtClean="0">
                <a:solidFill>
                  <a:srgbClr val="000000"/>
                </a:solidFill>
                <a:latin typeface="Verdana"/>
                <a:sym typeface="Helvetica Light"/>
              </a:rPr>
              <a:t>Reference: </a:t>
            </a:r>
          </a:p>
          <a:p>
            <a:pPr>
              <a:spcBef>
                <a:spcPct val="50000"/>
              </a:spcBef>
            </a:pPr>
            <a:r>
              <a:rPr lang="en-US" sz="800" smtClean="0">
                <a:solidFill>
                  <a:srgbClr val="000000"/>
                </a:solidFill>
                <a:latin typeface="Verdana"/>
                <a:sym typeface="Helvetica Light"/>
              </a:rPr>
              <a:t>Status: </a:t>
            </a:r>
          </a:p>
          <a:p>
            <a:pPr>
              <a:spcBef>
                <a:spcPct val="50000"/>
              </a:spcBef>
            </a:pPr>
            <a:r>
              <a:rPr lang="en-US" sz="800" smtClean="0">
                <a:solidFill>
                  <a:srgbClr val="000000"/>
                </a:solidFill>
                <a:latin typeface="Verdana"/>
                <a:sym typeface="Helvetica Light"/>
              </a:rPr>
              <a:t>ESA UNCLASSIFIED - For Official Use</a:t>
            </a:r>
            <a:endParaRPr lang="en-GB" sz="800" dirty="0">
              <a:solidFill>
                <a:srgbClr val="000000"/>
              </a:solidFill>
              <a:latin typeface="Verdana"/>
              <a:sym typeface="Helvetica Light"/>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3336197069"/>
      </p:ext>
    </p:extLst>
  </p:cSld>
  <p:clrMapOvr>
    <a:masterClrMapping/>
  </p:clrMapOvr>
  <p:timing>
    <p:tnLst>
      <p:par>
        <p:cTn xmlns:p14="http://schemas.microsoft.com/office/powerpoint/2010/main" id="1" dur="indefinite" restart="never" nodeType="tmRoot"/>
      </p:par>
    </p:tnLst>
  </p:timing>
  <p:hf sldNum="0" hdr="0" dt="0"/>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3074160926"/>
      </p:ext>
    </p:extLst>
  </p:cSld>
  <p:clrMapOvr>
    <a:masterClrMapping/>
  </p:clrMapOvr>
  <p:timing>
    <p:tnLst>
      <p:par>
        <p:cTn xmlns:p14="http://schemas.microsoft.com/office/powerpoint/2010/mai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738761570"/>
      </p:ext>
    </p:extLst>
  </p:cSld>
  <p:clrMapOvr>
    <a:masterClrMapping/>
  </p:clrMapOvr>
  <p:timing>
    <p:tnLst>
      <p:par>
        <p:cTn xmlns:p14="http://schemas.microsoft.com/office/powerpoint/2010/mai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900813122"/>
      </p:ext>
    </p:extLst>
  </p:cSld>
  <p:clrMapOvr>
    <a:masterClrMapping/>
  </p:clrMapOvr>
  <p:timing>
    <p:tnLst>
      <p:par>
        <p:cTn xmlns:p14="http://schemas.microsoft.com/office/powerpoint/2010/mai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568124094"/>
      </p:ext>
    </p:extLst>
  </p:cSld>
  <p:clrMapOvr>
    <a:masterClrMapping/>
  </p:clrMapOvr>
  <p:timing>
    <p:tnLst>
      <p:par>
        <p:cTn xmlns:p14="http://schemas.microsoft.com/office/powerpoint/2010/mai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352369847"/>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661677744"/>
      </p:ext>
    </p:extLst>
  </p:cSld>
  <p:clrMapOvr>
    <a:masterClrMapping/>
  </p:clrMapOvr>
  <p:timing>
    <p:tnLst>
      <p:par>
        <p:cTn xmlns:p14="http://schemas.microsoft.com/office/powerpoint/2010/mai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950181"/>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892554600"/>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475217052"/>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sym typeface="Helvetica Light"/>
              </a:rPr>
              <a:pPr>
                <a:defRPr/>
              </a:pPr>
              <a:t>‹#›</a:t>
            </a:fld>
            <a:endParaRPr>
              <a:sym typeface="Helvetica Light"/>
            </a:endParaRPr>
          </a:p>
        </p:txBody>
      </p:sp>
    </p:spTree>
    <p:extLst>
      <p:ext uri="{BB962C8B-B14F-4D97-AF65-F5344CB8AC3E}">
        <p14:creationId xmlns:p14="http://schemas.microsoft.com/office/powerpoint/2010/main" val="766217627"/>
      </p:ext>
    </p:extLst>
  </p:cSld>
  <p:clrMapOvr>
    <a:masterClrMapping/>
  </p:clrMapOvr>
  <p:transition xmlns:p14="http://schemas.microsoft.com/office/powerpoint/2010/main" spd="med"/>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latin typeface="Verdana"/>
                <a:sym typeface="Helvetica Light"/>
              </a:rPr>
              <a:t>Issue/Revision: 0.0</a:t>
            </a:r>
          </a:p>
          <a:p>
            <a:pPr>
              <a:spcBef>
                <a:spcPct val="50000"/>
              </a:spcBef>
            </a:pPr>
            <a:r>
              <a:rPr lang="en-US" sz="800" smtClean="0">
                <a:solidFill>
                  <a:srgbClr val="000000"/>
                </a:solidFill>
                <a:latin typeface="Verdana"/>
                <a:sym typeface="Helvetica Light"/>
              </a:rPr>
              <a:t>Reference: </a:t>
            </a:r>
          </a:p>
          <a:p>
            <a:pPr>
              <a:spcBef>
                <a:spcPct val="50000"/>
              </a:spcBef>
            </a:pPr>
            <a:r>
              <a:rPr lang="en-US" sz="800" smtClean="0">
                <a:solidFill>
                  <a:srgbClr val="000000"/>
                </a:solidFill>
                <a:latin typeface="Verdana"/>
                <a:sym typeface="Helvetica Light"/>
              </a:rPr>
              <a:t>Status: </a:t>
            </a:r>
          </a:p>
          <a:p>
            <a:pPr>
              <a:spcBef>
                <a:spcPct val="50000"/>
              </a:spcBef>
            </a:pPr>
            <a:r>
              <a:rPr lang="en-US" sz="800" smtClean="0">
                <a:solidFill>
                  <a:srgbClr val="000000"/>
                </a:solidFill>
                <a:latin typeface="Verdana"/>
                <a:sym typeface="Helvetica Light"/>
              </a:rPr>
              <a:t>ESA UNCLASSIFIED - For Official Use</a:t>
            </a:r>
            <a:endParaRPr lang="en-GB" sz="800" dirty="0">
              <a:solidFill>
                <a:srgbClr val="000000"/>
              </a:solidFill>
              <a:latin typeface="Verdana"/>
              <a:sym typeface="Helvetica Light"/>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2348671239"/>
      </p:ext>
    </p:extLst>
  </p:cSld>
  <p:clrMapOvr>
    <a:masterClrMapping/>
  </p:clrMapOvr>
  <p:timing>
    <p:tnLst>
      <p:par>
        <p:cTn xmlns:p14="http://schemas.microsoft.com/office/powerpoint/2010/main" id="1" dur="indefinite" restart="never" nodeType="tmRoot"/>
      </p:par>
    </p:tnLst>
  </p:timing>
  <p:hf sldNum="0" hdr="0" dt="0"/>
</p:sldLayout>
</file>

<file path=ppt/slideLayouts/slideLayout5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2594538781"/>
      </p:ext>
    </p:extLst>
  </p:cSld>
  <p:clrMapOvr>
    <a:masterClrMapping/>
  </p:clrMapOvr>
  <p:timing>
    <p:tnLst>
      <p:par>
        <p:cTn xmlns:p14="http://schemas.microsoft.com/office/powerpoint/2010/mai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61736826"/>
      </p:ext>
    </p:extLst>
  </p:cSld>
  <p:clrMapOvr>
    <a:masterClrMapping/>
  </p:clrMapOvr>
  <p:timing>
    <p:tnLst>
      <p:par>
        <p:cTn xmlns:p14="http://schemas.microsoft.com/office/powerpoint/2010/mai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850218673"/>
      </p:ext>
    </p:extLst>
  </p:cSld>
  <p:clrMapOvr>
    <a:masterClrMapping/>
  </p:clrMapOvr>
  <p:timing>
    <p:tnLst>
      <p:par>
        <p:cTn xmlns:p14="http://schemas.microsoft.com/office/powerpoint/2010/mai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197557700"/>
      </p:ext>
    </p:extLst>
  </p:cSld>
  <p:clrMapOvr>
    <a:masterClrMapping/>
  </p:clrMapOvr>
  <p:timing>
    <p:tnLst>
      <p:par>
        <p:cTn xmlns:p14="http://schemas.microsoft.com/office/powerpoint/2010/mai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10571124"/>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913804679"/>
      </p:ext>
    </p:extLst>
  </p:cSld>
  <p:clrMapOvr>
    <a:masterClrMapping/>
  </p:clrMapOvr>
  <p:timing>
    <p:tnLst>
      <p:par>
        <p:cTn xmlns:p14="http://schemas.microsoft.com/office/powerpoint/2010/mai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55290"/>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579562876"/>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623663483"/>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sym typeface="Helvetica Light"/>
              </a:rPr>
              <a:pPr>
                <a:defRPr/>
              </a:pPr>
              <a:t>‹#›</a:t>
            </a:fld>
            <a:endParaRPr>
              <a:sym typeface="Helvetica Light"/>
            </a:endParaRPr>
          </a:p>
        </p:txBody>
      </p:sp>
    </p:spTree>
    <p:extLst>
      <p:ext uri="{BB962C8B-B14F-4D97-AF65-F5344CB8AC3E}">
        <p14:creationId xmlns:p14="http://schemas.microsoft.com/office/powerpoint/2010/main" val="2230906309"/>
      </p:ext>
    </p:extLst>
  </p:cSld>
  <p:clrMapOvr>
    <a:masterClrMapping/>
  </p:clrMapOvr>
  <p:transition xmlns:p14="http://schemas.microsoft.com/office/powerpoint/2010/main" spd="med"/>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450231726"/>
      </p:ext>
    </p:extLst>
  </p:cSld>
  <p:clrMapOvr>
    <a:masterClrMapping/>
  </p:clrMapOvr>
  <p:timing>
    <p:tnLst>
      <p:par>
        <p:cTn xmlns:p14="http://schemas.microsoft.com/office/powerpoint/2010/main" id="1" dur="indefinite" restart="never" nodeType="tmRoot"/>
      </p:par>
    </p:tnLst>
  </p:timing>
  <p:hf sldNum="0" hdr="0" dt="0"/>
</p:sldLayout>
</file>

<file path=ppt/slideLayouts/slideLayout5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502708054"/>
      </p:ext>
    </p:extLst>
  </p:cSld>
  <p:clrMapOvr>
    <a:masterClrMapping/>
  </p:clrMapOvr>
  <p:timing>
    <p:tnLst>
      <p:par>
        <p:cTn xmlns:p14="http://schemas.microsoft.com/office/powerpoint/2010/mai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68030448"/>
      </p:ext>
    </p:extLst>
  </p:cSld>
  <p:clrMapOvr>
    <a:masterClrMapping/>
  </p:clrMapOvr>
  <p:timing>
    <p:tnLst>
      <p:par>
        <p:cTn xmlns:p14="http://schemas.microsoft.com/office/powerpoint/2010/mai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175438156"/>
      </p:ext>
    </p:extLst>
  </p:cSld>
  <p:clrMapOvr>
    <a:masterClrMapping/>
  </p:clrMapOvr>
  <p:timing>
    <p:tnLst>
      <p:par>
        <p:cTn xmlns:p14="http://schemas.microsoft.com/office/powerpoint/2010/mai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523725926"/>
      </p:ext>
    </p:extLst>
  </p:cSld>
  <p:clrMapOvr>
    <a:masterClrMapping/>
  </p:clrMapOvr>
  <p:timing>
    <p:tnLst>
      <p:par>
        <p:cTn xmlns:p14="http://schemas.microsoft.com/office/powerpoint/2010/mai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3728490833"/>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398231411"/>
      </p:ext>
    </p:extLst>
  </p:cSld>
  <p:clrMapOvr>
    <a:masterClrMapping/>
  </p:clrMapOvr>
  <p:timing>
    <p:tnLst>
      <p:par>
        <p:cTn xmlns:p14="http://schemas.microsoft.com/office/powerpoint/2010/mai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736248"/>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993442796"/>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2528828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3461953892"/>
      </p:ext>
    </p:extLst>
  </p:cSld>
  <p:clrMapOvr>
    <a:masterClrMapping/>
  </p:clrMapOvr>
  <p:transition xmlns:p14="http://schemas.microsoft.com/office/powerpoint/2010/main" spd="med"/>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latin typeface="Verdana"/>
                <a:sym typeface="Helvetica Light"/>
              </a:rPr>
              <a:t>Issue/Revision: 0.0</a:t>
            </a:r>
          </a:p>
          <a:p>
            <a:pPr>
              <a:spcBef>
                <a:spcPct val="50000"/>
              </a:spcBef>
            </a:pPr>
            <a:r>
              <a:rPr lang="en-US" sz="800" smtClean="0">
                <a:solidFill>
                  <a:srgbClr val="000000"/>
                </a:solidFill>
                <a:latin typeface="Verdana"/>
                <a:sym typeface="Helvetica Light"/>
              </a:rPr>
              <a:t>Reference: </a:t>
            </a:r>
          </a:p>
          <a:p>
            <a:pPr>
              <a:spcBef>
                <a:spcPct val="50000"/>
              </a:spcBef>
            </a:pPr>
            <a:r>
              <a:rPr lang="en-US" sz="800" smtClean="0">
                <a:solidFill>
                  <a:srgbClr val="000000"/>
                </a:solidFill>
                <a:latin typeface="Verdana"/>
                <a:sym typeface="Helvetica Light"/>
              </a:rPr>
              <a:t>Status: </a:t>
            </a:r>
          </a:p>
          <a:p>
            <a:pPr>
              <a:spcBef>
                <a:spcPct val="50000"/>
              </a:spcBef>
            </a:pPr>
            <a:r>
              <a:rPr lang="en-US" sz="800" smtClean="0">
                <a:solidFill>
                  <a:srgbClr val="000000"/>
                </a:solidFill>
                <a:latin typeface="Verdana"/>
                <a:sym typeface="Helvetica Light"/>
              </a:rPr>
              <a:t>ESA UNCLASSIFIED - For Official Use</a:t>
            </a:r>
            <a:endParaRPr lang="en-GB" sz="800" dirty="0">
              <a:solidFill>
                <a:srgbClr val="000000"/>
              </a:solidFill>
              <a:latin typeface="Verdana"/>
              <a:sym typeface="Helvetica Light"/>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3813813278"/>
      </p:ext>
    </p:extLst>
  </p:cSld>
  <p:clrMapOvr>
    <a:masterClrMapping/>
  </p:clrMapOvr>
  <p:timing>
    <p:tnLst>
      <p:par>
        <p:cTn xmlns:p14="http://schemas.microsoft.com/office/powerpoint/2010/main" id="1" dur="indefinite" restart="never" nodeType="tmRoot"/>
      </p:par>
    </p:tnLst>
  </p:timing>
  <p:hf sldNum="0" hdr="0" dt="0"/>
</p:sldLayout>
</file>

<file path=ppt/slideLayouts/slideLayout5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2212522456"/>
      </p:ext>
    </p:extLst>
  </p:cSld>
  <p:clrMapOvr>
    <a:masterClrMapping/>
  </p:clrMapOvr>
  <p:timing>
    <p:tnLst>
      <p:par>
        <p:cTn xmlns:p14="http://schemas.microsoft.com/office/powerpoint/2010/mai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148050434"/>
      </p:ext>
    </p:extLst>
  </p:cSld>
  <p:clrMapOvr>
    <a:masterClrMapping/>
  </p:clrMapOvr>
  <p:timing>
    <p:tnLst>
      <p:par>
        <p:cTn xmlns:p14="http://schemas.microsoft.com/office/powerpoint/2010/mai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073965037"/>
      </p:ext>
    </p:extLst>
  </p:cSld>
  <p:clrMapOvr>
    <a:masterClrMapping/>
  </p:clrMapOvr>
  <p:timing>
    <p:tnLst>
      <p:par>
        <p:cTn xmlns:p14="http://schemas.microsoft.com/office/powerpoint/2010/mai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638765822"/>
      </p:ext>
    </p:extLst>
  </p:cSld>
  <p:clrMapOvr>
    <a:masterClrMapping/>
  </p:clrMapOvr>
  <p:timing>
    <p:tnLst>
      <p:par>
        <p:cTn xmlns:p14="http://schemas.microsoft.com/office/powerpoint/2010/mai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635259269"/>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1269089973"/>
      </p:ext>
    </p:extLst>
  </p:cSld>
  <p:clrMapOvr>
    <a:masterClrMapping/>
  </p:clrMapOvr>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220384"/>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627255957"/>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479609389"/>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sym typeface="Helvetica Light"/>
              </a:rPr>
              <a:pPr>
                <a:defRPr/>
              </a:pPr>
              <a:t>‹#›</a:t>
            </a:fld>
            <a:endParaRPr>
              <a:sym typeface="Helvetica Light"/>
            </a:endParaRPr>
          </a:p>
        </p:txBody>
      </p:sp>
    </p:spTree>
    <p:extLst>
      <p:ext uri="{BB962C8B-B14F-4D97-AF65-F5344CB8AC3E}">
        <p14:creationId xmlns:p14="http://schemas.microsoft.com/office/powerpoint/2010/main" val="2487591694"/>
      </p:ext>
    </p:extLst>
  </p:cSld>
  <p:clrMapOvr>
    <a:masterClrMapping/>
  </p:clrMapOvr>
  <p:transition xmlns:p14="http://schemas.microsoft.com/office/powerpoint/2010/main" spd="med"/>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33" name="Picture 32"/>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sp>
        <p:nvSpPr>
          <p:cNvPr id="56323" name="Rectangle 2"/>
          <p:cNvSpPr>
            <a:spLocks noGrp="1" noChangeArrowheads="1"/>
          </p:cNvSpPr>
          <p:nvPr>
            <p:ph type="subTitle" idx="1"/>
          </p:nvPr>
        </p:nvSpPr>
        <p:spPr>
          <a:xfrm>
            <a:off x="425935" y="2759988"/>
            <a:ext cx="7948800" cy="421940"/>
          </a:xfrm>
          <a:solidFill>
            <a:srgbClr val="0070C0"/>
          </a:solidFill>
        </p:spPr>
        <p:txBody>
          <a:bodyPr wrap="square">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488" y="1585866"/>
            <a:ext cx="7947025" cy="584776"/>
          </a:xfrm>
        </p:spPr>
        <p:txBody>
          <a:bodyPr/>
          <a:lstStyle>
            <a:lvl1pPr>
              <a:defRPr sz="3200">
                <a:solidFill>
                  <a:schemeClr val="bg1">
                    <a:lumMod val="95000"/>
                  </a:schemeClr>
                </a:solidFill>
              </a:defRPr>
            </a:lvl1pPr>
          </a:lstStyle>
          <a:p>
            <a:pPr lvl="0"/>
            <a:r>
              <a:rPr lang="en-US" noProof="0" dirty="0" smtClean="0"/>
              <a:t>Click to edit Master title style</a:t>
            </a:r>
            <a:endParaRPr lang="en-GB" noProof="0" dirty="0" smtClean="0"/>
          </a:p>
        </p:txBody>
      </p:sp>
      <p:pic>
        <p:nvPicPr>
          <p:cNvPr id="56344" name="Picture 24" descr="PPT_Header02" hidden="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38"/>
          <p:cNvSpPr txBox="1">
            <a:spLocks noChangeArrowheads="1"/>
          </p:cNvSpPr>
          <p:nvPr userDrawn="1"/>
        </p:nvSpPr>
        <p:spPr bwMode="auto">
          <a:xfrm>
            <a:off x="162825" y="4571669"/>
            <a:ext cx="5016500"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69" rIns="91338" bIns="45669">
            <a:spAutoFit/>
          </a:bodyPr>
          <a:lstStyle/>
          <a:p>
            <a:pPr>
              <a:spcBef>
                <a:spcPct val="50000"/>
              </a:spcBef>
            </a:pPr>
            <a:r>
              <a:rPr lang="en-US" sz="800" dirty="0" smtClean="0">
                <a:solidFill>
                  <a:srgbClr val="FFFFFF">
                    <a:lumMod val="85000"/>
                  </a:srgbClr>
                </a:solidFill>
              </a:rPr>
              <a:t>ESA UNCLASSIFIED - For Official Use</a:t>
            </a:r>
            <a:endParaRPr lang="en-GB" sz="800" dirty="0">
              <a:solidFill>
                <a:srgbClr val="FFFFFF">
                  <a:lumMod val="85000"/>
                </a:srgbClr>
              </a:solidFill>
            </a:endParaRPr>
          </a:p>
        </p:txBody>
      </p:sp>
      <p:grpSp>
        <p:nvGrpSpPr>
          <p:cNvPr id="35" name="Group 34"/>
          <p:cNvGrpSpPr/>
          <p:nvPr userDrawn="1"/>
        </p:nvGrpSpPr>
        <p:grpSpPr>
          <a:xfrm>
            <a:off x="119194" y="4916132"/>
            <a:ext cx="6802386" cy="111519"/>
            <a:chOff x="171652" y="6621093"/>
            <a:chExt cx="6802386" cy="111519"/>
          </a:xfrm>
        </p:grpSpPr>
        <p:pic>
          <p:nvPicPr>
            <p:cNvPr id="36" name="Picture 35"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7" name="Picture 36"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9" name="Picture 38"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0" name="Picture 39"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1" name="Picture 40"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2" name="Picture 41"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3" name="Picture 42"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4" name="Picture 43"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5" name="Picture 44"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46" name="Picture 45"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47" name="Picture 46"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48" name="Picture 47"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49" name="Picture 48"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0" name="Picture 49"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1" name="Picture 50"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2" name="Picture 51"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3" name="Picture 52"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4" name="Picture 53"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5" name="Picture 54"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56" name="Picture 55"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57" name="Picture 56"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58" name="Picture 57"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59" name="Picture 58"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60" name="Picture 59"/>
          <p:cNvPicPr>
            <a:picLocks noChangeAspect="1"/>
          </p:cNvPicPr>
          <p:nvPr userDrawn="1"/>
        </p:nvPicPr>
        <p:blipFill rotWithShape="1">
          <a:blip r:embed="rId28" cstate="screen">
            <a:extLst>
              <a:ext uri="{28A0092B-C50C-407E-A947-70E740481C1C}">
                <a14:useLocalDpi xmlns:a14="http://schemas.microsoft.com/office/drawing/2010/main"/>
              </a:ext>
            </a:extLst>
          </a:blip>
          <a:srcRect b="-31434"/>
          <a:stretch/>
        </p:blipFill>
        <p:spPr>
          <a:xfrm>
            <a:off x="7794691" y="4916130"/>
            <a:ext cx="1196912" cy="144000"/>
          </a:xfrm>
          <a:prstGeom prst="rect">
            <a:avLst/>
          </a:prstGeom>
        </p:spPr>
      </p:pic>
      <p:cxnSp>
        <p:nvCxnSpPr>
          <p:cNvPr id="61" name="Straight Connector 60"/>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8" name="Picture 37" descr="si.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6427136" y="4915370"/>
            <a:ext cx="163385" cy="108000"/>
          </a:xfrm>
          <a:prstGeom prst="rect">
            <a:avLst/>
          </a:prstGeom>
        </p:spPr>
      </p:pic>
    </p:spTree>
    <p:extLst>
      <p:ext uri="{BB962C8B-B14F-4D97-AF65-F5344CB8AC3E}">
        <p14:creationId xmlns:p14="http://schemas.microsoft.com/office/powerpoint/2010/main" val="1439937348"/>
      </p:ext>
    </p:extLst>
  </p:cSld>
  <p:clrMapOvr>
    <a:masterClrMapping/>
  </p:clrMapOvr>
  <p:timing>
    <p:tnLst>
      <p:par>
        <p:cTn xmlns:p14="http://schemas.microsoft.com/office/powerpoint/2010/mai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48703048"/>
      </p:ext>
    </p:extLst>
  </p:cSld>
  <p:clrMapOvr>
    <a:masterClrMapping/>
  </p:clrMapOvr>
  <p:timing>
    <p:tnLst>
      <p:par>
        <p:cTn xmlns:p14="http://schemas.microsoft.com/office/powerpoint/2010/mai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590" indent="0">
              <a:buNone/>
              <a:defRPr sz="1800"/>
            </a:lvl2pPr>
            <a:lvl3pPr marL="913253" indent="0">
              <a:buNone/>
              <a:defRPr sz="1600"/>
            </a:lvl3pPr>
            <a:lvl4pPr marL="1369866" indent="0">
              <a:buNone/>
              <a:defRPr sz="1400"/>
            </a:lvl4pPr>
            <a:lvl5pPr marL="1826504" indent="0">
              <a:buNone/>
              <a:defRPr sz="1400"/>
            </a:lvl5pPr>
            <a:lvl6pPr marL="2283093" indent="0">
              <a:buNone/>
              <a:defRPr sz="1400"/>
            </a:lvl6pPr>
            <a:lvl7pPr marL="2739683" indent="0">
              <a:buNone/>
              <a:defRPr sz="1400"/>
            </a:lvl7pPr>
            <a:lvl8pPr marL="3196320" indent="0">
              <a:buNone/>
              <a:defRPr sz="1400"/>
            </a:lvl8pPr>
            <a:lvl9pPr marL="3652945"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294655596"/>
      </p:ext>
    </p:extLst>
  </p:cSld>
  <p:clrMapOvr>
    <a:masterClrMapping/>
  </p:clrMapOvr>
  <p:timing>
    <p:tnLst>
      <p:par>
        <p:cTn xmlns:p14="http://schemas.microsoft.com/office/powerpoint/2010/mai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060475052"/>
      </p:ext>
    </p:extLst>
  </p:cSld>
  <p:clrMapOvr>
    <a:masterClrMapping/>
  </p:clrMapOvr>
  <p:timing>
    <p:tnLst>
      <p:par>
        <p:cTn xmlns:p14="http://schemas.microsoft.com/office/powerpoint/2010/mai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422979631"/>
      </p:ext>
    </p:extLst>
  </p:cSld>
  <p:clrMapOvr>
    <a:masterClrMapping/>
  </p:clrMapOvr>
  <p:timing>
    <p:tnLst>
      <p:par>
        <p:cTn xmlns:p14="http://schemas.microsoft.com/office/powerpoint/2010/mai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795530830"/>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814380"/>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473422"/>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89272290"/>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79"/>
            <a:ext cx="5932800" cy="311621"/>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590" indent="0">
              <a:buNone/>
              <a:defRPr sz="2800"/>
            </a:lvl2pPr>
            <a:lvl3pPr marL="913253" indent="0">
              <a:buNone/>
              <a:defRPr sz="2400"/>
            </a:lvl3pPr>
            <a:lvl4pPr marL="1369866" indent="0">
              <a:buNone/>
              <a:defRPr sz="2000"/>
            </a:lvl4pPr>
            <a:lvl5pPr marL="1826504" indent="0">
              <a:buNone/>
              <a:defRPr sz="2000"/>
            </a:lvl5pPr>
            <a:lvl6pPr marL="2283093" indent="0">
              <a:buNone/>
              <a:defRPr sz="2000"/>
            </a:lvl6pPr>
            <a:lvl7pPr marL="2739683" indent="0">
              <a:buNone/>
              <a:defRPr sz="2000"/>
            </a:lvl7pPr>
            <a:lvl8pPr marL="3196320" indent="0">
              <a:buNone/>
              <a:defRPr sz="2000"/>
            </a:lvl8pPr>
            <a:lvl9pPr marL="3652945"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27"/>
            <a:ext cx="5932800" cy="464345"/>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051896649"/>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57616533"/>
      </p:ext>
    </p:extLst>
  </p:cSld>
  <p:clrMapOvr>
    <a:masterClrMapping/>
  </p:clrMapOvr>
  <p:timing>
    <p:tnLst>
      <p:par>
        <p:cTn xmlns:p14="http://schemas.microsoft.com/office/powerpoint/2010/mai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33" name="Picture 32"/>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sp>
        <p:nvSpPr>
          <p:cNvPr id="56323" name="Rectangle 2"/>
          <p:cNvSpPr>
            <a:spLocks noGrp="1" noChangeArrowheads="1"/>
          </p:cNvSpPr>
          <p:nvPr>
            <p:ph type="subTitle" idx="1"/>
          </p:nvPr>
        </p:nvSpPr>
        <p:spPr>
          <a:xfrm>
            <a:off x="425935" y="2759988"/>
            <a:ext cx="7948800" cy="421940"/>
          </a:xfrm>
          <a:solidFill>
            <a:srgbClr val="0070C0"/>
          </a:solidFill>
        </p:spPr>
        <p:txBody>
          <a:bodyPr wrap="square">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488" y="1585866"/>
            <a:ext cx="7947025" cy="584776"/>
          </a:xfrm>
        </p:spPr>
        <p:txBody>
          <a:bodyPr/>
          <a:lstStyle>
            <a:lvl1pPr>
              <a:defRPr sz="3200">
                <a:solidFill>
                  <a:schemeClr val="bg1">
                    <a:lumMod val="95000"/>
                  </a:schemeClr>
                </a:solidFill>
              </a:defRPr>
            </a:lvl1pPr>
          </a:lstStyle>
          <a:p>
            <a:pPr lvl="0"/>
            <a:r>
              <a:rPr lang="en-US" noProof="0" dirty="0" smtClean="0"/>
              <a:t>Click to edit Master title style</a:t>
            </a:r>
            <a:endParaRPr lang="en-GB" noProof="0" dirty="0" smtClean="0"/>
          </a:p>
        </p:txBody>
      </p:sp>
      <p:pic>
        <p:nvPicPr>
          <p:cNvPr id="56344" name="Picture 24" descr="PPT_Header02" hidden="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38"/>
          <p:cNvSpPr txBox="1">
            <a:spLocks noChangeArrowheads="1"/>
          </p:cNvSpPr>
          <p:nvPr userDrawn="1"/>
        </p:nvSpPr>
        <p:spPr bwMode="auto">
          <a:xfrm>
            <a:off x="162825" y="4571669"/>
            <a:ext cx="5016500"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69" rIns="91338" bIns="45669">
            <a:spAutoFit/>
          </a:bodyPr>
          <a:lstStyle/>
          <a:p>
            <a:pPr>
              <a:spcBef>
                <a:spcPct val="50000"/>
              </a:spcBef>
            </a:pPr>
            <a:r>
              <a:rPr lang="en-US" sz="800" dirty="0" smtClean="0">
                <a:solidFill>
                  <a:srgbClr val="FFFFFF">
                    <a:lumMod val="85000"/>
                  </a:srgbClr>
                </a:solidFill>
              </a:rPr>
              <a:t>ESA UNCLASSIFIED - For Official Use</a:t>
            </a:r>
            <a:endParaRPr lang="en-GB" sz="800" dirty="0">
              <a:solidFill>
                <a:srgbClr val="FFFFFF">
                  <a:lumMod val="85000"/>
                </a:srgbClr>
              </a:solidFill>
            </a:endParaRPr>
          </a:p>
        </p:txBody>
      </p:sp>
      <p:grpSp>
        <p:nvGrpSpPr>
          <p:cNvPr id="35" name="Group 34"/>
          <p:cNvGrpSpPr/>
          <p:nvPr userDrawn="1"/>
        </p:nvGrpSpPr>
        <p:grpSpPr>
          <a:xfrm>
            <a:off x="119194" y="4916132"/>
            <a:ext cx="6802386" cy="111519"/>
            <a:chOff x="171652" y="6621093"/>
            <a:chExt cx="6802386" cy="111519"/>
          </a:xfrm>
        </p:grpSpPr>
        <p:pic>
          <p:nvPicPr>
            <p:cNvPr id="36" name="Picture 35"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7" name="Picture 36"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9" name="Picture 38"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0" name="Picture 39"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1" name="Picture 40"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2" name="Picture 41"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3" name="Picture 42"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4" name="Picture 43"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5" name="Picture 44"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46" name="Picture 45"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47" name="Picture 46"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48" name="Picture 47"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49" name="Picture 48"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0" name="Picture 49"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1" name="Picture 50"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2" name="Picture 51"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3" name="Picture 52"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4" name="Picture 53"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5" name="Picture 54"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56" name="Picture 55"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57" name="Picture 56"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58" name="Picture 57"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59" name="Picture 58"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60" name="Picture 59"/>
          <p:cNvPicPr>
            <a:picLocks noChangeAspect="1"/>
          </p:cNvPicPr>
          <p:nvPr userDrawn="1"/>
        </p:nvPicPr>
        <p:blipFill rotWithShape="1">
          <a:blip r:embed="rId28" cstate="screen">
            <a:extLst>
              <a:ext uri="{28A0092B-C50C-407E-A947-70E740481C1C}">
                <a14:useLocalDpi xmlns:a14="http://schemas.microsoft.com/office/drawing/2010/main"/>
              </a:ext>
            </a:extLst>
          </a:blip>
          <a:srcRect b="-31434"/>
          <a:stretch/>
        </p:blipFill>
        <p:spPr>
          <a:xfrm>
            <a:off x="7794691" y="4916130"/>
            <a:ext cx="1196912" cy="144000"/>
          </a:xfrm>
          <a:prstGeom prst="rect">
            <a:avLst/>
          </a:prstGeom>
        </p:spPr>
      </p:pic>
      <p:cxnSp>
        <p:nvCxnSpPr>
          <p:cNvPr id="61" name="Straight Connector 60"/>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8" name="Picture 37" descr="si.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6427136" y="4915370"/>
            <a:ext cx="163385" cy="108000"/>
          </a:xfrm>
          <a:prstGeom prst="rect">
            <a:avLst/>
          </a:prstGeom>
        </p:spPr>
      </p:pic>
    </p:spTree>
    <p:extLst>
      <p:ext uri="{BB962C8B-B14F-4D97-AF65-F5344CB8AC3E}">
        <p14:creationId xmlns:p14="http://schemas.microsoft.com/office/powerpoint/2010/main" val="222773258"/>
      </p:ext>
    </p:extLst>
  </p:cSld>
  <p:clrMapOvr>
    <a:masterClrMapping/>
  </p:clrMapOvr>
  <p:timing>
    <p:tnLst>
      <p:par>
        <p:cTn xmlns:p14="http://schemas.microsoft.com/office/powerpoint/2010/mai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290134582"/>
      </p:ext>
    </p:extLst>
  </p:cSld>
  <p:clrMapOvr>
    <a:masterClrMapping/>
  </p:clrMapOvr>
  <p:timing>
    <p:tnLst>
      <p:par>
        <p:cTn xmlns:p14="http://schemas.microsoft.com/office/powerpoint/2010/mai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590" indent="0">
              <a:buNone/>
              <a:defRPr sz="1800"/>
            </a:lvl2pPr>
            <a:lvl3pPr marL="913253" indent="0">
              <a:buNone/>
              <a:defRPr sz="1600"/>
            </a:lvl3pPr>
            <a:lvl4pPr marL="1369866" indent="0">
              <a:buNone/>
              <a:defRPr sz="1400"/>
            </a:lvl4pPr>
            <a:lvl5pPr marL="1826504" indent="0">
              <a:buNone/>
              <a:defRPr sz="1400"/>
            </a:lvl5pPr>
            <a:lvl6pPr marL="2283093" indent="0">
              <a:buNone/>
              <a:defRPr sz="1400"/>
            </a:lvl6pPr>
            <a:lvl7pPr marL="2739683" indent="0">
              <a:buNone/>
              <a:defRPr sz="1400"/>
            </a:lvl7pPr>
            <a:lvl8pPr marL="3196320" indent="0">
              <a:buNone/>
              <a:defRPr sz="1400"/>
            </a:lvl8pPr>
            <a:lvl9pPr marL="3652945"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364460020"/>
      </p:ext>
    </p:extLst>
  </p:cSld>
  <p:clrMapOvr>
    <a:masterClrMapping/>
  </p:clrMapOvr>
  <p:timing>
    <p:tnLst>
      <p:par>
        <p:cTn xmlns:p14="http://schemas.microsoft.com/office/powerpoint/2010/mai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200606271"/>
      </p:ext>
    </p:extLst>
  </p:cSld>
  <p:clrMapOvr>
    <a:masterClrMapping/>
  </p:clrMapOvr>
  <p:timing>
    <p:tnLst>
      <p:par>
        <p:cTn xmlns:p14="http://schemas.microsoft.com/office/powerpoint/2010/mai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6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788516089"/>
      </p:ext>
    </p:extLst>
  </p:cSld>
  <p:clrMapOvr>
    <a:masterClrMapping/>
  </p:clrMapOvr>
  <p:timing>
    <p:tnLst>
      <p:par>
        <p:cTn xmlns:p14="http://schemas.microsoft.com/office/powerpoint/2010/mai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691806023"/>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628528683"/>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40395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648385961"/>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79"/>
            <a:ext cx="5932800" cy="311621"/>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590" indent="0">
              <a:buNone/>
              <a:defRPr sz="2800"/>
            </a:lvl2pPr>
            <a:lvl3pPr marL="913253" indent="0">
              <a:buNone/>
              <a:defRPr sz="2400"/>
            </a:lvl3pPr>
            <a:lvl4pPr marL="1369866" indent="0">
              <a:buNone/>
              <a:defRPr sz="2000"/>
            </a:lvl4pPr>
            <a:lvl5pPr marL="1826504" indent="0">
              <a:buNone/>
              <a:defRPr sz="2000"/>
            </a:lvl5pPr>
            <a:lvl6pPr marL="2283093" indent="0">
              <a:buNone/>
              <a:defRPr sz="2000"/>
            </a:lvl6pPr>
            <a:lvl7pPr marL="2739683" indent="0">
              <a:buNone/>
              <a:defRPr sz="2000"/>
            </a:lvl7pPr>
            <a:lvl8pPr marL="3196320" indent="0">
              <a:buNone/>
              <a:defRPr sz="2000"/>
            </a:lvl8pPr>
            <a:lvl9pPr marL="3652945"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27"/>
            <a:ext cx="5932800" cy="464345"/>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72646861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59420536"/>
      </p:ext>
    </p:extLst>
  </p:cSld>
  <p:clrMapOvr>
    <a:masterClrMapping/>
  </p:clrMapOvr>
  <p:timing>
    <p:tnLst>
      <p:par>
        <p:cTn xmlns:p14="http://schemas.microsoft.com/office/powerpoint/2010/mai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48" y="-2000251"/>
            <a:ext cx="5143501" cy="9144001"/>
          </a:xfrm>
          <a:prstGeom prst="rect">
            <a:avLst/>
          </a:prstGeom>
        </p:spPr>
      </p:pic>
      <p:pic>
        <p:nvPicPr>
          <p:cNvPr id="33" name="Picture 32"/>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8" y="156199"/>
            <a:ext cx="1210456" cy="468000"/>
          </a:xfrm>
          <a:prstGeom prst="rect">
            <a:avLst/>
          </a:prstGeom>
        </p:spPr>
      </p:pic>
      <p:sp>
        <p:nvSpPr>
          <p:cNvPr id="56323" name="Rectangle 2"/>
          <p:cNvSpPr>
            <a:spLocks noGrp="1" noChangeArrowheads="1"/>
          </p:cNvSpPr>
          <p:nvPr>
            <p:ph type="subTitle" idx="1"/>
          </p:nvPr>
        </p:nvSpPr>
        <p:spPr>
          <a:xfrm>
            <a:off x="425935" y="2759989"/>
            <a:ext cx="7948800" cy="413190"/>
          </a:xfrm>
          <a:solidFill>
            <a:srgbClr val="0070C0"/>
          </a:solidFill>
        </p:spPr>
        <p:txBody>
          <a:bodyPr wrap="square">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486" y="1597382"/>
            <a:ext cx="7947025" cy="561741"/>
          </a:xfrm>
        </p:spPr>
        <p:txBody>
          <a:bodyPr/>
          <a:lstStyle>
            <a:lvl1pPr>
              <a:defRPr sz="3200">
                <a:solidFill>
                  <a:schemeClr val="bg1">
                    <a:lumMod val="95000"/>
                  </a:schemeClr>
                </a:solidFill>
              </a:defRPr>
            </a:lvl1pPr>
          </a:lstStyle>
          <a:p>
            <a:pPr lvl="0"/>
            <a:r>
              <a:rPr lang="en-US" noProof="0" dirty="0" smtClean="0"/>
              <a:t>Click to edit Master title style</a:t>
            </a:r>
            <a:endParaRPr lang="en-GB" noProof="0" dirty="0" smtClean="0"/>
          </a:p>
        </p:txBody>
      </p:sp>
      <p:pic>
        <p:nvPicPr>
          <p:cNvPr id="56344" name="Picture 24" descr="PPT_Header02" hidden="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2"/>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38"/>
          <p:cNvSpPr txBox="1">
            <a:spLocks noChangeArrowheads="1"/>
          </p:cNvSpPr>
          <p:nvPr userDrawn="1"/>
        </p:nvSpPr>
        <p:spPr bwMode="auto">
          <a:xfrm>
            <a:off x="162825" y="4571669"/>
            <a:ext cx="5016500" cy="19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4290" rIns="68580" bIns="34290">
            <a:spAutoFit/>
          </a:bodyPr>
          <a:lstStyle/>
          <a:p>
            <a:pPr defTabSz="914378">
              <a:spcBef>
                <a:spcPct val="50000"/>
              </a:spcBef>
              <a:defRPr/>
            </a:pPr>
            <a:r>
              <a:rPr lang="en-US" sz="800" dirty="0" smtClean="0">
                <a:solidFill>
                  <a:srgbClr val="FFFFFF">
                    <a:lumMod val="85000"/>
                  </a:srgbClr>
                </a:solidFill>
              </a:rPr>
              <a:t>ESA UNCLASSIFIED - For Official Use</a:t>
            </a:r>
            <a:endParaRPr lang="en-GB" sz="800" dirty="0">
              <a:solidFill>
                <a:srgbClr val="FFFFFF">
                  <a:lumMod val="85000"/>
                </a:srgbClr>
              </a:solidFill>
            </a:endParaRPr>
          </a:p>
        </p:txBody>
      </p:sp>
      <p:grpSp>
        <p:nvGrpSpPr>
          <p:cNvPr id="35" name="Group 34"/>
          <p:cNvGrpSpPr/>
          <p:nvPr userDrawn="1"/>
        </p:nvGrpSpPr>
        <p:grpSpPr>
          <a:xfrm>
            <a:off x="119194" y="4916131"/>
            <a:ext cx="6802386" cy="111519"/>
            <a:chOff x="171652" y="6621093"/>
            <a:chExt cx="6802386" cy="111519"/>
          </a:xfrm>
        </p:grpSpPr>
        <p:pic>
          <p:nvPicPr>
            <p:cNvPr id="36" name="Picture 35"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7" name="Picture 36"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9" name="Picture 38"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0" name="Picture 39"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1" name="Picture 40"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2" name="Picture 41"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3" name="Picture 42"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4" name="Picture 43"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5" name="Picture 44"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46" name="Picture 45"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47" name="Picture 46"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48" name="Picture 47"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49" name="Picture 48"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0" name="Picture 49"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1" name="Picture 50"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2" name="Picture 51"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3" name="Picture 52"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4" name="Picture 53"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5" name="Picture 54"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56" name="Picture 55"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57" name="Picture 56"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58" name="Picture 57"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59" name="Picture 58"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60" name="Picture 59"/>
          <p:cNvPicPr>
            <a:picLocks noChangeAspect="1"/>
          </p:cNvPicPr>
          <p:nvPr userDrawn="1"/>
        </p:nvPicPr>
        <p:blipFill rotWithShape="1">
          <a:blip r:embed="rId28" cstate="screen">
            <a:extLst>
              <a:ext uri="{28A0092B-C50C-407E-A947-70E740481C1C}">
                <a14:useLocalDpi xmlns:a14="http://schemas.microsoft.com/office/drawing/2010/main"/>
              </a:ext>
            </a:extLst>
          </a:blip>
          <a:srcRect b="-31434"/>
          <a:stretch/>
        </p:blipFill>
        <p:spPr>
          <a:xfrm>
            <a:off x="7794690" y="4916130"/>
            <a:ext cx="1196912" cy="144000"/>
          </a:xfrm>
          <a:prstGeom prst="rect">
            <a:avLst/>
          </a:prstGeom>
        </p:spPr>
      </p:pic>
      <p:cxnSp>
        <p:nvCxnSpPr>
          <p:cNvPr id="61" name="Straight Connector 60"/>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8" name="Picture 37" descr="si.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6427086" y="4915370"/>
            <a:ext cx="163385" cy="108000"/>
          </a:xfrm>
          <a:prstGeom prst="rect">
            <a:avLst/>
          </a:prstGeom>
        </p:spPr>
      </p:pic>
    </p:spTree>
    <p:extLst>
      <p:ext uri="{BB962C8B-B14F-4D97-AF65-F5344CB8AC3E}">
        <p14:creationId xmlns:p14="http://schemas.microsoft.com/office/powerpoint/2010/main" val="550536310"/>
      </p:ext>
    </p:extLst>
  </p:cSld>
  <p:clrMapOvr>
    <a:masterClrMapping/>
  </p:clrMapOvr>
  <p:timing>
    <p:tnLst>
      <p:par>
        <p:cTn xmlns:p14="http://schemas.microsoft.com/office/powerpoint/2010/main" id="1" dur="indefinite" restart="never" nodeType="tmRoot"/>
      </p:par>
    </p:tnLst>
  </p:timing>
  <p:hf sldNum="0" hdr="0" dt="0"/>
</p:sldLayout>
</file>

<file path=ppt/slideLayouts/slideLayout58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050" name="Picture 2" descr="Image result for copernicus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9142" y="43406"/>
            <a:ext cx="1135785" cy="41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049964"/>
      </p:ext>
    </p:extLst>
  </p:cSld>
  <p:clrMapOvr>
    <a:masterClrMapping/>
  </p:clrMapOvr>
  <p:timing>
    <p:tnLst>
      <p:par>
        <p:cTn xmlns:p14="http://schemas.microsoft.com/office/powerpoint/2010/mai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22033267"/>
      </p:ext>
    </p:extLst>
  </p:cSld>
  <p:clrMapOvr>
    <a:masterClrMapping/>
  </p:clrMapOvr>
  <p:timing>
    <p:tnLst>
      <p:par>
        <p:cTn xmlns:p14="http://schemas.microsoft.com/office/powerpoint/2010/mai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99427"/>
      </p:ext>
    </p:extLst>
  </p:cSld>
  <p:clrMapOvr>
    <a:masterClrMapping/>
  </p:clrMapOvr>
  <p:timing>
    <p:tnLst>
      <p:par>
        <p:cTn xmlns:p14="http://schemas.microsoft.com/office/powerpoint/2010/mai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854588828"/>
      </p:ext>
    </p:extLst>
  </p:cSld>
  <p:clrMapOvr>
    <a:masterClrMapping/>
  </p:clrMapOvr>
  <p:timing>
    <p:tnLst>
      <p:par>
        <p:cTn xmlns:p14="http://schemas.microsoft.com/office/powerpoint/2010/mai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11"/>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nchor="b">
            <a:spAutoFit/>
          </a:bodyPr>
          <a:lstStyle/>
          <a:p>
            <a:pPr>
              <a:spcBef>
                <a:spcPct val="50000"/>
              </a:spcBef>
            </a:pPr>
            <a:r>
              <a:rPr lang="en-US" sz="800" smtClean="0">
                <a:solidFill>
                  <a:srgbClr val="000000"/>
                </a:solidFill>
                <a:latin typeface="Verdana"/>
                <a:sym typeface="Helvetica Light"/>
              </a:rPr>
              <a:t>Issue/Revision: 0.0</a:t>
            </a:r>
          </a:p>
          <a:p>
            <a:pPr>
              <a:spcBef>
                <a:spcPct val="50000"/>
              </a:spcBef>
            </a:pPr>
            <a:r>
              <a:rPr lang="en-US" sz="800" smtClean="0">
                <a:solidFill>
                  <a:srgbClr val="000000"/>
                </a:solidFill>
                <a:latin typeface="Verdana"/>
                <a:sym typeface="Helvetica Light"/>
              </a:rPr>
              <a:t>Reference: </a:t>
            </a:r>
          </a:p>
          <a:p>
            <a:pPr>
              <a:spcBef>
                <a:spcPct val="50000"/>
              </a:spcBef>
            </a:pPr>
            <a:r>
              <a:rPr lang="en-US" sz="800" smtClean="0">
                <a:solidFill>
                  <a:srgbClr val="000000"/>
                </a:solidFill>
                <a:latin typeface="Verdana"/>
                <a:sym typeface="Helvetica Light"/>
              </a:rPr>
              <a:t>Status: </a:t>
            </a:r>
          </a:p>
          <a:p>
            <a:pPr>
              <a:spcBef>
                <a:spcPct val="50000"/>
              </a:spcBef>
            </a:pPr>
            <a:r>
              <a:rPr lang="en-US" sz="800" smtClean="0">
                <a:solidFill>
                  <a:srgbClr val="000000"/>
                </a:solidFill>
                <a:latin typeface="Verdana"/>
                <a:sym typeface="Helvetica Light"/>
              </a:rPr>
              <a:t>ESA UNCLASSIFIED - For Official Use</a:t>
            </a:r>
            <a:endParaRPr lang="en-GB" sz="800" dirty="0">
              <a:solidFill>
                <a:srgbClr val="000000"/>
              </a:solidFill>
              <a:latin typeface="Verdana"/>
              <a:sym typeface="Helvetica Light"/>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5"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4"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381"/>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566865"/>
      </p:ext>
    </p:extLst>
  </p:cSld>
  <p:clrMapOvr>
    <a:masterClrMapping/>
  </p:clrMapOvr>
  <p:timing>
    <p:tnLst>
      <p:par>
        <p:cTn xmlns:p14="http://schemas.microsoft.com/office/powerpoint/2010/main" id="1" dur="indefinite" restart="never" nodeType="tmRoot"/>
      </p:par>
    </p:tnLst>
  </p:timing>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787083879"/>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676" indent="-272978">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1063396816"/>
      </p:ext>
    </p:extLst>
  </p:cSld>
  <p:clrMapOvr>
    <a:masterClrMapping/>
  </p:clrMapOvr>
  <p:timing>
    <p:tnLst>
      <p:par>
        <p:cTn xmlns:p14="http://schemas.microsoft.com/office/powerpoint/2010/mai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7073" indent="0">
              <a:buNone/>
              <a:defRPr sz="1800"/>
            </a:lvl2pPr>
            <a:lvl3pPr marL="914150" indent="0">
              <a:buNone/>
              <a:defRPr sz="1600"/>
            </a:lvl3pPr>
            <a:lvl4pPr marL="1371226" indent="0">
              <a:buNone/>
              <a:defRPr sz="1400"/>
            </a:lvl4pPr>
            <a:lvl5pPr marL="1828298" indent="0">
              <a:buNone/>
              <a:defRPr sz="1400"/>
            </a:lvl5pPr>
            <a:lvl6pPr marL="2285373" indent="0">
              <a:buNone/>
              <a:defRPr sz="1400"/>
            </a:lvl6pPr>
            <a:lvl7pPr marL="2742443" indent="0">
              <a:buNone/>
              <a:defRPr sz="1400"/>
            </a:lvl7pPr>
            <a:lvl8pPr marL="3199520" indent="0">
              <a:buNone/>
              <a:defRPr sz="1400"/>
            </a:lvl8pPr>
            <a:lvl9pPr marL="3656596"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508622320"/>
      </p:ext>
    </p:extLst>
  </p:cSld>
  <p:clrMapOvr>
    <a:masterClrMapping/>
  </p:clrMapOvr>
  <p:timing>
    <p:tnLst>
      <p:par>
        <p:cTn xmlns:p14="http://schemas.microsoft.com/office/powerpoint/2010/mai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456105014"/>
      </p:ext>
    </p:extLst>
  </p:cSld>
  <p:clrMapOvr>
    <a:masterClrMapping/>
  </p:clrMapOvr>
  <p:timing>
    <p:tnLst>
      <p:par>
        <p:cTn xmlns:p14="http://schemas.microsoft.com/office/powerpoint/2010/mai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073" indent="0">
              <a:buNone/>
              <a:defRPr sz="2000" b="1"/>
            </a:lvl2pPr>
            <a:lvl3pPr marL="914150" indent="0">
              <a:buNone/>
              <a:defRPr sz="1800" b="1"/>
            </a:lvl3pPr>
            <a:lvl4pPr marL="1371226" indent="0">
              <a:buNone/>
              <a:defRPr sz="1600" b="1"/>
            </a:lvl4pPr>
            <a:lvl5pPr marL="1828298" indent="0">
              <a:buNone/>
              <a:defRPr sz="1600" b="1"/>
            </a:lvl5pPr>
            <a:lvl6pPr marL="2285373" indent="0">
              <a:buNone/>
              <a:defRPr sz="1600" b="1"/>
            </a:lvl6pPr>
            <a:lvl7pPr marL="2742443" indent="0">
              <a:buNone/>
              <a:defRPr sz="1600" b="1"/>
            </a:lvl7pPr>
            <a:lvl8pPr marL="3199520" indent="0">
              <a:buNone/>
              <a:defRPr sz="1600" b="1"/>
            </a:lvl8pPr>
            <a:lvl9pPr marL="3656596"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7073" indent="0">
              <a:buNone/>
              <a:defRPr sz="2000" b="1"/>
            </a:lvl2pPr>
            <a:lvl3pPr marL="914150" indent="0">
              <a:buNone/>
              <a:defRPr sz="1800" b="1"/>
            </a:lvl3pPr>
            <a:lvl4pPr marL="1371226" indent="0">
              <a:buNone/>
              <a:defRPr sz="1600" b="1"/>
            </a:lvl4pPr>
            <a:lvl5pPr marL="1828298" indent="0">
              <a:buNone/>
              <a:defRPr sz="1600" b="1"/>
            </a:lvl5pPr>
            <a:lvl6pPr marL="2285373" indent="0">
              <a:buNone/>
              <a:defRPr sz="1600" b="1"/>
            </a:lvl6pPr>
            <a:lvl7pPr marL="2742443" indent="0">
              <a:buNone/>
              <a:defRPr sz="1600" b="1"/>
            </a:lvl7pPr>
            <a:lvl8pPr marL="3199520" indent="0">
              <a:buNone/>
              <a:defRPr sz="1600" b="1"/>
            </a:lvl8pPr>
            <a:lvl9pPr marL="3656596"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3"/>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662631016"/>
      </p:ext>
    </p:extLst>
  </p:cSld>
  <p:clrMapOvr>
    <a:masterClrMapping/>
  </p:clrMapOvr>
  <p:timing>
    <p:tnLst>
      <p:par>
        <p:cTn xmlns:p14="http://schemas.microsoft.com/office/powerpoint/2010/mai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3"/>
            <a:ext cx="7174846" cy="430887"/>
          </a:xfrm>
          <a:prstGeom prst="rect">
            <a:avLst/>
          </a:prstGeom>
          <a:noFill/>
          <a:ln>
            <a:noFill/>
          </a:ln>
          <a:extLst/>
        </p:spPr>
        <p:txBody>
          <a:bodyPr vert="horz" wrap="square" lIns="91418" tIns="45709" rIns="91418" bIns="45709"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371551689"/>
      </p:ext>
    </p:extLst>
  </p:cSld>
  <p:clrMapOvr>
    <a:masterClrMapping/>
  </p:clrMapOvr>
  <p:timing>
    <p:tnLst>
      <p:par>
        <p:cTn xmlns:p14="http://schemas.microsoft.com/office/powerpoint/2010/mai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77151"/>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64"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2"/>
            <a:ext cx="2846388" cy="3243263"/>
          </a:xfrm>
        </p:spPr>
        <p:txBody>
          <a:bodyPr/>
          <a:lstStyle>
            <a:lvl1pPr marL="0" indent="0">
              <a:buNone/>
              <a:defRPr sz="1400"/>
            </a:lvl1pPr>
            <a:lvl2pPr marL="457073" indent="0">
              <a:buNone/>
              <a:defRPr sz="1200"/>
            </a:lvl2pPr>
            <a:lvl3pPr marL="914150" indent="0">
              <a:buNone/>
              <a:defRPr sz="1000"/>
            </a:lvl3pPr>
            <a:lvl4pPr marL="1371226" indent="0">
              <a:buNone/>
              <a:defRPr sz="900"/>
            </a:lvl4pPr>
            <a:lvl5pPr marL="1828298" indent="0">
              <a:buNone/>
              <a:defRPr sz="900"/>
            </a:lvl5pPr>
            <a:lvl6pPr marL="2285373" indent="0">
              <a:buNone/>
              <a:defRPr sz="900"/>
            </a:lvl6pPr>
            <a:lvl7pPr marL="2742443" indent="0">
              <a:buNone/>
              <a:defRPr sz="900"/>
            </a:lvl7pPr>
            <a:lvl8pPr marL="3199520" indent="0">
              <a:buNone/>
              <a:defRPr sz="900"/>
            </a:lvl8pPr>
            <a:lvl9pPr marL="3656596"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15326530"/>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7073" indent="0">
              <a:buNone/>
              <a:defRPr sz="2800"/>
            </a:lvl2pPr>
            <a:lvl3pPr marL="914150" indent="0">
              <a:buNone/>
              <a:defRPr sz="2400"/>
            </a:lvl3pPr>
            <a:lvl4pPr marL="1371226" indent="0">
              <a:buNone/>
              <a:defRPr sz="2000"/>
            </a:lvl4pPr>
            <a:lvl5pPr marL="1828298" indent="0">
              <a:buNone/>
              <a:defRPr sz="2000"/>
            </a:lvl5pPr>
            <a:lvl6pPr marL="2285373" indent="0">
              <a:buNone/>
              <a:defRPr sz="2000"/>
            </a:lvl6pPr>
            <a:lvl7pPr marL="2742443" indent="0">
              <a:buNone/>
              <a:defRPr sz="2000"/>
            </a:lvl7pPr>
            <a:lvl8pPr marL="3199520" indent="0">
              <a:buNone/>
              <a:defRPr sz="2000"/>
            </a:lvl8pPr>
            <a:lvl9pPr marL="3656596"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087"/>
            <a:ext cx="5932800" cy="464345"/>
          </a:xfrm>
        </p:spPr>
        <p:txBody>
          <a:bodyPr/>
          <a:lstStyle>
            <a:lvl1pPr marL="0" indent="0">
              <a:buNone/>
              <a:defRPr sz="1400"/>
            </a:lvl1pPr>
            <a:lvl2pPr marL="457073" indent="0">
              <a:buNone/>
              <a:defRPr sz="1200"/>
            </a:lvl2pPr>
            <a:lvl3pPr marL="914150" indent="0">
              <a:buNone/>
              <a:defRPr sz="1000"/>
            </a:lvl3pPr>
            <a:lvl4pPr marL="1371226" indent="0">
              <a:buNone/>
              <a:defRPr sz="900"/>
            </a:lvl4pPr>
            <a:lvl5pPr marL="1828298" indent="0">
              <a:buNone/>
              <a:defRPr sz="900"/>
            </a:lvl5pPr>
            <a:lvl6pPr marL="2285373" indent="0">
              <a:buNone/>
              <a:defRPr sz="900"/>
            </a:lvl6pPr>
            <a:lvl7pPr marL="2742443" indent="0">
              <a:buNone/>
              <a:defRPr sz="900"/>
            </a:lvl7pPr>
            <a:lvl8pPr marL="3199520" indent="0">
              <a:buNone/>
              <a:defRPr sz="900"/>
            </a:lvl8pPr>
            <a:lvl9pPr marL="3656596"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620293039"/>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861"/>
            <a:ext cx="584200" cy="423863"/>
          </a:xfrm>
          <a:prstGeom prst="rect">
            <a:avLst/>
          </a:prstGeom>
        </p:spPr>
        <p:txBody>
          <a:bodyPr lIns="91428" tIns="45714" rIns="91428" bIns="45714"/>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sym typeface="Helvetica Light"/>
              </a:rPr>
              <a:pPr>
                <a:defRPr/>
              </a:pPr>
              <a:t>‹#›</a:t>
            </a:fld>
            <a:endParaRPr>
              <a:sym typeface="Helvetica Light"/>
            </a:endParaRPr>
          </a:p>
        </p:txBody>
      </p:sp>
    </p:spTree>
    <p:extLst>
      <p:ext uri="{BB962C8B-B14F-4D97-AF65-F5344CB8AC3E}">
        <p14:creationId xmlns:p14="http://schemas.microsoft.com/office/powerpoint/2010/main" val="3413900892"/>
      </p:ext>
    </p:extLst>
  </p:cSld>
  <p:clrMapOvr>
    <a:masterClrMapping/>
  </p:clrMapOvr>
  <p:transition xmlns:p14="http://schemas.microsoft.com/office/powerpoint/2010/main" spd="med"/>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13"/>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4" tIns="45707" rIns="91414" bIns="45707" anchor="b">
            <a:spAutoFit/>
          </a:bodyPr>
          <a:lstStyle/>
          <a:p>
            <a:pPr>
              <a:spcBef>
                <a:spcPct val="50000"/>
              </a:spcBef>
            </a:pPr>
            <a:r>
              <a:rPr lang="en-US" sz="800" smtClean="0">
                <a:solidFill>
                  <a:srgbClr val="000000"/>
                </a:solidFill>
                <a:latin typeface="Verdana"/>
                <a:sym typeface="Helvetica Light"/>
              </a:rPr>
              <a:t>Issue/Revision: 0.0</a:t>
            </a:r>
          </a:p>
          <a:p>
            <a:pPr>
              <a:spcBef>
                <a:spcPct val="50000"/>
              </a:spcBef>
            </a:pPr>
            <a:r>
              <a:rPr lang="en-US" sz="800" smtClean="0">
                <a:solidFill>
                  <a:srgbClr val="000000"/>
                </a:solidFill>
                <a:latin typeface="Verdana"/>
                <a:sym typeface="Helvetica Light"/>
              </a:rPr>
              <a:t>Reference: </a:t>
            </a:r>
          </a:p>
          <a:p>
            <a:pPr>
              <a:spcBef>
                <a:spcPct val="50000"/>
              </a:spcBef>
            </a:pPr>
            <a:r>
              <a:rPr lang="en-US" sz="800" smtClean="0">
                <a:solidFill>
                  <a:srgbClr val="000000"/>
                </a:solidFill>
                <a:latin typeface="Verdana"/>
                <a:sym typeface="Helvetica Light"/>
              </a:rPr>
              <a:t>Status: </a:t>
            </a:r>
          </a:p>
          <a:p>
            <a:pPr>
              <a:spcBef>
                <a:spcPct val="50000"/>
              </a:spcBef>
            </a:pPr>
            <a:r>
              <a:rPr lang="en-US" sz="800" smtClean="0">
                <a:solidFill>
                  <a:srgbClr val="000000"/>
                </a:solidFill>
                <a:latin typeface="Verdana"/>
                <a:sym typeface="Helvetica Light"/>
              </a:rPr>
              <a:t>ESA UNCLASSIFIED - For Official Use</a:t>
            </a:r>
            <a:endParaRPr lang="en-GB" sz="800" dirty="0">
              <a:solidFill>
                <a:srgbClr val="000000"/>
              </a:solidFill>
              <a:latin typeface="Verdana"/>
              <a:sym typeface="Helvetica Light"/>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383"/>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1993269548"/>
      </p:ext>
    </p:extLst>
  </p:cSld>
  <p:clrMapOvr>
    <a:masterClrMapping/>
  </p:clrMapOvr>
  <p:timing>
    <p:tnLst>
      <p:par>
        <p:cTn xmlns:p14="http://schemas.microsoft.com/office/powerpoint/2010/mai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391654558"/>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1403696876"/>
      </p:ext>
    </p:extLst>
  </p:cSld>
  <p:clrMapOvr>
    <a:masterClrMapping/>
  </p:clrMapOvr>
  <p:transition xmlns:p14="http://schemas.microsoft.com/office/powerpoint/2010/main" spd="med"/>
</p:sldLayout>
</file>

<file path=ppt/slideLayouts/slideLayout6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658" indent="-272966">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1476325179"/>
      </p:ext>
    </p:extLst>
  </p:cSld>
  <p:clrMapOvr>
    <a:masterClrMapping/>
  </p:clrMapOvr>
  <p:timing>
    <p:tnLst>
      <p:par>
        <p:cTn xmlns:p14="http://schemas.microsoft.com/office/powerpoint/2010/mai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7049" indent="0">
              <a:buNone/>
              <a:defRPr sz="1800"/>
            </a:lvl2pPr>
            <a:lvl3pPr marL="914105" indent="0">
              <a:buNone/>
              <a:defRPr sz="1600"/>
            </a:lvl3pPr>
            <a:lvl4pPr marL="1371158" indent="0">
              <a:buNone/>
              <a:defRPr sz="1400"/>
            </a:lvl4pPr>
            <a:lvl5pPr marL="1828208" indent="0">
              <a:buNone/>
              <a:defRPr sz="1400"/>
            </a:lvl5pPr>
            <a:lvl6pPr marL="2285259" indent="0">
              <a:buNone/>
              <a:defRPr sz="1400"/>
            </a:lvl6pPr>
            <a:lvl7pPr marL="2742305" indent="0">
              <a:buNone/>
              <a:defRPr sz="1400"/>
            </a:lvl7pPr>
            <a:lvl8pPr marL="3199360" indent="0">
              <a:buNone/>
              <a:defRPr sz="1400"/>
            </a:lvl8pPr>
            <a:lvl9pPr marL="3656413"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279161361"/>
      </p:ext>
    </p:extLst>
  </p:cSld>
  <p:clrMapOvr>
    <a:masterClrMapping/>
  </p:clrMapOvr>
  <p:timing>
    <p:tnLst>
      <p:par>
        <p:cTn xmlns:p14="http://schemas.microsoft.com/office/powerpoint/2010/mai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617282149"/>
      </p:ext>
    </p:extLst>
  </p:cSld>
  <p:clrMapOvr>
    <a:masterClrMapping/>
  </p:clrMapOvr>
  <p:timing>
    <p:tnLst>
      <p:par>
        <p:cTn xmlns:p14="http://schemas.microsoft.com/office/powerpoint/2010/mai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049" indent="0">
              <a:buNone/>
              <a:defRPr sz="2000" b="1"/>
            </a:lvl2pPr>
            <a:lvl3pPr marL="914105" indent="0">
              <a:buNone/>
              <a:defRPr sz="1800" b="1"/>
            </a:lvl3pPr>
            <a:lvl4pPr marL="1371158" indent="0">
              <a:buNone/>
              <a:defRPr sz="1600" b="1"/>
            </a:lvl4pPr>
            <a:lvl5pPr marL="1828208" indent="0">
              <a:buNone/>
              <a:defRPr sz="1600" b="1"/>
            </a:lvl5pPr>
            <a:lvl6pPr marL="2285259" indent="0">
              <a:buNone/>
              <a:defRPr sz="1600" b="1"/>
            </a:lvl6pPr>
            <a:lvl7pPr marL="2742305" indent="0">
              <a:buNone/>
              <a:defRPr sz="1600" b="1"/>
            </a:lvl7pPr>
            <a:lvl8pPr marL="3199360" indent="0">
              <a:buNone/>
              <a:defRPr sz="1600" b="1"/>
            </a:lvl8pPr>
            <a:lvl9pPr marL="3656413"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7049" indent="0">
              <a:buNone/>
              <a:defRPr sz="2000" b="1"/>
            </a:lvl2pPr>
            <a:lvl3pPr marL="914105" indent="0">
              <a:buNone/>
              <a:defRPr sz="1800" b="1"/>
            </a:lvl3pPr>
            <a:lvl4pPr marL="1371158" indent="0">
              <a:buNone/>
              <a:defRPr sz="1600" b="1"/>
            </a:lvl4pPr>
            <a:lvl5pPr marL="1828208" indent="0">
              <a:buNone/>
              <a:defRPr sz="1600" b="1"/>
            </a:lvl5pPr>
            <a:lvl6pPr marL="2285259" indent="0">
              <a:buNone/>
              <a:defRPr sz="1600" b="1"/>
            </a:lvl6pPr>
            <a:lvl7pPr marL="2742305" indent="0">
              <a:buNone/>
              <a:defRPr sz="1600" b="1"/>
            </a:lvl7pPr>
            <a:lvl8pPr marL="3199360" indent="0">
              <a:buNone/>
              <a:defRPr sz="1600" b="1"/>
            </a:lvl8pPr>
            <a:lvl9pPr marL="3656413"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0"/>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594178674"/>
      </p:ext>
    </p:extLst>
  </p:cSld>
  <p:clrMapOvr>
    <a:masterClrMapping/>
  </p:clrMapOvr>
  <p:timing>
    <p:tnLst>
      <p:par>
        <p:cTn xmlns:p14="http://schemas.microsoft.com/office/powerpoint/2010/mai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414" tIns="45707" rIns="91414" bIns="45707"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3745796937"/>
      </p:ext>
    </p:extLst>
  </p:cSld>
  <p:clrMapOvr>
    <a:masterClrMapping/>
  </p:clrMapOvr>
  <p:timing>
    <p:tnLst>
      <p:par>
        <p:cTn xmlns:p14="http://schemas.microsoft.com/office/powerpoint/2010/mai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583906"/>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66"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4"/>
            <a:ext cx="2846388" cy="3243263"/>
          </a:xfrm>
        </p:spPr>
        <p:txBody>
          <a:bodyPr/>
          <a:lstStyle>
            <a:lvl1pPr marL="0" indent="0">
              <a:buNone/>
              <a:defRPr sz="1400"/>
            </a:lvl1pPr>
            <a:lvl2pPr marL="457049" indent="0">
              <a:buNone/>
              <a:defRPr sz="1200"/>
            </a:lvl2pPr>
            <a:lvl3pPr marL="914105" indent="0">
              <a:buNone/>
              <a:defRPr sz="1000"/>
            </a:lvl3pPr>
            <a:lvl4pPr marL="1371158" indent="0">
              <a:buNone/>
              <a:defRPr sz="900"/>
            </a:lvl4pPr>
            <a:lvl5pPr marL="1828208" indent="0">
              <a:buNone/>
              <a:defRPr sz="900"/>
            </a:lvl5pPr>
            <a:lvl6pPr marL="2285259" indent="0">
              <a:buNone/>
              <a:defRPr sz="900"/>
            </a:lvl6pPr>
            <a:lvl7pPr marL="2742305" indent="0">
              <a:buNone/>
              <a:defRPr sz="900"/>
            </a:lvl7pPr>
            <a:lvl8pPr marL="3199360" indent="0">
              <a:buNone/>
              <a:defRPr sz="900"/>
            </a:lvl8pPr>
            <a:lvl9pPr marL="3656413"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450215672"/>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7049" indent="0">
              <a:buNone/>
              <a:defRPr sz="2800"/>
            </a:lvl2pPr>
            <a:lvl3pPr marL="914105" indent="0">
              <a:buNone/>
              <a:defRPr sz="2400"/>
            </a:lvl3pPr>
            <a:lvl4pPr marL="1371158" indent="0">
              <a:buNone/>
              <a:defRPr sz="2000"/>
            </a:lvl4pPr>
            <a:lvl5pPr marL="1828208" indent="0">
              <a:buNone/>
              <a:defRPr sz="2000"/>
            </a:lvl5pPr>
            <a:lvl6pPr marL="2285259" indent="0">
              <a:buNone/>
              <a:defRPr sz="2000"/>
            </a:lvl6pPr>
            <a:lvl7pPr marL="2742305" indent="0">
              <a:buNone/>
              <a:defRPr sz="2000"/>
            </a:lvl7pPr>
            <a:lvl8pPr marL="3199360" indent="0">
              <a:buNone/>
              <a:defRPr sz="2000"/>
            </a:lvl8pPr>
            <a:lvl9pPr marL="3656413"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089"/>
            <a:ext cx="5932800" cy="464345"/>
          </a:xfrm>
        </p:spPr>
        <p:txBody>
          <a:bodyPr/>
          <a:lstStyle>
            <a:lvl1pPr marL="0" indent="0">
              <a:buNone/>
              <a:defRPr sz="1400"/>
            </a:lvl1pPr>
            <a:lvl2pPr marL="457049" indent="0">
              <a:buNone/>
              <a:defRPr sz="1200"/>
            </a:lvl2pPr>
            <a:lvl3pPr marL="914105" indent="0">
              <a:buNone/>
              <a:defRPr sz="1000"/>
            </a:lvl3pPr>
            <a:lvl4pPr marL="1371158" indent="0">
              <a:buNone/>
              <a:defRPr sz="900"/>
            </a:lvl4pPr>
            <a:lvl5pPr marL="1828208" indent="0">
              <a:buNone/>
              <a:defRPr sz="900"/>
            </a:lvl5pPr>
            <a:lvl6pPr marL="2285259" indent="0">
              <a:buNone/>
              <a:defRPr sz="900"/>
            </a:lvl6pPr>
            <a:lvl7pPr marL="2742305" indent="0">
              <a:buNone/>
              <a:defRPr sz="900"/>
            </a:lvl7pPr>
            <a:lvl8pPr marL="3199360" indent="0">
              <a:buNone/>
              <a:defRPr sz="900"/>
            </a:lvl8pPr>
            <a:lvl9pPr marL="3656413"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630721644"/>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863"/>
            <a:ext cx="584200" cy="423863"/>
          </a:xfrm>
          <a:prstGeom prst="rect">
            <a:avLst/>
          </a:prstGeom>
        </p:spPr>
        <p:txBody>
          <a:bodyPr lIns="91424" tIns="45712" rIns="91424" bIns="45712"/>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sym typeface="Helvetica Light"/>
              </a:rPr>
              <a:pPr>
                <a:defRPr/>
              </a:pPr>
              <a:t>‹#›</a:t>
            </a:fld>
            <a:endParaRPr>
              <a:sym typeface="Helvetica Light"/>
            </a:endParaRPr>
          </a:p>
        </p:txBody>
      </p:sp>
    </p:spTree>
    <p:extLst>
      <p:ext uri="{BB962C8B-B14F-4D97-AF65-F5344CB8AC3E}">
        <p14:creationId xmlns:p14="http://schemas.microsoft.com/office/powerpoint/2010/main" val="537013739"/>
      </p:ext>
    </p:extLst>
  </p:cSld>
  <p:clrMapOvr>
    <a:masterClrMapping/>
  </p:clrMapOvr>
  <p:transition xmlns:p14="http://schemas.microsoft.com/office/powerpoint/2010/main" spd="med"/>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47" y="-2000251"/>
            <a:ext cx="5143501" cy="9144001"/>
          </a:xfrm>
          <a:prstGeom prst="rect">
            <a:avLst/>
          </a:prstGeom>
        </p:spPr>
      </p:pic>
      <p:pic>
        <p:nvPicPr>
          <p:cNvPr id="33" name="Picture 32"/>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7" y="156199"/>
            <a:ext cx="1210456" cy="468000"/>
          </a:xfrm>
          <a:prstGeom prst="rect">
            <a:avLst/>
          </a:prstGeom>
        </p:spPr>
      </p:pic>
      <p:sp>
        <p:nvSpPr>
          <p:cNvPr id="56323" name="Rectangle 2"/>
          <p:cNvSpPr>
            <a:spLocks noGrp="1" noChangeArrowheads="1"/>
          </p:cNvSpPr>
          <p:nvPr>
            <p:ph type="subTitle" idx="1"/>
          </p:nvPr>
        </p:nvSpPr>
        <p:spPr>
          <a:xfrm>
            <a:off x="425935" y="2759989"/>
            <a:ext cx="7948800" cy="413190"/>
          </a:xfrm>
          <a:solidFill>
            <a:srgbClr val="0070C0"/>
          </a:solidFill>
        </p:spPr>
        <p:txBody>
          <a:bodyPr wrap="square">
            <a:spAutoFit/>
          </a:bodyPr>
          <a:lstStyle>
            <a:lvl1pPr marL="0" indent="0">
              <a:buFont typeface="Verdana" pitchFamily="34" charset="0"/>
              <a:buNone/>
              <a:defRPr sz="18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485" y="1585864"/>
            <a:ext cx="7947025" cy="584776"/>
          </a:xfrm>
        </p:spPr>
        <p:txBody>
          <a:bodyPr/>
          <a:lstStyle>
            <a:lvl1pPr>
              <a:defRPr sz="3200">
                <a:solidFill>
                  <a:schemeClr val="bg1">
                    <a:lumMod val="95000"/>
                  </a:schemeClr>
                </a:solidFill>
              </a:defRPr>
            </a:lvl1pPr>
          </a:lstStyle>
          <a:p>
            <a:pPr lvl="0"/>
            <a:r>
              <a:rPr lang="en-US" noProof="0" dirty="0" smtClean="0"/>
              <a:t>Click to edit Master title style</a:t>
            </a:r>
            <a:endParaRPr lang="en-GB" noProof="0" dirty="0" smtClean="0"/>
          </a:p>
        </p:txBody>
      </p:sp>
      <p:pic>
        <p:nvPicPr>
          <p:cNvPr id="56344" name="Picture 24" descr="PPT_Header02" hidden="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1"/>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3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spcBef>
                <a:spcPct val="50000"/>
              </a:spcBef>
            </a:pPr>
            <a:r>
              <a:rPr lang="en-US" sz="800" dirty="0" smtClean="0">
                <a:solidFill>
                  <a:srgbClr val="FFFFFF">
                    <a:lumMod val="85000"/>
                  </a:srgbClr>
                </a:solidFill>
              </a:rPr>
              <a:t>ESA UNCLASSIFIED - For Official Use</a:t>
            </a:r>
            <a:endParaRPr lang="en-GB" sz="800" dirty="0">
              <a:solidFill>
                <a:srgbClr val="FFFFFF">
                  <a:lumMod val="85000"/>
                </a:srgbClr>
              </a:solidFill>
            </a:endParaRPr>
          </a:p>
        </p:txBody>
      </p:sp>
      <p:grpSp>
        <p:nvGrpSpPr>
          <p:cNvPr id="35" name="Group 34"/>
          <p:cNvGrpSpPr/>
          <p:nvPr userDrawn="1"/>
        </p:nvGrpSpPr>
        <p:grpSpPr>
          <a:xfrm>
            <a:off x="119194" y="4916130"/>
            <a:ext cx="6802386" cy="111519"/>
            <a:chOff x="171652" y="6621093"/>
            <a:chExt cx="6802386" cy="111519"/>
          </a:xfrm>
        </p:grpSpPr>
        <p:pic>
          <p:nvPicPr>
            <p:cNvPr id="36" name="Picture 35"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7" name="Picture 36"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9" name="Picture 38"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0" name="Picture 39"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1" name="Picture 40"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2" name="Picture 41"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3" name="Picture 42"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4" name="Picture 43"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5" name="Picture 44"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46" name="Picture 45"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47" name="Picture 46"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48" name="Picture 47"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49" name="Picture 48"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0" name="Picture 49"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1" name="Picture 50"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2" name="Picture 51"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3" name="Picture 52"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4" name="Picture 53"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5" name="Picture 54"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56" name="Picture 55"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57" name="Picture 56"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58" name="Picture 57"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59" name="Picture 58"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60" name="Picture 59"/>
          <p:cNvPicPr>
            <a:picLocks noChangeAspect="1"/>
          </p:cNvPicPr>
          <p:nvPr userDrawn="1"/>
        </p:nvPicPr>
        <p:blipFill rotWithShape="1">
          <a:blip r:embed="rId28" cstate="screen">
            <a:extLst>
              <a:ext uri="{28A0092B-C50C-407E-A947-70E740481C1C}">
                <a14:useLocalDpi xmlns:a14="http://schemas.microsoft.com/office/drawing/2010/main"/>
              </a:ext>
            </a:extLst>
          </a:blip>
          <a:srcRect b="-31434"/>
          <a:stretch/>
        </p:blipFill>
        <p:spPr>
          <a:xfrm>
            <a:off x="7794689" y="4916130"/>
            <a:ext cx="1196912" cy="144000"/>
          </a:xfrm>
          <a:prstGeom prst="rect">
            <a:avLst/>
          </a:prstGeom>
        </p:spPr>
      </p:pic>
      <p:cxnSp>
        <p:nvCxnSpPr>
          <p:cNvPr id="61" name="Straight Connector 60"/>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8" name="Picture 37" descr="si.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spTree>
    <p:extLst>
      <p:ext uri="{BB962C8B-B14F-4D97-AF65-F5344CB8AC3E}">
        <p14:creationId xmlns:p14="http://schemas.microsoft.com/office/powerpoint/2010/main" val="242100218"/>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61"/>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4" y="1856099"/>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16764"/>
            <a:ext cx="5016500" cy="7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nchor="b">
            <a:spAutoFit/>
          </a:bodyPr>
          <a:lstStyle/>
          <a:p>
            <a:pPr>
              <a:spcBef>
                <a:spcPct val="50000"/>
              </a:spcBef>
            </a:pPr>
            <a:r>
              <a:rPr lang="en-US" sz="800" smtClean="0">
                <a:solidFill>
                  <a:srgbClr val="000000"/>
                </a:solidFill>
              </a:rPr>
              <a:t>Issue/Revision: 0.0</a:t>
            </a:r>
          </a:p>
          <a:p>
            <a:pPr>
              <a:spcBef>
                <a:spcPct val="50000"/>
              </a:spcBef>
            </a:pPr>
            <a:r>
              <a:rPr lang="en-US" sz="800" smtClean="0">
                <a:solidFill>
                  <a:srgbClr val="000000"/>
                </a:solidFill>
              </a:rPr>
              <a:t>Reference: </a:t>
            </a:r>
          </a:p>
          <a:p>
            <a:pPr>
              <a:spcBef>
                <a:spcPct val="50000"/>
              </a:spcBef>
            </a:pPr>
            <a:r>
              <a:rPr lang="en-US" sz="800" smtClean="0">
                <a:solidFill>
                  <a:srgbClr val="000000"/>
                </a:solidFill>
              </a:rPr>
              <a:t>Status: </a:t>
            </a:r>
          </a:p>
          <a:p>
            <a:pPr>
              <a:spcBef>
                <a:spcPct val="50000"/>
              </a:spcBef>
            </a:pPr>
            <a:r>
              <a:rPr lang="en-US" sz="800" smtClean="0">
                <a:solidFill>
                  <a:srgbClr val="000000"/>
                </a:solidFill>
              </a:rPr>
              <a:t>ESA UNCLASSIFIED - For Official Use</a:t>
            </a: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8"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9"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1" y="4899600"/>
            <a:ext cx="1196912" cy="144000"/>
          </a:xfrm>
          <a:prstGeom prst="rect">
            <a:avLst/>
          </a:prstGeom>
        </p:spPr>
      </p:pic>
      <p:cxnSp>
        <p:nvCxnSpPr>
          <p:cNvPr id="36" name="Straight Connector 35"/>
          <p:cNvCxnSpPr/>
          <p:nvPr userDrawn="1"/>
        </p:nvCxnSpPr>
        <p:spPr>
          <a:xfrm>
            <a:off x="165935"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434"/>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4041558080"/>
      </p:ext>
    </p:extLst>
  </p:cSld>
  <p:clrMapOvr>
    <a:masterClrMapping/>
  </p:clrMapOvr>
  <p:timing>
    <p:tnLst>
      <p:par>
        <p:cTn xmlns:p14="http://schemas.microsoft.com/office/powerpoint/2010/main" id="1" dur="indefinite" restart="never" nodeType="tmRoot"/>
      </p:par>
    </p:tnLst>
  </p:timing>
  <p:hf sldNum="0" hdr="0" dt="0"/>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701961947"/>
      </p:ext>
    </p:extLst>
  </p:cSld>
  <p:clrMapOvr>
    <a:masterClrMapping/>
  </p:clrMapOvr>
  <p:timing>
    <p:tnLst>
      <p:par>
        <p:cTn xmlns:p14="http://schemas.microsoft.com/office/powerpoint/2010/mai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08432103"/>
      </p:ext>
    </p:extLst>
  </p:cSld>
  <p:clrMapOvr>
    <a:masterClrMapping/>
  </p:clrMapOvr>
  <p:timing>
    <p:tnLst>
      <p:par>
        <p:cTn xmlns:p14="http://schemas.microsoft.com/office/powerpoint/2010/mai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960544766"/>
      </p:ext>
    </p:extLst>
  </p:cSld>
  <p:clrMapOvr>
    <a:masterClrMapping/>
  </p:clrMapOvr>
  <p:timing>
    <p:tnLst>
      <p:par>
        <p:cTn xmlns:p14="http://schemas.microsoft.com/office/powerpoint/2010/mai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063791563"/>
      </p:ext>
    </p:extLst>
  </p:cSld>
  <p:clrMapOvr>
    <a:masterClrMapping/>
  </p:clrMapOvr>
  <p:timing>
    <p:tnLst>
      <p:par>
        <p:cTn xmlns:p14="http://schemas.microsoft.com/office/powerpoint/2010/mai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585788144"/>
      </p:ext>
    </p:extLst>
  </p:cSld>
  <p:clrMapOvr>
    <a:masterClrMapping/>
  </p:clrMapOvr>
  <p:timing>
    <p:tnLst>
      <p:par>
        <p:cTn xmlns:p14="http://schemas.microsoft.com/office/powerpoint/2010/mai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748102"/>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589335170"/>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318074672"/>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1061517"/>
      </p:ext>
    </p:extLst>
  </p:cSld>
  <p:clrMapOvr>
    <a:masterClrMapping/>
  </p:clrMapOvr>
  <p:timing>
    <p:tnLst>
      <p:par>
        <p:cTn xmlns:p14="http://schemas.microsoft.com/office/powerpoint/2010/mai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5"/>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80" y="1856097"/>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237853"/>
            <a:ext cx="5016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nchor="b">
            <a:spAutoFit/>
          </a:bodyPr>
          <a:lstStyle/>
          <a:p>
            <a:pPr>
              <a:spcBef>
                <a:spcPct val="50000"/>
              </a:spcBef>
            </a:pPr>
            <a:r>
              <a:rPr lang="en-US" sz="800" smtClean="0">
                <a:solidFill>
                  <a:srgbClr val="000000"/>
                </a:solidFill>
                <a:ea typeface="Verdana"/>
                <a:cs typeface="Verdana"/>
                <a:sym typeface="Verdana"/>
              </a:rPr>
              <a:t>Issue/Revision: 0.0</a:t>
            </a:r>
          </a:p>
          <a:p>
            <a:pPr>
              <a:spcBef>
                <a:spcPct val="50000"/>
              </a:spcBef>
            </a:pPr>
            <a:r>
              <a:rPr lang="en-US" sz="800" smtClean="0">
                <a:solidFill>
                  <a:srgbClr val="000000"/>
                </a:solidFill>
                <a:ea typeface="Verdana"/>
                <a:cs typeface="Verdana"/>
                <a:sym typeface="Verdana"/>
              </a:rPr>
              <a:t>Reference: </a:t>
            </a:r>
          </a:p>
          <a:p>
            <a:pPr>
              <a:spcBef>
                <a:spcPct val="50000"/>
              </a:spcBef>
            </a:pPr>
            <a:r>
              <a:rPr lang="en-US" sz="800" smtClean="0">
                <a:solidFill>
                  <a:srgbClr val="000000"/>
                </a:solidFill>
                <a:ea typeface="Verdana"/>
                <a:cs typeface="Verdana"/>
                <a:sym typeface="Verdana"/>
              </a:rPr>
              <a:t>Status: </a:t>
            </a:r>
          </a:p>
          <a:p>
            <a:pPr>
              <a:spcBef>
                <a:spcPct val="50000"/>
              </a:spcBef>
            </a:pPr>
            <a:r>
              <a:rPr lang="en-US" sz="800" smtClean="0">
                <a:solidFill>
                  <a:srgbClr val="000000"/>
                </a:solidFill>
                <a:ea typeface="Verdana"/>
                <a:cs typeface="Verdana"/>
                <a:sym typeface="Verdana"/>
              </a:rPr>
              <a:t>ESA UNCLASSIFIED - For Official Use</a:t>
            </a:r>
            <a:endParaRPr lang="en-GB" sz="800" dirty="0">
              <a:solidFill>
                <a:srgbClr val="000000"/>
              </a:solidFill>
              <a:ea typeface="Verdana"/>
              <a:cs typeface="Verdana"/>
              <a:sym typeface="Verdana"/>
            </a:endParaRPr>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4" y="-2000251"/>
            <a:ext cx="51435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7" y="156199"/>
            <a:ext cx="1210456" cy="468000"/>
          </a:xfrm>
          <a:prstGeom prst="rect">
            <a:avLst/>
          </a:prstGeom>
        </p:spPr>
      </p:pic>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0" y="4899600"/>
            <a:ext cx="1196912" cy="144000"/>
          </a:xfrm>
          <a:prstGeom prst="rect">
            <a:avLst/>
          </a:prstGeom>
        </p:spPr>
      </p:pic>
      <p:cxnSp>
        <p:nvCxnSpPr>
          <p:cNvPr id="36" name="Straight Connector 35"/>
          <p:cNvCxnSpPr/>
          <p:nvPr userDrawn="1"/>
        </p:nvCxnSpPr>
        <p:spPr>
          <a:xfrm>
            <a:off x="165933"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119194" y="4915375"/>
            <a:ext cx="6802386" cy="112279"/>
            <a:chOff x="119194" y="4915370"/>
            <a:chExt cx="6802386" cy="112279"/>
          </a:xfrm>
        </p:grpSpPr>
        <p:grpSp>
          <p:nvGrpSpPr>
            <p:cNvPr id="39" name="Group 38"/>
            <p:cNvGrpSpPr/>
            <p:nvPr userDrawn="1"/>
          </p:nvGrpSpPr>
          <p:grpSpPr>
            <a:xfrm>
              <a:off x="119194" y="4916130"/>
              <a:ext cx="6802386" cy="111519"/>
              <a:chOff x="171652" y="6621093"/>
              <a:chExt cx="6802386" cy="111519"/>
            </a:xfrm>
          </p:grpSpPr>
          <p:pic>
            <p:nvPicPr>
              <p:cNvPr id="41" name="Picture 40"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2" name="Picture 41"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3" name="Picture 42"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10132" y="6621093"/>
                <a:ext cx="163906" cy="108344"/>
              </a:xfrm>
              <a:prstGeom prst="rect">
                <a:avLst/>
              </a:prstGeom>
              <a:ln>
                <a:noFill/>
              </a:ln>
            </p:spPr>
          </p:pic>
          <p:pic>
            <p:nvPicPr>
              <p:cNvPr id="44" name="Picture 43"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5" name="Picture 44"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46" name="Picture 45"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47" name="Picture 46"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48" name="Picture 47"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49" name="Picture 48"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0" name="Picture 49"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1" name="Picture 50"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2" name="Picture 51"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3" name="Picture 52"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4" name="Picture 53"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5" name="Picture 54"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56" name="Picture 55"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57" name="Picture 56"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58" name="Picture 57"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59" name="Picture 58"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0" name="Picture 59"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1" name="Picture 60"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2" name="Picture 61"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3" name="Picture 62"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0" name="Picture 39"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27085" y="4915370"/>
              <a:ext cx="163385" cy="108000"/>
            </a:xfrm>
            <a:prstGeom prst="rect">
              <a:avLst/>
            </a:prstGeom>
          </p:spPr>
        </p:pic>
      </p:grpSp>
    </p:spTree>
    <p:extLst>
      <p:ext uri="{BB962C8B-B14F-4D97-AF65-F5344CB8AC3E}">
        <p14:creationId xmlns:p14="http://schemas.microsoft.com/office/powerpoint/2010/main" val="2465146721"/>
      </p:ext>
    </p:extLst>
  </p:cSld>
  <p:clrMapOvr>
    <a:masterClrMapping/>
  </p:clrMapOvr>
  <p:timing>
    <p:tnLst>
      <p:par>
        <p:cTn xmlns:p14="http://schemas.microsoft.com/office/powerpoint/2010/main" id="1" dur="indefinite" restart="never" nodeType="tmRoot"/>
      </p:par>
    </p:tnLst>
  </p:timing>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3"/>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199" indent="-272660">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3667252738"/>
      </p:ext>
    </p:extLst>
  </p:cSld>
  <p:clrMapOvr>
    <a:masterClrMapping/>
  </p:clrMapOvr>
  <p:timing>
    <p:tnLst>
      <p:par>
        <p:cTn xmlns:p14="http://schemas.microsoft.com/office/powerpoint/2010/mai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68201"/>
            <a:ext cx="7156006" cy="430887"/>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p:txBody>
          <a:bodyPr/>
          <a:lstStyle>
            <a:lvl1pPr marL="358730" indent="-273015">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Tree>
    <p:extLst>
      <p:ext uri="{BB962C8B-B14F-4D97-AF65-F5344CB8AC3E}">
        <p14:creationId xmlns:p14="http://schemas.microsoft.com/office/powerpoint/2010/main" val="3420735289"/>
      </p:ext>
    </p:extLst>
  </p:cSld>
  <p:clrMapOvr>
    <a:masterClrMapping/>
  </p:clrMapOvr>
  <p:timing>
    <p:tnLst>
      <p:par>
        <p:cTn xmlns:p14="http://schemas.microsoft.com/office/powerpoint/2010/mai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7"/>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145" indent="0">
              <a:buNone/>
              <a:defRPr sz="1800"/>
            </a:lvl2pPr>
            <a:lvl3pPr marL="914285" indent="0">
              <a:buNone/>
              <a:defRPr sz="1600"/>
            </a:lvl3pPr>
            <a:lvl4pPr marL="1371430" indent="0">
              <a:buNone/>
              <a:defRPr sz="1400"/>
            </a:lvl4pPr>
            <a:lvl5pPr marL="1828570" indent="0">
              <a:buNone/>
              <a:defRPr sz="1400"/>
            </a:lvl5pPr>
            <a:lvl6pPr marL="2285715" indent="0">
              <a:buNone/>
              <a:defRPr sz="1400"/>
            </a:lvl6pPr>
            <a:lvl7pPr marL="2742855" indent="0">
              <a:buNone/>
              <a:defRPr sz="1400"/>
            </a:lvl7pPr>
            <a:lvl8pPr marL="3200000" indent="0">
              <a:buNone/>
              <a:defRPr sz="1400"/>
            </a:lvl8pPr>
            <a:lvl9pPr marL="365714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873102699"/>
      </p:ext>
    </p:extLst>
  </p:cSld>
  <p:clrMapOvr>
    <a:masterClrMapping/>
  </p:clrMapOvr>
  <p:timing>
    <p:tnLst>
      <p:par>
        <p:cTn xmlns:p14="http://schemas.microsoft.com/office/powerpoint/2010/mai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543883087"/>
      </p:ext>
    </p:extLst>
  </p:cSld>
  <p:clrMapOvr>
    <a:masterClrMapping/>
  </p:clrMapOvr>
  <p:timing>
    <p:tnLst>
      <p:par>
        <p:cTn xmlns:p14="http://schemas.microsoft.com/office/powerpoint/2010/mai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145" indent="0">
              <a:buNone/>
              <a:defRPr sz="2000" b="1"/>
            </a:lvl2pPr>
            <a:lvl3pPr marL="914285" indent="0">
              <a:buNone/>
              <a:defRPr sz="1800" b="1"/>
            </a:lvl3pPr>
            <a:lvl4pPr marL="1371430" indent="0">
              <a:buNone/>
              <a:defRPr sz="1600" b="1"/>
            </a:lvl4pPr>
            <a:lvl5pPr marL="1828570" indent="0">
              <a:buNone/>
              <a:defRPr sz="1600" b="1"/>
            </a:lvl5pPr>
            <a:lvl6pPr marL="2285715" indent="0">
              <a:buNone/>
              <a:defRPr sz="1600" b="1"/>
            </a:lvl6pPr>
            <a:lvl7pPr marL="2742855" indent="0">
              <a:buNone/>
              <a:defRPr sz="1600" b="1"/>
            </a:lvl7pPr>
            <a:lvl8pPr marL="3200000" indent="0">
              <a:buNone/>
              <a:defRPr sz="1600" b="1"/>
            </a:lvl8pPr>
            <a:lvl9pPr marL="365714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1250157"/>
            <a:ext cx="3896416" cy="371493"/>
          </a:xfrm>
        </p:spPr>
        <p:txBody>
          <a:bodyPr anchor="b"/>
          <a:lstStyle>
            <a:lvl1pPr marL="0" indent="0">
              <a:buNone/>
              <a:defRPr sz="1600" b="1"/>
            </a:lvl1pPr>
            <a:lvl2pPr marL="457145" indent="0">
              <a:buNone/>
              <a:defRPr sz="2000" b="1"/>
            </a:lvl2pPr>
            <a:lvl3pPr marL="914285" indent="0">
              <a:buNone/>
              <a:defRPr sz="1800" b="1"/>
            </a:lvl3pPr>
            <a:lvl4pPr marL="1371430" indent="0">
              <a:buNone/>
              <a:defRPr sz="1600" b="1"/>
            </a:lvl4pPr>
            <a:lvl5pPr marL="1828570" indent="0">
              <a:buNone/>
              <a:defRPr sz="1600" b="1"/>
            </a:lvl5pPr>
            <a:lvl6pPr marL="2285715" indent="0">
              <a:buNone/>
              <a:defRPr sz="1600" b="1"/>
            </a:lvl6pPr>
            <a:lvl7pPr marL="2742855" indent="0">
              <a:buNone/>
              <a:defRPr sz="1600" b="1"/>
            </a:lvl7pPr>
            <a:lvl8pPr marL="3200000" indent="0">
              <a:buNone/>
              <a:defRPr sz="1600" b="1"/>
            </a:lvl8pPr>
            <a:lvl9pPr marL="365714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62"/>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6"/>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1"/>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221229827"/>
      </p:ext>
    </p:extLst>
  </p:cSld>
  <p:clrMapOvr>
    <a:masterClrMapping/>
  </p:clrMapOvr>
  <p:timing>
    <p:tnLst>
      <p:par>
        <p:cTn xmlns:p14="http://schemas.microsoft.com/office/powerpoint/2010/mai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1"/>
            <a:ext cx="7174846" cy="430887"/>
          </a:xfrm>
          <a:prstGeom prst="rect">
            <a:avLst/>
          </a:prstGeom>
          <a:noFill/>
          <a:ln>
            <a:noFill/>
          </a:ln>
          <a:extLst/>
        </p:spPr>
        <p:txBody>
          <a:bodyPr vert="horz" wrap="square" lIns="91430" tIns="45715" rIns="91430" bIns="45715"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565272690"/>
      </p:ext>
    </p:extLst>
  </p:cSld>
  <p:clrMapOvr>
    <a:masterClrMapping/>
  </p:clrMapOvr>
  <p:timing>
    <p:tnLst>
      <p:par>
        <p:cTn xmlns:p14="http://schemas.microsoft.com/office/powerpoint/2010/mai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805342"/>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8"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06"/>
            <a:ext cx="2846388" cy="3243263"/>
          </a:xfrm>
        </p:spPr>
        <p:txBody>
          <a:bodyPr/>
          <a:lstStyle>
            <a:lvl1pPr marL="0" indent="0">
              <a:buNone/>
              <a:defRPr sz="1400"/>
            </a:lvl1pPr>
            <a:lvl2pPr marL="457145" indent="0">
              <a:buNone/>
              <a:defRPr sz="1200"/>
            </a:lvl2pPr>
            <a:lvl3pPr marL="914285" indent="0">
              <a:buNone/>
              <a:defRPr sz="1000"/>
            </a:lvl3pPr>
            <a:lvl4pPr marL="1371430" indent="0">
              <a:buNone/>
              <a:defRPr sz="900"/>
            </a:lvl4pPr>
            <a:lvl5pPr marL="1828570" indent="0">
              <a:buNone/>
              <a:defRPr sz="900"/>
            </a:lvl5pPr>
            <a:lvl6pPr marL="2285715" indent="0">
              <a:buNone/>
              <a:defRPr sz="900"/>
            </a:lvl6pPr>
            <a:lvl7pPr marL="2742855" indent="0">
              <a:buNone/>
              <a:defRPr sz="900"/>
            </a:lvl7pPr>
            <a:lvl8pPr marL="3200000" indent="0">
              <a:buNone/>
              <a:defRPr sz="900"/>
            </a:lvl8pPr>
            <a:lvl9pPr marL="365714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1"/>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224028564"/>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7"/>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145" indent="0">
              <a:buNone/>
              <a:defRPr sz="2800"/>
            </a:lvl2pPr>
            <a:lvl3pPr marL="914285" indent="0">
              <a:buNone/>
              <a:defRPr sz="2400"/>
            </a:lvl3pPr>
            <a:lvl4pPr marL="1371430" indent="0">
              <a:buNone/>
              <a:defRPr sz="2000"/>
            </a:lvl4pPr>
            <a:lvl5pPr marL="1828570" indent="0">
              <a:buNone/>
              <a:defRPr sz="2000"/>
            </a:lvl5pPr>
            <a:lvl6pPr marL="2285715" indent="0">
              <a:buNone/>
              <a:defRPr sz="2000"/>
            </a:lvl6pPr>
            <a:lvl7pPr marL="2742855" indent="0">
              <a:buNone/>
              <a:defRPr sz="2000"/>
            </a:lvl7pPr>
            <a:lvl8pPr marL="3200000" indent="0">
              <a:buNone/>
              <a:defRPr sz="2000"/>
            </a:lvl8pPr>
            <a:lvl9pPr marL="365714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081"/>
            <a:ext cx="5932800" cy="464345"/>
          </a:xfrm>
        </p:spPr>
        <p:txBody>
          <a:bodyPr/>
          <a:lstStyle>
            <a:lvl1pPr marL="0" indent="0">
              <a:buNone/>
              <a:defRPr sz="1400"/>
            </a:lvl1pPr>
            <a:lvl2pPr marL="457145" indent="0">
              <a:buNone/>
              <a:defRPr sz="1200"/>
            </a:lvl2pPr>
            <a:lvl3pPr marL="914285" indent="0">
              <a:buNone/>
              <a:defRPr sz="1000"/>
            </a:lvl3pPr>
            <a:lvl4pPr marL="1371430" indent="0">
              <a:buNone/>
              <a:defRPr sz="900"/>
            </a:lvl4pPr>
            <a:lvl5pPr marL="1828570" indent="0">
              <a:buNone/>
              <a:defRPr sz="900"/>
            </a:lvl5pPr>
            <a:lvl6pPr marL="2285715" indent="0">
              <a:buNone/>
              <a:defRPr sz="900"/>
            </a:lvl6pPr>
            <a:lvl7pPr marL="2742855" indent="0">
              <a:buNone/>
              <a:defRPr sz="900"/>
            </a:lvl7pPr>
            <a:lvl8pPr marL="3200000" indent="0">
              <a:buNone/>
              <a:defRPr sz="900"/>
            </a:lvl8pPr>
            <a:lvl9pPr marL="365714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935552373"/>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0" y="4895855"/>
            <a:ext cx="584200" cy="423863"/>
          </a:xfrm>
          <a:prstGeom prst="rect">
            <a:avLst/>
          </a:prstGeom>
        </p:spPr>
        <p:txBody>
          <a:bodyPr/>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ea typeface="Verdana"/>
                <a:cs typeface="Verdana"/>
                <a:sym typeface="Verdana"/>
              </a:rPr>
              <a:pPr>
                <a:defRPr/>
              </a:pPr>
              <a:t>‹#›</a:t>
            </a:fld>
            <a:endParaRPr>
              <a:ea typeface="Verdana"/>
              <a:cs typeface="Verdana"/>
              <a:sym typeface="Verdana"/>
            </a:endParaRPr>
          </a:p>
        </p:txBody>
      </p:sp>
    </p:spTree>
    <p:extLst>
      <p:ext uri="{BB962C8B-B14F-4D97-AF65-F5344CB8AC3E}">
        <p14:creationId xmlns:p14="http://schemas.microsoft.com/office/powerpoint/2010/main" val="1418498455"/>
      </p:ext>
    </p:extLst>
  </p:cSld>
  <p:clrMapOvr>
    <a:masterClrMapping/>
  </p:clrMapOvr>
  <p:transition xmlns:p14="http://schemas.microsoft.com/office/powerpoint/2010/mai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71"/>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3"/>
            <a:ext cx="7789050" cy="1125140"/>
          </a:xfrm>
        </p:spPr>
        <p:txBody>
          <a:bodyPr anchor="b"/>
          <a:lstStyle>
            <a:lvl1pPr marL="0" indent="0">
              <a:buNone/>
              <a:defRPr sz="2000"/>
            </a:lvl1pPr>
            <a:lvl2pPr marL="456437" indent="0">
              <a:buNone/>
              <a:defRPr sz="1800"/>
            </a:lvl2pPr>
            <a:lvl3pPr marL="912957" indent="0">
              <a:buNone/>
              <a:defRPr sz="1600"/>
            </a:lvl3pPr>
            <a:lvl4pPr marL="1369424" indent="0">
              <a:buNone/>
              <a:defRPr sz="1400"/>
            </a:lvl4pPr>
            <a:lvl5pPr marL="1825913" indent="0">
              <a:buNone/>
              <a:defRPr sz="1400"/>
            </a:lvl5pPr>
            <a:lvl6pPr marL="2282352" indent="0">
              <a:buNone/>
              <a:defRPr sz="1400"/>
            </a:lvl6pPr>
            <a:lvl7pPr marL="2738786" indent="0">
              <a:buNone/>
              <a:defRPr sz="1400"/>
            </a:lvl7pPr>
            <a:lvl8pPr marL="3195280" indent="0">
              <a:buNone/>
              <a:defRPr sz="1400"/>
            </a:lvl8pPr>
            <a:lvl9pPr marL="3651764"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972312598"/>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839539972"/>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9"/>
            <a:ext cx="3896416" cy="371493"/>
          </a:xfrm>
        </p:spPr>
        <p:txBody>
          <a:bodyPr anchor="b"/>
          <a:lstStyle>
            <a:lvl1pPr marL="0" indent="0">
              <a:buNone/>
              <a:defRPr sz="1600" b="1"/>
            </a:lvl1pPr>
            <a:lvl2pPr marL="456437" indent="0">
              <a:buNone/>
              <a:defRPr sz="2000" b="1"/>
            </a:lvl2pPr>
            <a:lvl3pPr marL="912957" indent="0">
              <a:buNone/>
              <a:defRPr sz="1800" b="1"/>
            </a:lvl3pPr>
            <a:lvl4pPr marL="1369424" indent="0">
              <a:buNone/>
              <a:defRPr sz="1600" b="1"/>
            </a:lvl4pPr>
            <a:lvl5pPr marL="1825913" indent="0">
              <a:buNone/>
              <a:defRPr sz="1600" b="1"/>
            </a:lvl5pPr>
            <a:lvl6pPr marL="2282352" indent="0">
              <a:buNone/>
              <a:defRPr sz="1600" b="1"/>
            </a:lvl6pPr>
            <a:lvl7pPr marL="2738786" indent="0">
              <a:buNone/>
              <a:defRPr sz="1600" b="1"/>
            </a:lvl7pPr>
            <a:lvl8pPr marL="3195280" indent="0">
              <a:buNone/>
              <a:defRPr sz="1600" b="1"/>
            </a:lvl8pPr>
            <a:lvl9pPr marL="3651764"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000828045"/>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816779155"/>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6791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8" y="149153"/>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652195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45"/>
            <a:ext cx="5932800" cy="311612"/>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437" indent="0">
              <a:buNone/>
              <a:defRPr sz="2800"/>
            </a:lvl2pPr>
            <a:lvl3pPr marL="912957" indent="0">
              <a:buNone/>
              <a:defRPr sz="2400"/>
            </a:lvl3pPr>
            <a:lvl4pPr marL="1369424" indent="0">
              <a:buNone/>
              <a:defRPr sz="2000"/>
            </a:lvl4pPr>
            <a:lvl5pPr marL="1825913" indent="0">
              <a:buNone/>
              <a:defRPr sz="2000"/>
            </a:lvl5pPr>
            <a:lvl6pPr marL="2282352" indent="0">
              <a:buNone/>
              <a:defRPr sz="2000"/>
            </a:lvl6pPr>
            <a:lvl7pPr marL="2738786" indent="0">
              <a:buNone/>
              <a:defRPr sz="2000"/>
            </a:lvl7pPr>
            <a:lvl8pPr marL="3195280" indent="0">
              <a:buNone/>
              <a:defRPr sz="2000"/>
            </a:lvl8pPr>
            <a:lvl9pPr marL="3651764"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40"/>
            <a:ext cx="5932800" cy="464345"/>
          </a:xfrm>
        </p:spPr>
        <p:txBody>
          <a:bodyPr/>
          <a:lstStyle>
            <a:lvl1pPr marL="0" indent="0">
              <a:buNone/>
              <a:defRPr sz="1400"/>
            </a:lvl1pPr>
            <a:lvl2pPr marL="456437" indent="0">
              <a:buNone/>
              <a:defRPr sz="1200"/>
            </a:lvl2pPr>
            <a:lvl3pPr marL="912957" indent="0">
              <a:buNone/>
              <a:defRPr sz="1000"/>
            </a:lvl3pPr>
            <a:lvl4pPr marL="1369424" indent="0">
              <a:buNone/>
              <a:defRPr sz="900"/>
            </a:lvl4pPr>
            <a:lvl5pPr marL="1825913" indent="0">
              <a:buNone/>
              <a:defRPr sz="900"/>
            </a:lvl5pPr>
            <a:lvl6pPr marL="2282352" indent="0">
              <a:buNone/>
              <a:defRPr sz="900"/>
            </a:lvl6pPr>
            <a:lvl7pPr marL="2738786" indent="0">
              <a:buNone/>
              <a:defRPr sz="900"/>
            </a:lvl7pPr>
            <a:lvl8pPr marL="3195280" indent="0">
              <a:buNone/>
              <a:defRPr sz="900"/>
            </a:lvl8pPr>
            <a:lvl9pPr marL="3651764"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39730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99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3_Default Desig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3" name="Shape 12"/>
          <p:cNvSpPr>
            <a:spLocks noGrp="1"/>
          </p:cNvSpPr>
          <p:nvPr>
            <p:ph type="sldNum" sz="quarter" idx="10"/>
          </p:nvPr>
        </p:nvSpPr>
        <p:spPr>
          <a:xfrm>
            <a:off x="4279902" y="4895914"/>
            <a:ext cx="584200" cy="423863"/>
          </a:xfrm>
          <a:prstGeom prst="rect">
            <a:avLst/>
          </a:prstGeom>
        </p:spPr>
        <p:txBody>
          <a:bodyPr lIns="91322" tIns="45661" rIns="91322" bIns="45661"/>
          <a:lstStyle>
            <a:lvl1pPr fontAlgn="base" hangingPunct="1">
              <a:spcBef>
                <a:spcPct val="0"/>
              </a:spcBef>
              <a:spcAft>
                <a:spcPct val="0"/>
              </a:spcAft>
              <a:defRPr sz="2400" kern="1200">
                <a:solidFill>
                  <a:srgbClr val="000000"/>
                </a:solidFill>
                <a:uFillTx/>
                <a:latin typeface="Verdana" pitchFamily="34" charset="0"/>
              </a:defRPr>
            </a:lvl1pPr>
          </a:lstStyle>
          <a:p>
            <a:pPr>
              <a:defRPr/>
            </a:pPr>
            <a:fld id="{8A06C2F6-B608-4AAD-BC19-C9F7439202BE}" type="slidenum">
              <a:rPr/>
              <a:pPr>
                <a:defRPr/>
              </a:pPr>
              <a:t>‹#›</a:t>
            </a:fld>
            <a:endParaRPr/>
          </a:p>
        </p:txBody>
      </p:sp>
    </p:spTree>
    <p:extLst>
      <p:ext uri="{BB962C8B-B14F-4D97-AF65-F5344CB8AC3E}">
        <p14:creationId xmlns:p14="http://schemas.microsoft.com/office/powerpoint/2010/main" val="4221409214"/>
      </p:ext>
    </p:extLst>
  </p:cSld>
  <p:clrMapOvr>
    <a:masterClrMapping/>
  </p:clrMapOvr>
  <p:transition xmlns:p14="http://schemas.microsoft.com/office/powerpoint/2010/mai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16950723446_e7d8e1bfb9_o.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42"/>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9" y="4959013"/>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62"/>
          <p:cNvGrpSpPr>
            <a:grpSpLocks/>
          </p:cNvGrpSpPr>
          <p:nvPr userDrawn="1"/>
        </p:nvGrpSpPr>
        <p:grpSpPr bwMode="auto">
          <a:xfrm>
            <a:off x="172641" y="4966098"/>
            <a:ext cx="6827044" cy="83344"/>
            <a:chOff x="172269" y="6621494"/>
            <a:chExt cx="6826666" cy="111519"/>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421950162"/>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31" descr="Maxwell_Test_Chamb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 y="-5954"/>
            <a:ext cx="9148763" cy="514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36"/>
          <p:cNvGrpSpPr>
            <a:grpSpLocks/>
          </p:cNvGrpSpPr>
          <p:nvPr userDrawn="1"/>
        </p:nvGrpSpPr>
        <p:grpSpPr bwMode="auto">
          <a:xfrm>
            <a:off x="169069" y="4966098"/>
            <a:ext cx="5119688" cy="83344"/>
            <a:chOff x="226046" y="6621472"/>
            <a:chExt cx="6826250" cy="111125"/>
          </a:xfrm>
        </p:grpSpPr>
        <p:pic>
          <p:nvPicPr>
            <p:cNvPr id="8" name="Picture 63" descr="at.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4" descr="be.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5" descr="ca.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6" descr="ch.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7" descr="cz.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8" descr="d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9" descr="dk.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0" descr="e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es.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2" descr="f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3" descr="fr.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 descr="gr.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5" descr="hu.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6" descr="ie.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7" descr="it.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8" descr="lu.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9" descr="nl.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0" descr="no.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1" descr="p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2" descr="pt.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3" descr="ro.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4" descr="se.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5" descr="uk.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6" descr="si.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61"/>
          <p:cNvPicPr>
            <a:picLocks noChangeAspect="1"/>
          </p:cNvPicPr>
          <p:nvPr userDrawn="1"/>
        </p:nvPicPr>
        <p:blipFill>
          <a:blip r:embed="rId28"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8"/>
          <p:cNvPicPr>
            <a:picLocks noChangeAspect="1"/>
          </p:cNvPicPr>
          <p:nvPr userDrawn="1"/>
        </p:nvPicPr>
        <p:blipFill>
          <a:blip r:embed="rId29"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587297463"/>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pic>
        <p:nvPicPr>
          <p:cNvPr id="4" name="Picture 32" descr="Winter_Mo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42815664"/>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490" tIns="34289" rIns="68490"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1" descr="Comet_activity_21_June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82321" y="-10716"/>
            <a:ext cx="7522369" cy="515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69070"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78626"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166122" y="4966157"/>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4356497"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89360"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638360"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97779"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06079"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3937397"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219260"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427560"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846660"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053829"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262239"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2470547"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2678945"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2889647"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102821"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3309998"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3519548" y="4968538"/>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3730229"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4146947" y="4968538"/>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4562477" y="4968538"/>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4866085" y="4967347"/>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808028632"/>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4" name="Picture 31" descr="Imja_glacier_Himalayas_970PX.jpg"/>
          <p:cNvPicPr>
            <a:picLocks noChangeAspect="1"/>
          </p:cNvPicPr>
          <p:nvPr userDrawn="1"/>
        </p:nvPicPr>
        <p:blipFill>
          <a:blip r:embed="rId2" cstate="screen">
            <a:extLst>
              <a:ext uri="{28A0092B-C50C-407E-A947-70E740481C1C}">
                <a14:useLocalDpi xmlns:a14="http://schemas.microsoft.com/office/drawing/2010/main"/>
              </a:ext>
            </a:extLst>
          </a:blip>
          <a:srcRect l="-7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029837928"/>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 name="Picture 31" descr="Alphasat_artist_s_impression_970px.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 y="0"/>
            <a:ext cx="915709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683536392"/>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490" tIns="34289" rIns="68490"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2" descr="navigati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18122"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9"/>
          <p:cNvGrpSpPr>
            <a:grpSpLocks/>
          </p:cNvGrpSpPr>
          <p:nvPr userDrawn="1"/>
        </p:nvGrpSpPr>
        <p:grpSpPr bwMode="auto">
          <a:xfrm>
            <a:off x="169069" y="4966098"/>
            <a:ext cx="5119688" cy="83344"/>
            <a:chOff x="226046" y="6621472"/>
            <a:chExt cx="6826250" cy="111125"/>
          </a:xfrm>
        </p:grpSpPr>
        <p:pic>
          <p:nvPicPr>
            <p:cNvPr id="11"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485460284"/>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4" name="Picture 31" descr="Alexander_Gerst_spacewalk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061889937"/>
      </p:ext>
    </p:extLst>
  </p:cSld>
  <p:clrMapOvr>
    <a:masterClrMapping/>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4" name="Picture 31" descr="Liftoff_of_Vega_VV06_carrying_LISA_Pathfind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 y="-4761"/>
            <a:ext cx="9145191"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505084968"/>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7419851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pic>
        <p:nvPicPr>
          <p:cNvPr id="4" name="Picture 31" descr="Vega_VV04_IXV_Liftoff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42"/>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9" y="4959013"/>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37"/>
          <p:cNvGrpSpPr>
            <a:grpSpLocks/>
          </p:cNvGrpSpPr>
          <p:nvPr userDrawn="1"/>
        </p:nvGrpSpPr>
        <p:grpSpPr bwMode="auto">
          <a:xfrm>
            <a:off x="172641" y="4966098"/>
            <a:ext cx="6827044" cy="83344"/>
            <a:chOff x="172269" y="6621494"/>
            <a:chExt cx="6826666" cy="111519"/>
          </a:xfrm>
        </p:grpSpPr>
        <p:pic>
          <p:nvPicPr>
            <p:cNvPr id="10" name="Picture 38"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9"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0"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2"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3"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6"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7"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8"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1"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3"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4"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5"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6"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7"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8"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9"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0"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1"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457361815"/>
      </p:ext>
    </p:extLst>
  </p:cSld>
  <p:clrMapOvr>
    <a:masterClrMapping/>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pic>
        <p:nvPicPr>
          <p:cNvPr id="4" name="Picture 31" descr="cover slide 62.png"/>
          <p:cNvPicPr>
            <a:picLocks noChangeAspect="1"/>
          </p:cNvPicPr>
          <p:nvPr userDrawn="1"/>
        </p:nvPicPr>
        <p:blipFill>
          <a:blip r:embed="rId2" cstate="screen">
            <a:extLst>
              <a:ext uri="{28A0092B-C50C-407E-A947-70E740481C1C}">
                <a14:useLocalDpi xmlns:a14="http://schemas.microsoft.com/office/drawing/2010/main"/>
              </a:ext>
            </a:extLst>
          </a:blip>
          <a:srcRect t="5484" r="1521" b="4765"/>
          <a:stretch>
            <a:fillRect/>
          </a:stretch>
        </p:blipFill>
        <p:spPr bwMode="auto">
          <a:xfrm>
            <a:off x="0" y="-3572"/>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776183394"/>
      </p:ext>
    </p:extLst>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6" descr="011_cov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9144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2"/>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70" y="4959013"/>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6" y="1659026"/>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526730589"/>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0345723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80023"/>
            <a:ext cx="7789050" cy="530915"/>
          </a:xfrm>
        </p:spPr>
        <p:txBody>
          <a:bodyPr anchor="t"/>
          <a:lstStyle>
            <a:lvl1pPr algn="l">
              <a:defRPr sz="3000" b="0" cap="all">
                <a:solidFill>
                  <a:srgbClr val="0098DB"/>
                </a:solidFill>
              </a:defRPr>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612000" y="1354822"/>
            <a:ext cx="7789050" cy="1125140"/>
          </a:xfrm>
        </p:spPr>
        <p:txBody>
          <a:bodyPr anchor="b"/>
          <a:lstStyle>
            <a:lvl1pPr marL="0" indent="0">
              <a:buNone/>
              <a:defRPr sz="1500"/>
            </a:lvl1pPr>
            <a:lvl2pPr marL="342362" indent="0">
              <a:buNone/>
              <a:defRPr sz="1400"/>
            </a:lvl2pPr>
            <a:lvl3pPr marL="684780" indent="0">
              <a:buNone/>
              <a:defRPr sz="1200"/>
            </a:lvl3pPr>
            <a:lvl4pPr marL="1027170" indent="0">
              <a:buNone/>
              <a:defRPr sz="1100"/>
            </a:lvl4pPr>
            <a:lvl5pPr marL="1369560" indent="0">
              <a:buNone/>
              <a:defRPr sz="1100"/>
            </a:lvl5pPr>
            <a:lvl6pPr marL="1711979" indent="0">
              <a:buNone/>
              <a:defRPr sz="1100"/>
            </a:lvl6pPr>
            <a:lvl7pPr marL="2054339" indent="0">
              <a:buNone/>
              <a:defRPr sz="1100"/>
            </a:lvl7pPr>
            <a:lvl8pPr marL="2396700" indent="0">
              <a:buNone/>
              <a:defRPr sz="1100"/>
            </a:lvl8pPr>
            <a:lvl9pPr marL="2739062" indent="0">
              <a:buNone/>
              <a:defRPr sz="1100"/>
            </a:lvl9pPr>
          </a:lstStyle>
          <a:p>
            <a:pPr lvl="0"/>
            <a:r>
              <a:rPr lang="en-US" noProof="0" smtClean="0"/>
              <a:t>Click to edit Master text styles</a:t>
            </a:r>
          </a:p>
        </p:txBody>
      </p:sp>
    </p:spTree>
    <p:extLst>
      <p:ext uri="{BB962C8B-B14F-4D97-AF65-F5344CB8AC3E}">
        <p14:creationId xmlns:p14="http://schemas.microsoft.com/office/powerpoint/2010/main" val="36378519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2" y="1254919"/>
            <a:ext cx="3889376"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900"/>
            </a:lvl1pPr>
            <a:lvl2pPr>
              <a:defRPr sz="9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0754969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200" b="1"/>
            </a:lvl1pPr>
            <a:lvl2pPr marL="342362" indent="0">
              <a:buNone/>
              <a:defRPr sz="1500" b="1"/>
            </a:lvl2pPr>
            <a:lvl3pPr marL="684780" indent="0">
              <a:buNone/>
              <a:defRPr sz="1400" b="1"/>
            </a:lvl3pPr>
            <a:lvl4pPr marL="1027170" indent="0">
              <a:buNone/>
              <a:defRPr sz="1200" b="1"/>
            </a:lvl4pPr>
            <a:lvl5pPr marL="1369560" indent="0">
              <a:buNone/>
              <a:defRPr sz="1200" b="1"/>
            </a:lvl5pPr>
            <a:lvl6pPr marL="1711979" indent="0">
              <a:buNone/>
              <a:defRPr sz="1200" b="1"/>
            </a:lvl6pPr>
            <a:lvl7pPr marL="2054339" indent="0">
              <a:buNone/>
              <a:defRPr sz="1200" b="1"/>
            </a:lvl7pPr>
            <a:lvl8pPr marL="2396700" indent="0">
              <a:buNone/>
              <a:defRPr sz="1200" b="1"/>
            </a:lvl8pPr>
            <a:lvl9pPr marL="2739062" indent="0">
              <a:buNone/>
              <a:defRPr sz="12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250156"/>
            <a:ext cx="3896416" cy="371493"/>
          </a:xfrm>
        </p:spPr>
        <p:txBody>
          <a:bodyPr anchor="b"/>
          <a:lstStyle>
            <a:lvl1pPr marL="0" indent="0">
              <a:buNone/>
              <a:defRPr sz="1200" b="1"/>
            </a:lvl1pPr>
            <a:lvl2pPr marL="342362" indent="0">
              <a:buNone/>
              <a:defRPr sz="1500" b="1"/>
            </a:lvl2pPr>
            <a:lvl3pPr marL="684780" indent="0">
              <a:buNone/>
              <a:defRPr sz="1400" b="1"/>
            </a:lvl3pPr>
            <a:lvl4pPr marL="1027170" indent="0">
              <a:buNone/>
              <a:defRPr sz="1200" b="1"/>
            </a:lvl4pPr>
            <a:lvl5pPr marL="1369560" indent="0">
              <a:buNone/>
              <a:defRPr sz="1200" b="1"/>
            </a:lvl5pPr>
            <a:lvl6pPr marL="1711979" indent="0">
              <a:buNone/>
              <a:defRPr sz="1200" b="1"/>
            </a:lvl6pPr>
            <a:lvl7pPr marL="2054339" indent="0">
              <a:buNone/>
              <a:defRPr sz="1200" b="1"/>
            </a:lvl7pPr>
            <a:lvl8pPr marL="2396700" indent="0">
              <a:buNone/>
              <a:defRPr sz="1200" b="1"/>
            </a:lvl8pPr>
            <a:lvl9pPr marL="2739062" indent="0">
              <a:buNone/>
              <a:defRPr sz="12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78"/>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9"/>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2719208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0861468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0004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73" y="1250160"/>
            <a:ext cx="4968875" cy="3243263"/>
          </a:xfrm>
        </p:spPr>
        <p:txBody>
          <a:bodyPr/>
          <a:lstStyle>
            <a:lvl1pPr>
              <a:defRPr sz="1100"/>
            </a:lvl1pPr>
            <a:lvl2pPr>
              <a:defRPr sz="1100"/>
            </a:lvl2pPr>
            <a:lvl3pPr>
              <a:defRPr sz="1100"/>
            </a:lvl3pPr>
            <a:lvl4pPr>
              <a:defRPr sz="1100"/>
            </a:lvl4pPr>
            <a:lvl5pPr>
              <a:defRPr sz="1100"/>
            </a:lvl5pPr>
            <a:lvl6pPr>
              <a:defRPr sz="1500"/>
            </a:lvl6pPr>
            <a:lvl7pPr>
              <a:defRPr sz="1500"/>
            </a:lvl7pPr>
            <a:lvl8pPr>
              <a:defRPr sz="1500"/>
            </a:lvl8pPr>
            <a:lvl9pPr>
              <a:defRPr sz="15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15"/>
            <a:ext cx="2846388" cy="3243263"/>
          </a:xfrm>
        </p:spPr>
        <p:txBody>
          <a:bodyPr/>
          <a:lstStyle>
            <a:lvl1pPr marL="0" indent="0">
              <a:buNone/>
              <a:defRPr sz="1100"/>
            </a:lvl1pPr>
            <a:lvl2pPr marL="342362" indent="0">
              <a:buNone/>
              <a:defRPr sz="900"/>
            </a:lvl2pPr>
            <a:lvl3pPr marL="684780" indent="0">
              <a:buNone/>
              <a:defRPr sz="800"/>
            </a:lvl3pPr>
            <a:lvl4pPr marL="1027170" indent="0">
              <a:buNone/>
              <a:defRPr sz="700"/>
            </a:lvl4pPr>
            <a:lvl5pPr marL="1369560" indent="0">
              <a:buNone/>
              <a:defRPr sz="700"/>
            </a:lvl5pPr>
            <a:lvl6pPr marL="1711979" indent="0">
              <a:buNone/>
              <a:defRPr sz="700"/>
            </a:lvl6pPr>
            <a:lvl7pPr marL="2054339" indent="0">
              <a:buNone/>
              <a:defRPr sz="700"/>
            </a:lvl7pPr>
            <a:lvl8pPr marL="2396700" indent="0">
              <a:buNone/>
              <a:defRPr sz="700"/>
            </a:lvl8pPr>
            <a:lvl9pPr marL="2739062" indent="0">
              <a:buNone/>
              <a:defRPr sz="700"/>
            </a:lvl9pPr>
          </a:lstStyle>
          <a:p>
            <a:pPr lvl="0"/>
            <a:r>
              <a:rPr lang="en-US" noProof="0" smtClean="0"/>
              <a:t>Click to edit Master text styles</a:t>
            </a:r>
          </a:p>
        </p:txBody>
      </p:sp>
      <p:sp>
        <p:nvSpPr>
          <p:cNvPr id="5" name="Title 1"/>
          <p:cNvSpPr>
            <a:spLocks noGrp="1"/>
          </p:cNvSpPr>
          <p:nvPr>
            <p:ph type="title"/>
          </p:nvPr>
        </p:nvSpPr>
        <p:spPr>
          <a:xfrm>
            <a:off x="143088" y="113968"/>
            <a:ext cx="7174846" cy="33470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6627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1079"/>
            <a:ext cx="5932800" cy="311621"/>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6590" indent="0">
              <a:buNone/>
              <a:defRPr sz="2800"/>
            </a:lvl2pPr>
            <a:lvl3pPr marL="913253" indent="0">
              <a:buNone/>
              <a:defRPr sz="2400"/>
            </a:lvl3pPr>
            <a:lvl4pPr marL="1369866" indent="0">
              <a:buNone/>
              <a:defRPr sz="2000"/>
            </a:lvl4pPr>
            <a:lvl5pPr marL="1826504" indent="0">
              <a:buNone/>
              <a:defRPr sz="2000"/>
            </a:lvl5pPr>
            <a:lvl6pPr marL="2283093" indent="0">
              <a:buNone/>
              <a:defRPr sz="2000"/>
            </a:lvl6pPr>
            <a:lvl7pPr marL="2739683" indent="0">
              <a:buNone/>
              <a:defRPr sz="2000"/>
            </a:lvl7pPr>
            <a:lvl8pPr marL="3196320" indent="0">
              <a:buNone/>
              <a:defRPr sz="2000"/>
            </a:lvl8pPr>
            <a:lvl9pPr marL="3652945"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127"/>
            <a:ext cx="5932800" cy="464345"/>
          </a:xfrm>
        </p:spPr>
        <p:txBody>
          <a:bodyPr/>
          <a:lstStyle>
            <a:lvl1pPr marL="0" indent="0">
              <a:buNone/>
              <a:defRPr sz="1400"/>
            </a:lvl1pPr>
            <a:lvl2pPr marL="456590" indent="0">
              <a:buNone/>
              <a:defRPr sz="1200"/>
            </a:lvl2pPr>
            <a:lvl3pPr marL="913253" indent="0">
              <a:buNone/>
              <a:defRPr sz="1000"/>
            </a:lvl3pPr>
            <a:lvl4pPr marL="1369866" indent="0">
              <a:buNone/>
              <a:defRPr sz="900"/>
            </a:lvl4pPr>
            <a:lvl5pPr marL="1826504" indent="0">
              <a:buNone/>
              <a:defRPr sz="900"/>
            </a:lvl5pPr>
            <a:lvl6pPr marL="2283093" indent="0">
              <a:buNone/>
              <a:defRPr sz="900"/>
            </a:lvl6pPr>
            <a:lvl7pPr marL="2739683" indent="0">
              <a:buNone/>
              <a:defRPr sz="900"/>
            </a:lvl7pPr>
            <a:lvl8pPr marL="3196320" indent="0">
              <a:buNone/>
              <a:defRPr sz="900"/>
            </a:lvl8pPr>
            <a:lvl9pPr marL="3652945"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2315011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90291"/>
            <a:ext cx="5932800" cy="242372"/>
          </a:xfrm>
        </p:spPr>
        <p:txBody>
          <a:bodyPr anchor="b"/>
          <a:lstStyle>
            <a:lvl1pPr algn="l">
              <a:defRPr sz="11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66"/>
            <a:ext cx="5932488" cy="2543176"/>
          </a:xfrm>
        </p:spPr>
        <p:txBody>
          <a:bodyPr/>
          <a:lstStyle>
            <a:lvl1pPr marL="0" indent="0">
              <a:buNone/>
              <a:defRPr sz="1100"/>
            </a:lvl1pPr>
            <a:lvl2pPr marL="342362" indent="0">
              <a:buNone/>
              <a:defRPr sz="2100"/>
            </a:lvl2pPr>
            <a:lvl3pPr marL="684780" indent="0">
              <a:buNone/>
              <a:defRPr sz="1800"/>
            </a:lvl3pPr>
            <a:lvl4pPr marL="1027170" indent="0">
              <a:buNone/>
              <a:defRPr sz="1500"/>
            </a:lvl4pPr>
            <a:lvl5pPr marL="1369560" indent="0">
              <a:buNone/>
              <a:defRPr sz="1500"/>
            </a:lvl5pPr>
            <a:lvl6pPr marL="1711979" indent="0">
              <a:buNone/>
              <a:defRPr sz="1500"/>
            </a:lvl6pPr>
            <a:lvl7pPr marL="2054339" indent="0">
              <a:buNone/>
              <a:defRPr sz="1500"/>
            </a:lvl7pPr>
            <a:lvl8pPr marL="2396700" indent="0">
              <a:buNone/>
              <a:defRPr sz="1500"/>
            </a:lvl8pPr>
            <a:lvl9pPr marL="2739062" indent="0">
              <a:buNone/>
              <a:defRPr sz="15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602000" y="4029148"/>
            <a:ext cx="5932800" cy="464345"/>
          </a:xfrm>
        </p:spPr>
        <p:txBody>
          <a:bodyPr/>
          <a:lstStyle>
            <a:lvl1pPr marL="0" indent="0">
              <a:buNone/>
              <a:defRPr sz="1100"/>
            </a:lvl1pPr>
            <a:lvl2pPr marL="342362" indent="0">
              <a:buNone/>
              <a:defRPr sz="900"/>
            </a:lvl2pPr>
            <a:lvl3pPr marL="684780" indent="0">
              <a:buNone/>
              <a:defRPr sz="800"/>
            </a:lvl3pPr>
            <a:lvl4pPr marL="1027170" indent="0">
              <a:buNone/>
              <a:defRPr sz="700"/>
            </a:lvl4pPr>
            <a:lvl5pPr marL="1369560" indent="0">
              <a:buNone/>
              <a:defRPr sz="700"/>
            </a:lvl5pPr>
            <a:lvl6pPr marL="1711979" indent="0">
              <a:buNone/>
              <a:defRPr sz="700"/>
            </a:lvl6pPr>
            <a:lvl7pPr marL="2054339" indent="0">
              <a:buNone/>
              <a:defRPr sz="700"/>
            </a:lvl7pPr>
            <a:lvl8pPr marL="2396700" indent="0">
              <a:buNone/>
              <a:defRPr sz="700"/>
            </a:lvl8pPr>
            <a:lvl9pPr marL="2739062" indent="0">
              <a:buNone/>
              <a:defRPr sz="700"/>
            </a:lvl9pPr>
          </a:lstStyle>
          <a:p>
            <a:pPr lvl="0"/>
            <a:r>
              <a:rPr lang="en-US" noProof="0" smtClean="0"/>
              <a:t>Click to edit Master text styles</a:t>
            </a:r>
          </a:p>
        </p:txBody>
      </p:sp>
    </p:spTree>
    <p:extLst>
      <p:ext uri="{BB962C8B-B14F-4D97-AF65-F5344CB8AC3E}">
        <p14:creationId xmlns:p14="http://schemas.microsoft.com/office/powerpoint/2010/main" val="3980864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16950723446_e7d8e1bfb9_o.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7787879" y="116740"/>
            <a:ext cx="1209675"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7787937" y="4959011"/>
            <a:ext cx="1197769"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62"/>
          <p:cNvGrpSpPr>
            <a:grpSpLocks/>
          </p:cNvGrpSpPr>
          <p:nvPr userDrawn="1"/>
        </p:nvGrpSpPr>
        <p:grpSpPr bwMode="auto">
          <a:xfrm>
            <a:off x="172641" y="4966098"/>
            <a:ext cx="6827044" cy="83344"/>
            <a:chOff x="172269" y="6621494"/>
            <a:chExt cx="6826666" cy="111519"/>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916736104"/>
      </p:ext>
    </p:extLst>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31" descr="Maxwell_Test_Chamb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 y="-5954"/>
            <a:ext cx="9148763" cy="514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36"/>
          <p:cNvGrpSpPr>
            <a:grpSpLocks/>
          </p:cNvGrpSpPr>
          <p:nvPr userDrawn="1"/>
        </p:nvGrpSpPr>
        <p:grpSpPr bwMode="auto">
          <a:xfrm>
            <a:off x="169069" y="4966098"/>
            <a:ext cx="5119688" cy="83344"/>
            <a:chOff x="226046" y="6621472"/>
            <a:chExt cx="6826250" cy="111125"/>
          </a:xfrm>
        </p:grpSpPr>
        <p:pic>
          <p:nvPicPr>
            <p:cNvPr id="8" name="Picture 63" descr="at.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4" descr="be.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5" descr="ca.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6" descr="ch.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7" descr="cz.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8" descr="d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9" descr="dk.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0" descr="e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1" descr="es.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2" descr="f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3" descr="fr.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4" descr="gr.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5" descr="hu.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6" descr="ie.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7" descr="it.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8" descr="lu.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9" descr="nl.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0" descr="no.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1" descr="p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2" descr="pt.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3" descr="ro.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4" descr="se.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5" descr="uk.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6" descr="si.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61"/>
          <p:cNvPicPr>
            <a:picLocks noChangeAspect="1"/>
          </p:cNvPicPr>
          <p:nvPr userDrawn="1"/>
        </p:nvPicPr>
        <p:blipFill>
          <a:blip r:embed="rId28"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8"/>
          <p:cNvPicPr>
            <a:picLocks noChangeAspect="1"/>
          </p:cNvPicPr>
          <p:nvPr userDrawn="1"/>
        </p:nvPicPr>
        <p:blipFill>
          <a:blip r:embed="rId29"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970733145"/>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pic>
        <p:nvPicPr>
          <p:cNvPr id="4" name="Picture 32" descr="Winter_Mo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708965655"/>
      </p:ext>
    </p:extLst>
  </p:cSld>
  <p:clrMapOvr>
    <a:masterClrMapping/>
  </p:clrMapOvr>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493" tIns="34289" rIns="68493"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1" descr="Comet_activity_21_June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82321" y="-10716"/>
            <a:ext cx="7522369" cy="515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69070" y="4968536"/>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78626"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166122" y="4966155"/>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4356497" y="4968536"/>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89360"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638358"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97777"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06079" y="4968536"/>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3937397" y="4968536"/>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219258"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427560"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846660"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053829"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262239"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2470547"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2678945"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2889647"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102821"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3309996"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3519546" y="4968536"/>
            <a:ext cx="12263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3730229"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4146947" y="4968536"/>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4562477" y="4968536"/>
            <a:ext cx="1238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4866085" y="4967345"/>
            <a:ext cx="122634"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905997479"/>
      </p:ext>
    </p:extLst>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4" name="Picture 31" descr="Imja_glacier_Himalayas_970PX.jpg"/>
          <p:cNvPicPr>
            <a:picLocks noChangeAspect="1"/>
          </p:cNvPicPr>
          <p:nvPr userDrawn="1"/>
        </p:nvPicPr>
        <p:blipFill>
          <a:blip r:embed="rId2" cstate="screen">
            <a:extLst>
              <a:ext uri="{28A0092B-C50C-407E-A947-70E740481C1C}">
                <a14:useLocalDpi xmlns:a14="http://schemas.microsoft.com/office/drawing/2010/main"/>
              </a:ext>
            </a:extLst>
          </a:blip>
          <a:srcRect l="-7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512715743"/>
      </p:ext>
    </p:extLst>
  </p:cSld>
  <p:clrMapOvr>
    <a:masterClrMapping/>
  </p:clrMapOvr>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 name="Picture 31" descr="Alphasat_artist_s_impression_970px.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 y="0"/>
            <a:ext cx="915709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120748836"/>
      </p:ext>
    </p:extLst>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31"/>
          <p:cNvSpPr>
            <a:spLocks noChangeArrowheads="1"/>
          </p:cNvSpPr>
          <p:nvPr userDrawn="1"/>
        </p:nvSpPr>
        <p:spPr bwMode="auto">
          <a:xfrm>
            <a:off x="0" y="-10716"/>
            <a:ext cx="9144000" cy="5154216"/>
          </a:xfrm>
          <a:prstGeom prst="rect">
            <a:avLst/>
          </a:prstGeom>
          <a:solidFill>
            <a:schemeClr val="tx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493" tIns="34289" rIns="68493" bIns="34289"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defRPr/>
            </a:pPr>
            <a:endParaRPr lang="en-US" altLang="en-US" smtClean="0">
              <a:solidFill>
                <a:srgbClr val="FFFFFF"/>
              </a:solidFill>
              <a:latin typeface="Arial" pitchFamily="34" charset="0"/>
            </a:endParaRPr>
          </a:p>
        </p:txBody>
      </p:sp>
      <p:pic>
        <p:nvPicPr>
          <p:cNvPr id="5" name="Picture 32" descr="navigatio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18122"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9"/>
          <p:cNvGrpSpPr>
            <a:grpSpLocks/>
          </p:cNvGrpSpPr>
          <p:nvPr userDrawn="1"/>
        </p:nvGrpSpPr>
        <p:grpSpPr bwMode="auto">
          <a:xfrm>
            <a:off x="169069" y="4966098"/>
            <a:ext cx="5119688" cy="83344"/>
            <a:chOff x="226046" y="6621472"/>
            <a:chExt cx="6826250" cy="111125"/>
          </a:xfrm>
        </p:grpSpPr>
        <p:pic>
          <p:nvPicPr>
            <p:cNvPr id="11"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102840304"/>
      </p:ext>
    </p:extLst>
  </p:cSld>
  <p:clrMapOvr>
    <a:masterClrMapping/>
  </p:clrMapOvr>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4" name="Picture 31" descr="Alexander_Gerst_spacewalk_970px.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2075974184"/>
      </p:ext>
    </p:extLst>
  </p:cSld>
  <p:clrMapOvr>
    <a:masterClrMapping/>
  </p:clrMapOvr>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4" name="Picture 31" descr="Liftoff_of_Vega_VV06_carrying_LISA_Pathfinder_970PX.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4761"/>
            <a:ext cx="9145191"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66690" y="4877991"/>
            <a:ext cx="882372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59"/>
          <p:cNvPicPr>
            <a:picLocks noChangeAspect="1"/>
          </p:cNvPicPr>
          <p:nvPr userDrawn="1"/>
        </p:nvPicPr>
        <p:blipFill>
          <a:blip r:embed="rId4" cstate="screen">
            <a:extLst>
              <a:ext uri="{28A0092B-C50C-407E-A947-70E740481C1C}">
                <a14:useLocalDpi xmlns:a14="http://schemas.microsoft.com/office/drawing/2010/main"/>
              </a:ext>
            </a:extLst>
          </a:blip>
          <a:srcRect t="-3"/>
          <a:stretch>
            <a:fillRect/>
          </a:stretch>
        </p:blipFill>
        <p:spPr bwMode="auto">
          <a:xfrm>
            <a:off x="8090299" y="116740"/>
            <a:ext cx="907256" cy="3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1"/>
          <p:cNvPicPr>
            <a:picLocks noChangeAspect="1"/>
          </p:cNvPicPr>
          <p:nvPr userDrawn="1"/>
        </p:nvPicPr>
        <p:blipFill>
          <a:blip r:embed="rId5" cstate="screen">
            <a:extLst>
              <a:ext uri="{28A0092B-C50C-407E-A947-70E740481C1C}">
                <a14:useLocalDpi xmlns:a14="http://schemas.microsoft.com/office/drawing/2010/main"/>
              </a:ext>
            </a:extLst>
          </a:blip>
          <a:srcRect b="-31434"/>
          <a:stretch>
            <a:fillRect/>
          </a:stretch>
        </p:blipFill>
        <p:spPr bwMode="auto">
          <a:xfrm>
            <a:off x="8114168" y="4959011"/>
            <a:ext cx="897731" cy="1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userDrawn="1"/>
        </p:nvGrpSpPr>
        <p:grpSpPr bwMode="auto">
          <a:xfrm>
            <a:off x="169069" y="4966098"/>
            <a:ext cx="5119688" cy="83344"/>
            <a:chOff x="226046" y="6621472"/>
            <a:chExt cx="6826250" cy="111125"/>
          </a:xfrm>
        </p:grpSpPr>
        <p:pic>
          <p:nvPicPr>
            <p:cNvPr id="10" name="Picture 63" descr="a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4" descr="be.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 descr="ca.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h.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z.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de.png"/>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dk.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0" descr="ee.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1" descr="es.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fi.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fr.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4" descr="gr.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5" descr="hu.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6" descr="ie.png"/>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7" descr="it.pn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8" descr="lu.pn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9" descr="nl.pn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no.pn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1" descr="pl.png"/>
            <p:cNvPicPr>
              <a:picLocks noChangeAspect="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2" descr="pt.pn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3" descr="ro.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4" descr="s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descr="uk.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6" descr="si.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425935" y="2759997"/>
            <a:ext cx="7948800" cy="330184"/>
          </a:xfrm>
          <a:solidFill>
            <a:srgbClr val="0070C0"/>
          </a:solidFill>
        </p:spPr>
        <p:txBody>
          <a:bodyPr>
            <a:spAutoFit/>
          </a:bodyPr>
          <a:lstStyle>
            <a:lvl1pPr marL="0" indent="0">
              <a:buFont typeface="Verdana" pitchFamily="34" charset="0"/>
              <a:buNone/>
              <a:defRPr sz="1400">
                <a:solidFill>
                  <a:schemeClr val="bg1"/>
                </a:solidFill>
              </a:defRPr>
            </a:lvl1pPr>
          </a:lstStyle>
          <a:p>
            <a:pPr lvl="0"/>
            <a:r>
              <a:rPr lang="en-US" noProof="0" dirty="0" smtClean="0"/>
              <a:t>Click to edit Master subtitle style</a:t>
            </a:r>
            <a:endParaRPr lang="en-GB" noProof="0" dirty="0" smtClean="0"/>
          </a:p>
        </p:txBody>
      </p:sp>
      <p:sp>
        <p:nvSpPr>
          <p:cNvPr id="56325" name="Rectangle 6"/>
          <p:cNvSpPr>
            <a:spLocks noGrp="1" noChangeArrowheads="1"/>
          </p:cNvSpPr>
          <p:nvPr>
            <p:ph type="ctrTitle"/>
          </p:nvPr>
        </p:nvSpPr>
        <p:spPr>
          <a:xfrm>
            <a:off x="306500" y="1659024"/>
            <a:ext cx="7947025" cy="438581"/>
          </a:xfrm>
        </p:spPr>
        <p:txBody>
          <a:bodyPr/>
          <a:lstStyle>
            <a:lvl1pPr>
              <a:defRPr sz="2400" b="0" i="0">
                <a:solidFill>
                  <a:schemeClr val="bg1">
                    <a:lumMod val="95000"/>
                  </a:schemeClr>
                </a:solidFill>
                <a:latin typeface="Arial" charset="0"/>
                <a:cs typeface="Arial" charset="0"/>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3759529099"/>
      </p:ext>
    </p:extLst>
  </p:cSld>
  <p:clrMapOvr>
    <a:masterClrMapping/>
  </p:clrMapOvr>
  <p:hf sldNum="0" hdr="0" dt="0"/>
</p:sldLayout>
</file>

<file path=ppt/slideMasters/_rels/slideMaster1.xml.rels><?xml version="1.0" encoding="UTF-8" standalone="yes"?>
<Relationships xmlns="http://schemas.openxmlformats.org/package/2006/relationships"><Relationship Id="rId20" Type="http://schemas.openxmlformats.org/officeDocument/2006/relationships/image" Target="../media/image9.png"/><Relationship Id="rId21" Type="http://schemas.openxmlformats.org/officeDocument/2006/relationships/image" Target="../media/image10.png"/><Relationship Id="rId22" Type="http://schemas.openxmlformats.org/officeDocument/2006/relationships/image" Target="../media/image11.png"/><Relationship Id="rId23" Type="http://schemas.openxmlformats.org/officeDocument/2006/relationships/image" Target="../media/image12.png"/><Relationship Id="rId24" Type="http://schemas.openxmlformats.org/officeDocument/2006/relationships/image" Target="../media/image13.png"/><Relationship Id="rId25" Type="http://schemas.openxmlformats.org/officeDocument/2006/relationships/image" Target="../media/image14.png"/><Relationship Id="rId26" Type="http://schemas.openxmlformats.org/officeDocument/2006/relationships/image" Target="../media/image15.png"/><Relationship Id="rId27" Type="http://schemas.openxmlformats.org/officeDocument/2006/relationships/image" Target="../media/image16.png"/><Relationship Id="rId28" Type="http://schemas.openxmlformats.org/officeDocument/2006/relationships/image" Target="../media/image17.png"/><Relationship Id="rId29"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image" Target="../media/image19.png"/><Relationship Id="rId31" Type="http://schemas.openxmlformats.org/officeDocument/2006/relationships/image" Target="../media/image20.png"/><Relationship Id="rId32" Type="http://schemas.openxmlformats.org/officeDocument/2006/relationships/image" Target="../media/image21.png"/><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22.png"/><Relationship Id="rId34" Type="http://schemas.openxmlformats.org/officeDocument/2006/relationships/image" Target="../media/image23.png"/><Relationship Id="rId35" Type="http://schemas.openxmlformats.org/officeDocument/2006/relationships/image" Target="../media/image24.png"/><Relationship Id="rId36" Type="http://schemas.openxmlformats.org/officeDocument/2006/relationships/image" Target="../media/image25.png"/><Relationship Id="rId10" Type="http://schemas.openxmlformats.org/officeDocument/2006/relationships/slideLayout" Target="../slideLayouts/slideLayout10.xml"/><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37" Type="http://schemas.openxmlformats.org/officeDocument/2006/relationships/image" Target="../media/image26.png"/><Relationship Id="rId38" Type="http://schemas.openxmlformats.org/officeDocument/2006/relationships/image" Target="../media/image27.png"/></Relationships>
</file>

<file path=ppt/slideMasters/_rels/slideMaster10.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119.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120.xml"/><Relationship Id="rId11" Type="http://schemas.openxmlformats.org/officeDocument/2006/relationships/theme" Target="../theme/theme10.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11.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121.xml"/><Relationship Id="rId2" Type="http://schemas.openxmlformats.org/officeDocument/2006/relationships/slideLayout" Target="../slideLayouts/slideLayout122.xml"/><Relationship Id="rId3" Type="http://schemas.openxmlformats.org/officeDocument/2006/relationships/slideLayout" Target="../slideLayouts/slideLayout123.xml"/><Relationship Id="rId4" Type="http://schemas.openxmlformats.org/officeDocument/2006/relationships/slideLayout" Target="../slideLayouts/slideLayout124.xml"/><Relationship Id="rId5" Type="http://schemas.openxmlformats.org/officeDocument/2006/relationships/slideLayout" Target="../slideLayouts/slideLayout12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129.xml"/><Relationship Id="rId6" Type="http://schemas.openxmlformats.org/officeDocument/2006/relationships/slideLayout" Target="../slideLayouts/slideLayout126.xml"/><Relationship Id="rId7" Type="http://schemas.openxmlformats.org/officeDocument/2006/relationships/slideLayout" Target="../slideLayouts/slideLayout127.xml"/><Relationship Id="rId8" Type="http://schemas.openxmlformats.org/officeDocument/2006/relationships/slideLayout" Target="../slideLayouts/slideLayout12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130.xml"/><Relationship Id="rId11" Type="http://schemas.openxmlformats.org/officeDocument/2006/relationships/theme" Target="../theme/theme11.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12.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131.xml"/><Relationship Id="rId2" Type="http://schemas.openxmlformats.org/officeDocument/2006/relationships/slideLayout" Target="../slideLayouts/slideLayout132.xml"/><Relationship Id="rId3" Type="http://schemas.openxmlformats.org/officeDocument/2006/relationships/slideLayout" Target="../slideLayouts/slideLayout133.xml"/><Relationship Id="rId4" Type="http://schemas.openxmlformats.org/officeDocument/2006/relationships/slideLayout" Target="../slideLayouts/slideLayout134.xml"/><Relationship Id="rId5" Type="http://schemas.openxmlformats.org/officeDocument/2006/relationships/slideLayout" Target="../slideLayouts/slideLayout13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139.xml"/><Relationship Id="rId6" Type="http://schemas.openxmlformats.org/officeDocument/2006/relationships/slideLayout" Target="../slideLayouts/slideLayout136.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140.xml"/><Relationship Id="rId11" Type="http://schemas.openxmlformats.org/officeDocument/2006/relationships/theme" Target="../theme/theme12.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13.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141.xml"/><Relationship Id="rId2" Type="http://schemas.openxmlformats.org/officeDocument/2006/relationships/slideLayout" Target="../slideLayouts/slideLayout142.xml"/><Relationship Id="rId3" Type="http://schemas.openxmlformats.org/officeDocument/2006/relationships/slideLayout" Target="../slideLayouts/slideLayout143.xml"/><Relationship Id="rId4" Type="http://schemas.openxmlformats.org/officeDocument/2006/relationships/slideLayout" Target="../slideLayouts/slideLayout144.xml"/><Relationship Id="rId5" Type="http://schemas.openxmlformats.org/officeDocument/2006/relationships/slideLayout" Target="../slideLayouts/slideLayout14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149.xml"/><Relationship Id="rId6" Type="http://schemas.openxmlformats.org/officeDocument/2006/relationships/slideLayout" Target="../slideLayouts/slideLayout146.xml"/><Relationship Id="rId7" Type="http://schemas.openxmlformats.org/officeDocument/2006/relationships/slideLayout" Target="../slideLayouts/slideLayout147.xml"/><Relationship Id="rId8" Type="http://schemas.openxmlformats.org/officeDocument/2006/relationships/slideLayout" Target="../slideLayouts/slideLayout14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150.xml"/><Relationship Id="rId11" Type="http://schemas.openxmlformats.org/officeDocument/2006/relationships/theme" Target="../theme/theme13.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14.xml.rels><?xml version="1.0" encoding="UTF-8" standalone="yes"?>
<Relationships xmlns="http://schemas.openxmlformats.org/package/2006/relationships"><Relationship Id="rId20" Type="http://schemas.openxmlformats.org/officeDocument/2006/relationships/image" Target="../media/image9.png"/><Relationship Id="rId21" Type="http://schemas.openxmlformats.org/officeDocument/2006/relationships/image" Target="../media/image10.png"/><Relationship Id="rId22" Type="http://schemas.openxmlformats.org/officeDocument/2006/relationships/image" Target="../media/image11.png"/><Relationship Id="rId23" Type="http://schemas.openxmlformats.org/officeDocument/2006/relationships/image" Target="../media/image12.png"/><Relationship Id="rId24" Type="http://schemas.openxmlformats.org/officeDocument/2006/relationships/image" Target="../media/image13.png"/><Relationship Id="rId25" Type="http://schemas.openxmlformats.org/officeDocument/2006/relationships/image" Target="../media/image14.png"/><Relationship Id="rId26" Type="http://schemas.openxmlformats.org/officeDocument/2006/relationships/image" Target="../media/image15.png"/><Relationship Id="rId27" Type="http://schemas.openxmlformats.org/officeDocument/2006/relationships/image" Target="../media/image16.png"/><Relationship Id="rId28" Type="http://schemas.openxmlformats.org/officeDocument/2006/relationships/image" Target="../media/image17.png"/><Relationship Id="rId29" Type="http://schemas.openxmlformats.org/officeDocument/2006/relationships/image" Target="../media/image18.png"/><Relationship Id="rId1" Type="http://schemas.openxmlformats.org/officeDocument/2006/relationships/slideLayout" Target="../slideLayouts/slideLayout151.xml"/><Relationship Id="rId2" Type="http://schemas.openxmlformats.org/officeDocument/2006/relationships/slideLayout" Target="../slideLayouts/slideLayout152.xml"/><Relationship Id="rId3" Type="http://schemas.openxmlformats.org/officeDocument/2006/relationships/slideLayout" Target="../slideLayouts/slideLayout153.xml"/><Relationship Id="rId4" Type="http://schemas.openxmlformats.org/officeDocument/2006/relationships/slideLayout" Target="../slideLayouts/slideLayout154.xml"/><Relationship Id="rId5" Type="http://schemas.openxmlformats.org/officeDocument/2006/relationships/slideLayout" Target="../slideLayouts/slideLayout155.xml"/><Relationship Id="rId30" Type="http://schemas.openxmlformats.org/officeDocument/2006/relationships/image" Target="../media/image19.png"/><Relationship Id="rId31" Type="http://schemas.openxmlformats.org/officeDocument/2006/relationships/image" Target="../media/image20.png"/><Relationship Id="rId32" Type="http://schemas.openxmlformats.org/officeDocument/2006/relationships/image" Target="../media/image21.png"/><Relationship Id="rId9" Type="http://schemas.openxmlformats.org/officeDocument/2006/relationships/slideLayout" Target="../slideLayouts/slideLayout159.xml"/><Relationship Id="rId6" Type="http://schemas.openxmlformats.org/officeDocument/2006/relationships/slideLayout" Target="../slideLayouts/slideLayout156.xml"/><Relationship Id="rId7" Type="http://schemas.openxmlformats.org/officeDocument/2006/relationships/slideLayout" Target="../slideLayouts/slideLayout157.xml"/><Relationship Id="rId8" Type="http://schemas.openxmlformats.org/officeDocument/2006/relationships/slideLayout" Target="../slideLayouts/slideLayout158.xml"/><Relationship Id="rId33" Type="http://schemas.openxmlformats.org/officeDocument/2006/relationships/image" Target="../media/image22.png"/><Relationship Id="rId34" Type="http://schemas.openxmlformats.org/officeDocument/2006/relationships/image" Target="../media/image23.png"/><Relationship Id="rId35" Type="http://schemas.openxmlformats.org/officeDocument/2006/relationships/image" Target="../media/image24.png"/><Relationship Id="rId36" Type="http://schemas.openxmlformats.org/officeDocument/2006/relationships/image" Target="../media/image25.png"/><Relationship Id="rId10" Type="http://schemas.openxmlformats.org/officeDocument/2006/relationships/slideLayout" Target="../slideLayouts/slideLayout160.xml"/><Relationship Id="rId11" Type="http://schemas.openxmlformats.org/officeDocument/2006/relationships/theme" Target="../theme/theme14.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37" Type="http://schemas.openxmlformats.org/officeDocument/2006/relationships/image" Target="../media/image26.png"/><Relationship Id="rId38" Type="http://schemas.openxmlformats.org/officeDocument/2006/relationships/image" Target="../media/image27.png"/></Relationships>
</file>

<file path=ppt/slideMasters/_rels/slideMaster15.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161.xml"/><Relationship Id="rId2" Type="http://schemas.openxmlformats.org/officeDocument/2006/relationships/slideLayout" Target="../slideLayouts/slideLayout162.xml"/><Relationship Id="rId3" Type="http://schemas.openxmlformats.org/officeDocument/2006/relationships/slideLayout" Target="../slideLayouts/slideLayout163.xml"/><Relationship Id="rId4" Type="http://schemas.openxmlformats.org/officeDocument/2006/relationships/slideLayout" Target="../slideLayouts/slideLayout164.xml"/><Relationship Id="rId5" Type="http://schemas.openxmlformats.org/officeDocument/2006/relationships/slideLayout" Target="../slideLayouts/slideLayout16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169.xml"/><Relationship Id="rId6" Type="http://schemas.openxmlformats.org/officeDocument/2006/relationships/slideLayout" Target="../slideLayouts/slideLayout166.xml"/><Relationship Id="rId7" Type="http://schemas.openxmlformats.org/officeDocument/2006/relationships/slideLayout" Target="../slideLayouts/slideLayout167.xml"/><Relationship Id="rId8" Type="http://schemas.openxmlformats.org/officeDocument/2006/relationships/slideLayout" Target="../slideLayouts/slideLayout16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170.xml"/><Relationship Id="rId11" Type="http://schemas.openxmlformats.org/officeDocument/2006/relationships/theme" Target="../theme/theme15.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16.xml.rels><?xml version="1.0" encoding="UTF-8" standalone="yes"?>
<Relationships xmlns="http://schemas.openxmlformats.org/package/2006/relationships"><Relationship Id="rId20" Type="http://schemas.openxmlformats.org/officeDocument/2006/relationships/image" Target="../media/image9.png"/><Relationship Id="rId21" Type="http://schemas.openxmlformats.org/officeDocument/2006/relationships/image" Target="../media/image10.png"/><Relationship Id="rId22" Type="http://schemas.openxmlformats.org/officeDocument/2006/relationships/image" Target="../media/image11.png"/><Relationship Id="rId23" Type="http://schemas.openxmlformats.org/officeDocument/2006/relationships/image" Target="../media/image12.png"/><Relationship Id="rId24" Type="http://schemas.openxmlformats.org/officeDocument/2006/relationships/image" Target="../media/image13.png"/><Relationship Id="rId25" Type="http://schemas.openxmlformats.org/officeDocument/2006/relationships/image" Target="../media/image14.png"/><Relationship Id="rId26" Type="http://schemas.openxmlformats.org/officeDocument/2006/relationships/image" Target="../media/image15.png"/><Relationship Id="rId27" Type="http://schemas.openxmlformats.org/officeDocument/2006/relationships/image" Target="../media/image16.png"/><Relationship Id="rId28" Type="http://schemas.openxmlformats.org/officeDocument/2006/relationships/image" Target="../media/image17.png"/><Relationship Id="rId29" Type="http://schemas.openxmlformats.org/officeDocument/2006/relationships/image" Target="../media/image18.png"/><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30" Type="http://schemas.openxmlformats.org/officeDocument/2006/relationships/image" Target="../media/image19.png"/><Relationship Id="rId31" Type="http://schemas.openxmlformats.org/officeDocument/2006/relationships/image" Target="../media/image20.png"/><Relationship Id="rId32" Type="http://schemas.openxmlformats.org/officeDocument/2006/relationships/image" Target="../media/image21.png"/><Relationship Id="rId9" Type="http://schemas.openxmlformats.org/officeDocument/2006/relationships/slideLayout" Target="../slideLayouts/slideLayout179.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33" Type="http://schemas.openxmlformats.org/officeDocument/2006/relationships/image" Target="../media/image22.png"/><Relationship Id="rId34" Type="http://schemas.openxmlformats.org/officeDocument/2006/relationships/image" Target="../media/image23.png"/><Relationship Id="rId35" Type="http://schemas.openxmlformats.org/officeDocument/2006/relationships/image" Target="../media/image24.png"/><Relationship Id="rId36" Type="http://schemas.openxmlformats.org/officeDocument/2006/relationships/image" Target="../media/image25.png"/><Relationship Id="rId10" Type="http://schemas.openxmlformats.org/officeDocument/2006/relationships/slideLayout" Target="../slideLayouts/slideLayout180.xml"/><Relationship Id="rId11" Type="http://schemas.openxmlformats.org/officeDocument/2006/relationships/theme" Target="../theme/theme16.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37" Type="http://schemas.openxmlformats.org/officeDocument/2006/relationships/image" Target="../media/image26.png"/><Relationship Id="rId38" Type="http://schemas.openxmlformats.org/officeDocument/2006/relationships/image" Target="../media/image27.png"/></Relationships>
</file>

<file path=ppt/slideMasters/_rels/slideMaster17.xml.rels><?xml version="1.0" encoding="UTF-8" standalone="yes"?>
<Relationships xmlns="http://schemas.openxmlformats.org/package/2006/relationships"><Relationship Id="rId20" Type="http://schemas.openxmlformats.org/officeDocument/2006/relationships/image" Target="../media/image9.png"/><Relationship Id="rId21" Type="http://schemas.openxmlformats.org/officeDocument/2006/relationships/image" Target="../media/image10.png"/><Relationship Id="rId22" Type="http://schemas.openxmlformats.org/officeDocument/2006/relationships/image" Target="../media/image11.png"/><Relationship Id="rId23" Type="http://schemas.openxmlformats.org/officeDocument/2006/relationships/image" Target="../media/image12.png"/><Relationship Id="rId24" Type="http://schemas.openxmlformats.org/officeDocument/2006/relationships/image" Target="../media/image13.png"/><Relationship Id="rId25" Type="http://schemas.openxmlformats.org/officeDocument/2006/relationships/image" Target="../media/image14.png"/><Relationship Id="rId26" Type="http://schemas.openxmlformats.org/officeDocument/2006/relationships/image" Target="../media/image15.png"/><Relationship Id="rId27" Type="http://schemas.openxmlformats.org/officeDocument/2006/relationships/image" Target="../media/image16.png"/><Relationship Id="rId28" Type="http://schemas.openxmlformats.org/officeDocument/2006/relationships/image" Target="../media/image17.png"/><Relationship Id="rId29" Type="http://schemas.openxmlformats.org/officeDocument/2006/relationships/image" Target="../media/image18.png"/><Relationship Id="rId1" Type="http://schemas.openxmlformats.org/officeDocument/2006/relationships/slideLayout" Target="../slideLayouts/slideLayout181.xml"/><Relationship Id="rId2" Type="http://schemas.openxmlformats.org/officeDocument/2006/relationships/slideLayout" Target="../slideLayouts/slideLayout182.xml"/><Relationship Id="rId3" Type="http://schemas.openxmlformats.org/officeDocument/2006/relationships/slideLayout" Target="../slideLayouts/slideLayout183.xml"/><Relationship Id="rId4" Type="http://schemas.openxmlformats.org/officeDocument/2006/relationships/slideLayout" Target="../slideLayouts/slideLayout184.xml"/><Relationship Id="rId5" Type="http://schemas.openxmlformats.org/officeDocument/2006/relationships/slideLayout" Target="../slideLayouts/slideLayout185.xml"/><Relationship Id="rId30" Type="http://schemas.openxmlformats.org/officeDocument/2006/relationships/image" Target="../media/image19.png"/><Relationship Id="rId31" Type="http://schemas.openxmlformats.org/officeDocument/2006/relationships/image" Target="../media/image20.png"/><Relationship Id="rId32" Type="http://schemas.openxmlformats.org/officeDocument/2006/relationships/image" Target="../media/image21.png"/><Relationship Id="rId9" Type="http://schemas.openxmlformats.org/officeDocument/2006/relationships/slideLayout" Target="../slideLayouts/slideLayout189.xml"/><Relationship Id="rId6" Type="http://schemas.openxmlformats.org/officeDocument/2006/relationships/slideLayout" Target="../slideLayouts/slideLayout186.xml"/><Relationship Id="rId7" Type="http://schemas.openxmlformats.org/officeDocument/2006/relationships/slideLayout" Target="../slideLayouts/slideLayout187.xml"/><Relationship Id="rId8" Type="http://schemas.openxmlformats.org/officeDocument/2006/relationships/slideLayout" Target="../slideLayouts/slideLayout188.xml"/><Relationship Id="rId33" Type="http://schemas.openxmlformats.org/officeDocument/2006/relationships/image" Target="../media/image22.png"/><Relationship Id="rId34" Type="http://schemas.openxmlformats.org/officeDocument/2006/relationships/image" Target="../media/image23.png"/><Relationship Id="rId35" Type="http://schemas.openxmlformats.org/officeDocument/2006/relationships/image" Target="../media/image24.png"/><Relationship Id="rId36" Type="http://schemas.openxmlformats.org/officeDocument/2006/relationships/image" Target="../media/image25.png"/><Relationship Id="rId10" Type="http://schemas.openxmlformats.org/officeDocument/2006/relationships/slideLayout" Target="../slideLayouts/slideLayout190.xml"/><Relationship Id="rId11" Type="http://schemas.openxmlformats.org/officeDocument/2006/relationships/theme" Target="../theme/theme17.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37" Type="http://schemas.openxmlformats.org/officeDocument/2006/relationships/image" Target="../media/image26.png"/><Relationship Id="rId38" Type="http://schemas.openxmlformats.org/officeDocument/2006/relationships/image" Target="../media/image27.png"/></Relationships>
</file>

<file path=ppt/slideMasters/_rels/slideMaster18.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199.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200.xml"/><Relationship Id="rId11" Type="http://schemas.openxmlformats.org/officeDocument/2006/relationships/theme" Target="../theme/theme18.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19.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201.xml"/><Relationship Id="rId2" Type="http://schemas.openxmlformats.org/officeDocument/2006/relationships/slideLayout" Target="../slideLayouts/slideLayout202.xml"/><Relationship Id="rId3" Type="http://schemas.openxmlformats.org/officeDocument/2006/relationships/slideLayout" Target="../slideLayouts/slideLayout203.xml"/><Relationship Id="rId4" Type="http://schemas.openxmlformats.org/officeDocument/2006/relationships/slideLayout" Target="../slideLayouts/slideLayout204.xml"/><Relationship Id="rId5" Type="http://schemas.openxmlformats.org/officeDocument/2006/relationships/slideLayout" Target="../slideLayouts/slideLayout20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209.xml"/><Relationship Id="rId6" Type="http://schemas.openxmlformats.org/officeDocument/2006/relationships/slideLayout" Target="../slideLayouts/slideLayout206.xml"/><Relationship Id="rId7" Type="http://schemas.openxmlformats.org/officeDocument/2006/relationships/slideLayout" Target="../slideLayouts/slideLayout207.xml"/><Relationship Id="rId8" Type="http://schemas.openxmlformats.org/officeDocument/2006/relationships/slideLayout" Target="../slideLayouts/slideLayout20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210.xml"/><Relationship Id="rId11" Type="http://schemas.openxmlformats.org/officeDocument/2006/relationships/theme" Target="../theme/theme19.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2.xml.rels><?xml version="1.0" encoding="UTF-8" standalone="yes"?>
<Relationships xmlns="http://schemas.openxmlformats.org/package/2006/relationships"><Relationship Id="rId20" Type="http://schemas.openxmlformats.org/officeDocument/2006/relationships/image" Target="../media/image9.png"/><Relationship Id="rId21" Type="http://schemas.openxmlformats.org/officeDocument/2006/relationships/image" Target="../media/image10.png"/><Relationship Id="rId22" Type="http://schemas.openxmlformats.org/officeDocument/2006/relationships/image" Target="../media/image11.png"/><Relationship Id="rId23" Type="http://schemas.openxmlformats.org/officeDocument/2006/relationships/image" Target="../media/image12.png"/><Relationship Id="rId24" Type="http://schemas.openxmlformats.org/officeDocument/2006/relationships/image" Target="../media/image13.png"/><Relationship Id="rId25" Type="http://schemas.openxmlformats.org/officeDocument/2006/relationships/image" Target="../media/image14.png"/><Relationship Id="rId26" Type="http://schemas.openxmlformats.org/officeDocument/2006/relationships/image" Target="../media/image15.png"/><Relationship Id="rId27" Type="http://schemas.openxmlformats.org/officeDocument/2006/relationships/image" Target="../media/image16.png"/><Relationship Id="rId28" Type="http://schemas.openxmlformats.org/officeDocument/2006/relationships/image" Target="../media/image17.png"/><Relationship Id="rId29"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30" Type="http://schemas.openxmlformats.org/officeDocument/2006/relationships/image" Target="../media/image19.png"/><Relationship Id="rId31" Type="http://schemas.openxmlformats.org/officeDocument/2006/relationships/image" Target="../media/image20.png"/><Relationship Id="rId32" Type="http://schemas.openxmlformats.org/officeDocument/2006/relationships/image" Target="../media/image21.png"/><Relationship Id="rId9" Type="http://schemas.openxmlformats.org/officeDocument/2006/relationships/slideLayout" Target="../slideLayouts/slideLayout19.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33" Type="http://schemas.openxmlformats.org/officeDocument/2006/relationships/image" Target="../media/image22.png"/><Relationship Id="rId34" Type="http://schemas.openxmlformats.org/officeDocument/2006/relationships/image" Target="../media/image23.png"/><Relationship Id="rId35" Type="http://schemas.openxmlformats.org/officeDocument/2006/relationships/image" Target="../media/image24.png"/><Relationship Id="rId36" Type="http://schemas.openxmlformats.org/officeDocument/2006/relationships/image" Target="../media/image25.png"/><Relationship Id="rId10" Type="http://schemas.openxmlformats.org/officeDocument/2006/relationships/slideLayout" Target="../slideLayouts/slideLayout20.xml"/><Relationship Id="rId11" Type="http://schemas.openxmlformats.org/officeDocument/2006/relationships/theme" Target="../theme/theme2.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37" Type="http://schemas.openxmlformats.org/officeDocument/2006/relationships/image" Target="../media/image26.png"/><Relationship Id="rId38" Type="http://schemas.openxmlformats.org/officeDocument/2006/relationships/image" Target="../media/image27.png"/></Relationships>
</file>

<file path=ppt/slideMasters/_rels/slideMaster20.xml.rels><?xml version="1.0" encoding="UTF-8" standalone="yes"?>
<Relationships xmlns="http://schemas.openxmlformats.org/package/2006/relationships"><Relationship Id="rId46" Type="http://schemas.openxmlformats.org/officeDocument/2006/relationships/image" Target="../media/image55.png"/><Relationship Id="rId47" Type="http://schemas.openxmlformats.org/officeDocument/2006/relationships/image" Target="../media/image56.png"/><Relationship Id="rId48" Type="http://schemas.openxmlformats.org/officeDocument/2006/relationships/image" Target="../media/image57.png"/><Relationship Id="rId49" Type="http://schemas.openxmlformats.org/officeDocument/2006/relationships/image" Target="../media/image58.png"/><Relationship Id="rId20" Type="http://schemas.openxmlformats.org/officeDocument/2006/relationships/slideLayout" Target="../slideLayouts/slideLayout230.xml"/><Relationship Id="rId21" Type="http://schemas.openxmlformats.org/officeDocument/2006/relationships/theme" Target="../theme/theme20.xml"/><Relationship Id="rId22" Type="http://schemas.openxmlformats.org/officeDocument/2006/relationships/image" Target="../media/image32.jpeg"/><Relationship Id="rId23" Type="http://schemas.openxmlformats.org/officeDocument/2006/relationships/image" Target="../media/image33.jpeg"/><Relationship Id="rId24" Type="http://schemas.openxmlformats.org/officeDocument/2006/relationships/image" Target="../media/image1.png"/><Relationship Id="rId25" Type="http://schemas.openxmlformats.org/officeDocument/2006/relationships/image" Target="../media/image34.png"/><Relationship Id="rId26" Type="http://schemas.openxmlformats.org/officeDocument/2006/relationships/image" Target="../media/image35.png"/><Relationship Id="rId27" Type="http://schemas.openxmlformats.org/officeDocument/2006/relationships/image" Target="../media/image36.png"/><Relationship Id="rId28" Type="http://schemas.openxmlformats.org/officeDocument/2006/relationships/image" Target="../media/image37.png"/><Relationship Id="rId29" Type="http://schemas.openxmlformats.org/officeDocument/2006/relationships/image" Target="../media/image38.pn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30" Type="http://schemas.openxmlformats.org/officeDocument/2006/relationships/image" Target="../media/image39.png"/><Relationship Id="rId31" Type="http://schemas.openxmlformats.org/officeDocument/2006/relationships/image" Target="../media/image40.png"/><Relationship Id="rId32" Type="http://schemas.openxmlformats.org/officeDocument/2006/relationships/image" Target="../media/image41.png"/><Relationship Id="rId9" Type="http://schemas.openxmlformats.org/officeDocument/2006/relationships/slideLayout" Target="../slideLayouts/slideLayout219.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33" Type="http://schemas.openxmlformats.org/officeDocument/2006/relationships/image" Target="../media/image42.png"/><Relationship Id="rId34" Type="http://schemas.openxmlformats.org/officeDocument/2006/relationships/image" Target="../media/image43.png"/><Relationship Id="rId35" Type="http://schemas.openxmlformats.org/officeDocument/2006/relationships/image" Target="../media/image44.png"/><Relationship Id="rId36" Type="http://schemas.openxmlformats.org/officeDocument/2006/relationships/image" Target="../media/image45.png"/><Relationship Id="rId10" Type="http://schemas.openxmlformats.org/officeDocument/2006/relationships/slideLayout" Target="../slideLayouts/slideLayout220.xml"/><Relationship Id="rId11" Type="http://schemas.openxmlformats.org/officeDocument/2006/relationships/slideLayout" Target="../slideLayouts/slideLayout221.xml"/><Relationship Id="rId12" Type="http://schemas.openxmlformats.org/officeDocument/2006/relationships/slideLayout" Target="../slideLayouts/slideLayout222.xml"/><Relationship Id="rId13" Type="http://schemas.openxmlformats.org/officeDocument/2006/relationships/slideLayout" Target="../slideLayouts/slideLayout223.xml"/><Relationship Id="rId14" Type="http://schemas.openxmlformats.org/officeDocument/2006/relationships/slideLayout" Target="../slideLayouts/slideLayout224.xml"/><Relationship Id="rId15" Type="http://schemas.openxmlformats.org/officeDocument/2006/relationships/slideLayout" Target="../slideLayouts/slideLayout225.xml"/><Relationship Id="rId16" Type="http://schemas.openxmlformats.org/officeDocument/2006/relationships/slideLayout" Target="../slideLayouts/slideLayout226.xml"/><Relationship Id="rId17" Type="http://schemas.openxmlformats.org/officeDocument/2006/relationships/slideLayout" Target="../slideLayouts/slideLayout227.xml"/><Relationship Id="rId18" Type="http://schemas.openxmlformats.org/officeDocument/2006/relationships/slideLayout" Target="../slideLayouts/slideLayout228.xml"/><Relationship Id="rId19" Type="http://schemas.openxmlformats.org/officeDocument/2006/relationships/slideLayout" Target="../slideLayouts/slideLayout229.xml"/><Relationship Id="rId37" Type="http://schemas.openxmlformats.org/officeDocument/2006/relationships/image" Target="../media/image46.png"/><Relationship Id="rId38" Type="http://schemas.openxmlformats.org/officeDocument/2006/relationships/image" Target="../media/image47.png"/><Relationship Id="rId39" Type="http://schemas.openxmlformats.org/officeDocument/2006/relationships/image" Target="../media/image48.png"/><Relationship Id="rId40" Type="http://schemas.openxmlformats.org/officeDocument/2006/relationships/image" Target="../media/image49.png"/><Relationship Id="rId41" Type="http://schemas.openxmlformats.org/officeDocument/2006/relationships/image" Target="../media/image50.png"/><Relationship Id="rId42" Type="http://schemas.openxmlformats.org/officeDocument/2006/relationships/image" Target="../media/image51.png"/><Relationship Id="rId43" Type="http://schemas.openxmlformats.org/officeDocument/2006/relationships/image" Target="../media/image52.png"/><Relationship Id="rId44" Type="http://schemas.openxmlformats.org/officeDocument/2006/relationships/image" Target="../media/image53.png"/><Relationship Id="rId45" Type="http://schemas.openxmlformats.org/officeDocument/2006/relationships/image" Target="../media/image54.png"/></Relationships>
</file>

<file path=ppt/slideMasters/_rels/slideMaster21.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231.xml"/><Relationship Id="rId2" Type="http://schemas.openxmlformats.org/officeDocument/2006/relationships/slideLayout" Target="../slideLayouts/slideLayout232.xml"/><Relationship Id="rId3" Type="http://schemas.openxmlformats.org/officeDocument/2006/relationships/slideLayout" Target="../slideLayouts/slideLayout233.xml"/><Relationship Id="rId4" Type="http://schemas.openxmlformats.org/officeDocument/2006/relationships/slideLayout" Target="../slideLayouts/slideLayout234.xml"/><Relationship Id="rId5" Type="http://schemas.openxmlformats.org/officeDocument/2006/relationships/slideLayout" Target="../slideLayouts/slideLayout23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239.xml"/><Relationship Id="rId6" Type="http://schemas.openxmlformats.org/officeDocument/2006/relationships/slideLayout" Target="../slideLayouts/slideLayout236.xml"/><Relationship Id="rId7" Type="http://schemas.openxmlformats.org/officeDocument/2006/relationships/slideLayout" Target="../slideLayouts/slideLayout237.xml"/><Relationship Id="rId8" Type="http://schemas.openxmlformats.org/officeDocument/2006/relationships/slideLayout" Target="../slideLayouts/slideLayout23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240.xml"/><Relationship Id="rId11" Type="http://schemas.openxmlformats.org/officeDocument/2006/relationships/theme" Target="../theme/theme21.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22.xml.rels><?xml version="1.0" encoding="UTF-8" standalone="yes"?>
<Relationships xmlns="http://schemas.openxmlformats.org/package/2006/relationships"><Relationship Id="rId20" Type="http://schemas.openxmlformats.org/officeDocument/2006/relationships/image" Target="../media/image116.png"/><Relationship Id="rId21" Type="http://schemas.openxmlformats.org/officeDocument/2006/relationships/image" Target="../media/image117.png"/><Relationship Id="rId22" Type="http://schemas.openxmlformats.org/officeDocument/2006/relationships/image" Target="../media/image44.png"/><Relationship Id="rId23" Type="http://schemas.openxmlformats.org/officeDocument/2006/relationships/image" Target="../media/image118.png"/><Relationship Id="rId24" Type="http://schemas.openxmlformats.org/officeDocument/2006/relationships/image" Target="../media/image46.png"/><Relationship Id="rId25" Type="http://schemas.openxmlformats.org/officeDocument/2006/relationships/image" Target="../media/image119.png"/><Relationship Id="rId26" Type="http://schemas.openxmlformats.org/officeDocument/2006/relationships/image" Target="../media/image120.png"/><Relationship Id="rId27" Type="http://schemas.openxmlformats.org/officeDocument/2006/relationships/image" Target="../media/image121.png"/><Relationship Id="rId28" Type="http://schemas.openxmlformats.org/officeDocument/2006/relationships/image" Target="../media/image122.png"/><Relationship Id="rId29" Type="http://schemas.openxmlformats.org/officeDocument/2006/relationships/image" Target="../media/image123.png"/><Relationship Id="rId1" Type="http://schemas.openxmlformats.org/officeDocument/2006/relationships/slideLayout" Target="../slideLayouts/slideLayout241.xml"/><Relationship Id="rId2" Type="http://schemas.openxmlformats.org/officeDocument/2006/relationships/slideLayout" Target="../slideLayouts/slideLayout242.xml"/><Relationship Id="rId3" Type="http://schemas.openxmlformats.org/officeDocument/2006/relationships/slideLayout" Target="../slideLayouts/slideLayout243.xml"/><Relationship Id="rId4" Type="http://schemas.openxmlformats.org/officeDocument/2006/relationships/slideLayout" Target="../slideLayouts/slideLayout244.xml"/><Relationship Id="rId5" Type="http://schemas.openxmlformats.org/officeDocument/2006/relationships/slideLayout" Target="../slideLayouts/slideLayout245.xml"/><Relationship Id="rId30" Type="http://schemas.openxmlformats.org/officeDocument/2006/relationships/image" Target="../media/image52.png"/><Relationship Id="rId31" Type="http://schemas.openxmlformats.org/officeDocument/2006/relationships/image" Target="../media/image124.png"/><Relationship Id="rId32" Type="http://schemas.openxmlformats.org/officeDocument/2006/relationships/image" Target="../media/image125.png"/><Relationship Id="rId9" Type="http://schemas.openxmlformats.org/officeDocument/2006/relationships/slideLayout" Target="../slideLayouts/slideLayout249.xml"/><Relationship Id="rId6" Type="http://schemas.openxmlformats.org/officeDocument/2006/relationships/slideLayout" Target="../slideLayouts/slideLayout246.xml"/><Relationship Id="rId7" Type="http://schemas.openxmlformats.org/officeDocument/2006/relationships/slideLayout" Target="../slideLayouts/slideLayout247.xml"/><Relationship Id="rId8" Type="http://schemas.openxmlformats.org/officeDocument/2006/relationships/slideLayout" Target="../slideLayouts/slideLayout248.xml"/><Relationship Id="rId33" Type="http://schemas.openxmlformats.org/officeDocument/2006/relationships/image" Target="../media/image126.png"/><Relationship Id="rId34" Type="http://schemas.openxmlformats.org/officeDocument/2006/relationships/image" Target="../media/image127.png"/><Relationship Id="rId35" Type="http://schemas.openxmlformats.org/officeDocument/2006/relationships/image" Target="../media/image128.png"/><Relationship Id="rId36" Type="http://schemas.openxmlformats.org/officeDocument/2006/relationships/image" Target="../media/image129.png"/><Relationship Id="rId10" Type="http://schemas.openxmlformats.org/officeDocument/2006/relationships/theme" Target="../theme/theme22.xml"/><Relationship Id="rId11" Type="http://schemas.openxmlformats.org/officeDocument/2006/relationships/image" Target="../media/image2.png"/><Relationship Id="rId12" Type="http://schemas.openxmlformats.org/officeDocument/2006/relationships/image" Target="../media/image31.jpeg"/><Relationship Id="rId13" Type="http://schemas.openxmlformats.org/officeDocument/2006/relationships/image" Target="../media/image112.png"/><Relationship Id="rId14" Type="http://schemas.openxmlformats.org/officeDocument/2006/relationships/image" Target="../media/image63.png"/><Relationship Id="rId15" Type="http://schemas.openxmlformats.org/officeDocument/2006/relationships/image" Target="../media/image113.png"/><Relationship Id="rId16" Type="http://schemas.openxmlformats.org/officeDocument/2006/relationships/image" Target="../media/image38.png"/><Relationship Id="rId17" Type="http://schemas.openxmlformats.org/officeDocument/2006/relationships/image" Target="../media/image8.png"/><Relationship Id="rId18" Type="http://schemas.openxmlformats.org/officeDocument/2006/relationships/image" Target="../media/image114.png"/><Relationship Id="rId19" Type="http://schemas.openxmlformats.org/officeDocument/2006/relationships/image" Target="../media/image115.png"/></Relationships>
</file>

<file path=ppt/slideMasters/_rels/slideMaster23.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250.xml"/><Relationship Id="rId2" Type="http://schemas.openxmlformats.org/officeDocument/2006/relationships/slideLayout" Target="../slideLayouts/slideLayout251.xml"/><Relationship Id="rId3" Type="http://schemas.openxmlformats.org/officeDocument/2006/relationships/slideLayout" Target="../slideLayouts/slideLayout252.xml"/><Relationship Id="rId4" Type="http://schemas.openxmlformats.org/officeDocument/2006/relationships/slideLayout" Target="../slideLayouts/slideLayout253.xml"/><Relationship Id="rId5" Type="http://schemas.openxmlformats.org/officeDocument/2006/relationships/slideLayout" Target="../slideLayouts/slideLayout254.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258.xml"/><Relationship Id="rId6" Type="http://schemas.openxmlformats.org/officeDocument/2006/relationships/slideLayout" Target="../slideLayouts/slideLayout255.xml"/><Relationship Id="rId7" Type="http://schemas.openxmlformats.org/officeDocument/2006/relationships/slideLayout" Target="../slideLayouts/slideLayout256.xml"/><Relationship Id="rId8" Type="http://schemas.openxmlformats.org/officeDocument/2006/relationships/slideLayout" Target="../slideLayouts/slideLayout257.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259.xml"/><Relationship Id="rId11" Type="http://schemas.openxmlformats.org/officeDocument/2006/relationships/theme" Target="../theme/theme23.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24.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260.xml"/><Relationship Id="rId2" Type="http://schemas.openxmlformats.org/officeDocument/2006/relationships/slideLayout" Target="../slideLayouts/slideLayout261.xml"/><Relationship Id="rId3" Type="http://schemas.openxmlformats.org/officeDocument/2006/relationships/slideLayout" Target="../slideLayouts/slideLayout262.xml"/><Relationship Id="rId4" Type="http://schemas.openxmlformats.org/officeDocument/2006/relationships/slideLayout" Target="../slideLayouts/slideLayout263.xml"/><Relationship Id="rId5" Type="http://schemas.openxmlformats.org/officeDocument/2006/relationships/slideLayout" Target="../slideLayouts/slideLayout264.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268.xml"/><Relationship Id="rId6" Type="http://schemas.openxmlformats.org/officeDocument/2006/relationships/slideLayout" Target="../slideLayouts/slideLayout265.xml"/><Relationship Id="rId7" Type="http://schemas.openxmlformats.org/officeDocument/2006/relationships/slideLayout" Target="../slideLayouts/slideLayout266.xml"/><Relationship Id="rId8" Type="http://schemas.openxmlformats.org/officeDocument/2006/relationships/slideLayout" Target="../slideLayouts/slideLayout267.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269.xml"/><Relationship Id="rId11" Type="http://schemas.openxmlformats.org/officeDocument/2006/relationships/theme" Target="../theme/theme24.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25.xml.rels><?xml version="1.0" encoding="UTF-8" standalone="yes"?>
<Relationships xmlns="http://schemas.openxmlformats.org/package/2006/relationships"><Relationship Id="rId20" Type="http://schemas.openxmlformats.org/officeDocument/2006/relationships/image" Target="../media/image115.png"/><Relationship Id="rId21" Type="http://schemas.openxmlformats.org/officeDocument/2006/relationships/image" Target="../media/image116.png"/><Relationship Id="rId22" Type="http://schemas.openxmlformats.org/officeDocument/2006/relationships/image" Target="../media/image117.png"/><Relationship Id="rId23" Type="http://schemas.openxmlformats.org/officeDocument/2006/relationships/image" Target="../media/image44.png"/><Relationship Id="rId24" Type="http://schemas.openxmlformats.org/officeDocument/2006/relationships/image" Target="../media/image118.png"/><Relationship Id="rId25" Type="http://schemas.openxmlformats.org/officeDocument/2006/relationships/image" Target="../media/image46.png"/><Relationship Id="rId26" Type="http://schemas.openxmlformats.org/officeDocument/2006/relationships/image" Target="../media/image119.png"/><Relationship Id="rId27" Type="http://schemas.openxmlformats.org/officeDocument/2006/relationships/image" Target="../media/image120.png"/><Relationship Id="rId28" Type="http://schemas.openxmlformats.org/officeDocument/2006/relationships/image" Target="../media/image121.png"/><Relationship Id="rId29" Type="http://schemas.openxmlformats.org/officeDocument/2006/relationships/image" Target="../media/image122.png"/><Relationship Id="rId1" Type="http://schemas.openxmlformats.org/officeDocument/2006/relationships/slideLayout" Target="../slideLayouts/slideLayout270.xml"/><Relationship Id="rId2" Type="http://schemas.openxmlformats.org/officeDocument/2006/relationships/slideLayout" Target="../slideLayouts/slideLayout271.xml"/><Relationship Id="rId3" Type="http://schemas.openxmlformats.org/officeDocument/2006/relationships/slideLayout" Target="../slideLayouts/slideLayout272.xml"/><Relationship Id="rId4" Type="http://schemas.openxmlformats.org/officeDocument/2006/relationships/slideLayout" Target="../slideLayouts/slideLayout273.xml"/><Relationship Id="rId5" Type="http://schemas.openxmlformats.org/officeDocument/2006/relationships/slideLayout" Target="../slideLayouts/slideLayout274.xml"/><Relationship Id="rId30" Type="http://schemas.openxmlformats.org/officeDocument/2006/relationships/image" Target="../media/image123.png"/><Relationship Id="rId31" Type="http://schemas.openxmlformats.org/officeDocument/2006/relationships/image" Target="../media/image52.png"/><Relationship Id="rId32" Type="http://schemas.openxmlformats.org/officeDocument/2006/relationships/image" Target="../media/image124.png"/><Relationship Id="rId9" Type="http://schemas.openxmlformats.org/officeDocument/2006/relationships/slideLayout" Target="../slideLayouts/slideLayout278.xml"/><Relationship Id="rId6" Type="http://schemas.openxmlformats.org/officeDocument/2006/relationships/slideLayout" Target="../slideLayouts/slideLayout275.xml"/><Relationship Id="rId7" Type="http://schemas.openxmlformats.org/officeDocument/2006/relationships/slideLayout" Target="../slideLayouts/slideLayout276.xml"/><Relationship Id="rId8" Type="http://schemas.openxmlformats.org/officeDocument/2006/relationships/slideLayout" Target="../slideLayouts/slideLayout277.xml"/><Relationship Id="rId33" Type="http://schemas.openxmlformats.org/officeDocument/2006/relationships/image" Target="../media/image130.png"/><Relationship Id="rId34" Type="http://schemas.openxmlformats.org/officeDocument/2006/relationships/image" Target="../media/image126.png"/><Relationship Id="rId35" Type="http://schemas.openxmlformats.org/officeDocument/2006/relationships/image" Target="../media/image127.png"/><Relationship Id="rId36" Type="http://schemas.openxmlformats.org/officeDocument/2006/relationships/image" Target="../media/image131.png"/><Relationship Id="rId10" Type="http://schemas.openxmlformats.org/officeDocument/2006/relationships/theme" Target="../theme/theme25.xml"/><Relationship Id="rId11" Type="http://schemas.openxmlformats.org/officeDocument/2006/relationships/image" Target="../media/image31.jpeg"/><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112.png"/><Relationship Id="rId15" Type="http://schemas.openxmlformats.org/officeDocument/2006/relationships/image" Target="../media/image63.png"/><Relationship Id="rId16" Type="http://schemas.openxmlformats.org/officeDocument/2006/relationships/image" Target="../media/image113.png"/><Relationship Id="rId17" Type="http://schemas.openxmlformats.org/officeDocument/2006/relationships/image" Target="../media/image38.png"/><Relationship Id="rId18" Type="http://schemas.openxmlformats.org/officeDocument/2006/relationships/image" Target="../media/image8.png"/><Relationship Id="rId19" Type="http://schemas.openxmlformats.org/officeDocument/2006/relationships/image" Target="../media/image114.png"/><Relationship Id="rId37" Type="http://schemas.openxmlformats.org/officeDocument/2006/relationships/image" Target="../media/image132.gif"/></Relationships>
</file>

<file path=ppt/slideMasters/_rels/slideMaster26.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279.xml"/><Relationship Id="rId2" Type="http://schemas.openxmlformats.org/officeDocument/2006/relationships/slideLayout" Target="../slideLayouts/slideLayout280.xml"/><Relationship Id="rId3" Type="http://schemas.openxmlformats.org/officeDocument/2006/relationships/slideLayout" Target="../slideLayouts/slideLayout281.xml"/><Relationship Id="rId4" Type="http://schemas.openxmlformats.org/officeDocument/2006/relationships/slideLayout" Target="../slideLayouts/slideLayout282.xml"/><Relationship Id="rId5" Type="http://schemas.openxmlformats.org/officeDocument/2006/relationships/slideLayout" Target="../slideLayouts/slideLayout283.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287.xml"/><Relationship Id="rId6" Type="http://schemas.openxmlformats.org/officeDocument/2006/relationships/slideLayout" Target="../slideLayouts/slideLayout284.xml"/><Relationship Id="rId7" Type="http://schemas.openxmlformats.org/officeDocument/2006/relationships/slideLayout" Target="../slideLayouts/slideLayout285.xml"/><Relationship Id="rId8" Type="http://schemas.openxmlformats.org/officeDocument/2006/relationships/slideLayout" Target="../slideLayouts/slideLayout286.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288.xml"/><Relationship Id="rId11" Type="http://schemas.openxmlformats.org/officeDocument/2006/relationships/theme" Target="../theme/theme26.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27.xml.rels><?xml version="1.0" encoding="UTF-8" standalone="yes"?>
<Relationships xmlns="http://schemas.openxmlformats.org/package/2006/relationships"><Relationship Id="rId46" Type="http://schemas.openxmlformats.org/officeDocument/2006/relationships/image" Target="../media/image55.png"/><Relationship Id="rId47" Type="http://schemas.openxmlformats.org/officeDocument/2006/relationships/image" Target="../media/image56.png"/><Relationship Id="rId48" Type="http://schemas.openxmlformats.org/officeDocument/2006/relationships/image" Target="../media/image57.png"/><Relationship Id="rId49" Type="http://schemas.openxmlformats.org/officeDocument/2006/relationships/image" Target="../media/image58.png"/><Relationship Id="rId20" Type="http://schemas.openxmlformats.org/officeDocument/2006/relationships/slideLayout" Target="../slideLayouts/slideLayout308.xml"/><Relationship Id="rId21" Type="http://schemas.openxmlformats.org/officeDocument/2006/relationships/theme" Target="../theme/theme27.xml"/><Relationship Id="rId22" Type="http://schemas.openxmlformats.org/officeDocument/2006/relationships/image" Target="../media/image32.jpeg"/><Relationship Id="rId23" Type="http://schemas.openxmlformats.org/officeDocument/2006/relationships/image" Target="../media/image33.jpeg"/><Relationship Id="rId24" Type="http://schemas.openxmlformats.org/officeDocument/2006/relationships/image" Target="../media/image1.png"/><Relationship Id="rId25" Type="http://schemas.openxmlformats.org/officeDocument/2006/relationships/image" Target="../media/image34.png"/><Relationship Id="rId26" Type="http://schemas.openxmlformats.org/officeDocument/2006/relationships/image" Target="../media/image35.png"/><Relationship Id="rId27" Type="http://schemas.openxmlformats.org/officeDocument/2006/relationships/image" Target="../media/image36.png"/><Relationship Id="rId28" Type="http://schemas.openxmlformats.org/officeDocument/2006/relationships/image" Target="../media/image37.png"/><Relationship Id="rId29" Type="http://schemas.openxmlformats.org/officeDocument/2006/relationships/image" Target="../media/image38.png"/><Relationship Id="rId1" Type="http://schemas.openxmlformats.org/officeDocument/2006/relationships/slideLayout" Target="../slideLayouts/slideLayout289.xml"/><Relationship Id="rId2" Type="http://schemas.openxmlformats.org/officeDocument/2006/relationships/slideLayout" Target="../slideLayouts/slideLayout290.xml"/><Relationship Id="rId3" Type="http://schemas.openxmlformats.org/officeDocument/2006/relationships/slideLayout" Target="../slideLayouts/slideLayout291.xml"/><Relationship Id="rId4" Type="http://schemas.openxmlformats.org/officeDocument/2006/relationships/slideLayout" Target="../slideLayouts/slideLayout292.xml"/><Relationship Id="rId5" Type="http://schemas.openxmlformats.org/officeDocument/2006/relationships/slideLayout" Target="../slideLayouts/slideLayout293.xml"/><Relationship Id="rId30" Type="http://schemas.openxmlformats.org/officeDocument/2006/relationships/image" Target="../media/image39.png"/><Relationship Id="rId31" Type="http://schemas.openxmlformats.org/officeDocument/2006/relationships/image" Target="../media/image40.png"/><Relationship Id="rId32" Type="http://schemas.openxmlformats.org/officeDocument/2006/relationships/image" Target="../media/image41.png"/><Relationship Id="rId9" Type="http://schemas.openxmlformats.org/officeDocument/2006/relationships/slideLayout" Target="../slideLayouts/slideLayout297.xml"/><Relationship Id="rId6" Type="http://schemas.openxmlformats.org/officeDocument/2006/relationships/slideLayout" Target="../slideLayouts/slideLayout294.xml"/><Relationship Id="rId7" Type="http://schemas.openxmlformats.org/officeDocument/2006/relationships/slideLayout" Target="../slideLayouts/slideLayout295.xml"/><Relationship Id="rId8" Type="http://schemas.openxmlformats.org/officeDocument/2006/relationships/slideLayout" Target="../slideLayouts/slideLayout296.xml"/><Relationship Id="rId33" Type="http://schemas.openxmlformats.org/officeDocument/2006/relationships/image" Target="../media/image42.png"/><Relationship Id="rId34" Type="http://schemas.openxmlformats.org/officeDocument/2006/relationships/image" Target="../media/image43.png"/><Relationship Id="rId35" Type="http://schemas.openxmlformats.org/officeDocument/2006/relationships/image" Target="../media/image44.png"/><Relationship Id="rId36" Type="http://schemas.openxmlformats.org/officeDocument/2006/relationships/image" Target="../media/image45.png"/><Relationship Id="rId10" Type="http://schemas.openxmlformats.org/officeDocument/2006/relationships/slideLayout" Target="../slideLayouts/slideLayout298.xml"/><Relationship Id="rId11" Type="http://schemas.openxmlformats.org/officeDocument/2006/relationships/slideLayout" Target="../slideLayouts/slideLayout299.xml"/><Relationship Id="rId12" Type="http://schemas.openxmlformats.org/officeDocument/2006/relationships/slideLayout" Target="../slideLayouts/slideLayout300.xml"/><Relationship Id="rId13" Type="http://schemas.openxmlformats.org/officeDocument/2006/relationships/slideLayout" Target="../slideLayouts/slideLayout301.xml"/><Relationship Id="rId14" Type="http://schemas.openxmlformats.org/officeDocument/2006/relationships/slideLayout" Target="../slideLayouts/slideLayout302.xml"/><Relationship Id="rId15" Type="http://schemas.openxmlformats.org/officeDocument/2006/relationships/slideLayout" Target="../slideLayouts/slideLayout303.xml"/><Relationship Id="rId16" Type="http://schemas.openxmlformats.org/officeDocument/2006/relationships/slideLayout" Target="../slideLayouts/slideLayout304.xml"/><Relationship Id="rId17" Type="http://schemas.openxmlformats.org/officeDocument/2006/relationships/slideLayout" Target="../slideLayouts/slideLayout305.xml"/><Relationship Id="rId18" Type="http://schemas.openxmlformats.org/officeDocument/2006/relationships/slideLayout" Target="../slideLayouts/slideLayout306.xml"/><Relationship Id="rId19" Type="http://schemas.openxmlformats.org/officeDocument/2006/relationships/slideLayout" Target="../slideLayouts/slideLayout307.xml"/><Relationship Id="rId37" Type="http://schemas.openxmlformats.org/officeDocument/2006/relationships/image" Target="../media/image46.png"/><Relationship Id="rId38" Type="http://schemas.openxmlformats.org/officeDocument/2006/relationships/image" Target="../media/image47.png"/><Relationship Id="rId39" Type="http://schemas.openxmlformats.org/officeDocument/2006/relationships/image" Target="../media/image48.png"/><Relationship Id="rId40" Type="http://schemas.openxmlformats.org/officeDocument/2006/relationships/image" Target="../media/image49.png"/><Relationship Id="rId41" Type="http://schemas.openxmlformats.org/officeDocument/2006/relationships/image" Target="../media/image50.png"/><Relationship Id="rId42" Type="http://schemas.openxmlformats.org/officeDocument/2006/relationships/image" Target="../media/image51.png"/><Relationship Id="rId43" Type="http://schemas.openxmlformats.org/officeDocument/2006/relationships/image" Target="../media/image52.png"/><Relationship Id="rId44" Type="http://schemas.openxmlformats.org/officeDocument/2006/relationships/image" Target="../media/image53.png"/><Relationship Id="rId45" Type="http://schemas.openxmlformats.org/officeDocument/2006/relationships/image" Target="../media/image54.png"/></Relationships>
</file>

<file path=ppt/slideMasters/_rels/slideMaster28.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317.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318.xml"/><Relationship Id="rId11" Type="http://schemas.openxmlformats.org/officeDocument/2006/relationships/theme" Target="../theme/theme28.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29.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319.xml"/><Relationship Id="rId2" Type="http://schemas.openxmlformats.org/officeDocument/2006/relationships/slideLayout" Target="../slideLayouts/slideLayout320.xml"/><Relationship Id="rId3" Type="http://schemas.openxmlformats.org/officeDocument/2006/relationships/slideLayout" Target="../slideLayouts/slideLayout321.xml"/><Relationship Id="rId4" Type="http://schemas.openxmlformats.org/officeDocument/2006/relationships/slideLayout" Target="../slideLayouts/slideLayout322.xml"/><Relationship Id="rId5" Type="http://schemas.openxmlformats.org/officeDocument/2006/relationships/slideLayout" Target="../slideLayouts/slideLayout323.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327.xml"/><Relationship Id="rId6" Type="http://schemas.openxmlformats.org/officeDocument/2006/relationships/slideLayout" Target="../slideLayouts/slideLayout324.xml"/><Relationship Id="rId7" Type="http://schemas.openxmlformats.org/officeDocument/2006/relationships/slideLayout" Target="../slideLayouts/slideLayout325.xml"/><Relationship Id="rId8" Type="http://schemas.openxmlformats.org/officeDocument/2006/relationships/slideLayout" Target="../slideLayouts/slideLayout326.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328.xml"/><Relationship Id="rId11" Type="http://schemas.openxmlformats.org/officeDocument/2006/relationships/theme" Target="../theme/theme29.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3.xml.rels><?xml version="1.0" encoding="UTF-8" standalone="yes"?>
<Relationships xmlns="http://schemas.openxmlformats.org/package/2006/relationships"><Relationship Id="rId20" Type="http://schemas.openxmlformats.org/officeDocument/2006/relationships/image" Target="../media/image9.png"/><Relationship Id="rId21" Type="http://schemas.openxmlformats.org/officeDocument/2006/relationships/image" Target="../media/image10.png"/><Relationship Id="rId22" Type="http://schemas.openxmlformats.org/officeDocument/2006/relationships/image" Target="../media/image11.png"/><Relationship Id="rId23" Type="http://schemas.openxmlformats.org/officeDocument/2006/relationships/image" Target="../media/image12.png"/><Relationship Id="rId24" Type="http://schemas.openxmlformats.org/officeDocument/2006/relationships/image" Target="../media/image13.png"/><Relationship Id="rId25" Type="http://schemas.openxmlformats.org/officeDocument/2006/relationships/image" Target="../media/image14.png"/><Relationship Id="rId26" Type="http://schemas.openxmlformats.org/officeDocument/2006/relationships/image" Target="../media/image15.png"/><Relationship Id="rId27" Type="http://schemas.openxmlformats.org/officeDocument/2006/relationships/image" Target="../media/image16.png"/><Relationship Id="rId28" Type="http://schemas.openxmlformats.org/officeDocument/2006/relationships/image" Target="../media/image17.png"/><Relationship Id="rId29"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30" Type="http://schemas.openxmlformats.org/officeDocument/2006/relationships/image" Target="../media/image19.png"/><Relationship Id="rId31" Type="http://schemas.openxmlformats.org/officeDocument/2006/relationships/image" Target="../media/image20.png"/><Relationship Id="rId32" Type="http://schemas.openxmlformats.org/officeDocument/2006/relationships/image" Target="../media/image21.png"/><Relationship Id="rId9" Type="http://schemas.openxmlformats.org/officeDocument/2006/relationships/slideLayout" Target="../slideLayouts/slideLayout29.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33" Type="http://schemas.openxmlformats.org/officeDocument/2006/relationships/image" Target="../media/image22.png"/><Relationship Id="rId34" Type="http://schemas.openxmlformats.org/officeDocument/2006/relationships/image" Target="../media/image23.png"/><Relationship Id="rId35" Type="http://schemas.openxmlformats.org/officeDocument/2006/relationships/image" Target="../media/image24.png"/><Relationship Id="rId36" Type="http://schemas.openxmlformats.org/officeDocument/2006/relationships/image" Target="../media/image25.png"/><Relationship Id="rId10" Type="http://schemas.openxmlformats.org/officeDocument/2006/relationships/slideLayout" Target="../slideLayouts/slideLayout30.xml"/><Relationship Id="rId11" Type="http://schemas.openxmlformats.org/officeDocument/2006/relationships/theme" Target="../theme/theme3.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37" Type="http://schemas.openxmlformats.org/officeDocument/2006/relationships/image" Target="../media/image26.png"/><Relationship Id="rId38" Type="http://schemas.openxmlformats.org/officeDocument/2006/relationships/image" Target="../media/image27.png"/></Relationships>
</file>

<file path=ppt/slideMasters/_rels/slideMaster30.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329.xml"/><Relationship Id="rId2" Type="http://schemas.openxmlformats.org/officeDocument/2006/relationships/slideLayout" Target="../slideLayouts/slideLayout330.xml"/><Relationship Id="rId3" Type="http://schemas.openxmlformats.org/officeDocument/2006/relationships/slideLayout" Target="../slideLayouts/slideLayout331.xml"/><Relationship Id="rId4" Type="http://schemas.openxmlformats.org/officeDocument/2006/relationships/slideLayout" Target="../slideLayouts/slideLayout332.xml"/><Relationship Id="rId5" Type="http://schemas.openxmlformats.org/officeDocument/2006/relationships/slideLayout" Target="../slideLayouts/slideLayout333.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337.xml"/><Relationship Id="rId6" Type="http://schemas.openxmlformats.org/officeDocument/2006/relationships/slideLayout" Target="../slideLayouts/slideLayout334.xml"/><Relationship Id="rId7" Type="http://schemas.openxmlformats.org/officeDocument/2006/relationships/slideLayout" Target="../slideLayouts/slideLayout335.xml"/><Relationship Id="rId8" Type="http://schemas.openxmlformats.org/officeDocument/2006/relationships/slideLayout" Target="../slideLayouts/slideLayout336.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338.xml"/><Relationship Id="rId11" Type="http://schemas.openxmlformats.org/officeDocument/2006/relationships/theme" Target="../theme/theme30.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31.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339.xml"/><Relationship Id="rId2" Type="http://schemas.openxmlformats.org/officeDocument/2006/relationships/slideLayout" Target="../slideLayouts/slideLayout340.xml"/><Relationship Id="rId3" Type="http://schemas.openxmlformats.org/officeDocument/2006/relationships/slideLayout" Target="../slideLayouts/slideLayout341.xml"/><Relationship Id="rId4" Type="http://schemas.openxmlformats.org/officeDocument/2006/relationships/slideLayout" Target="../slideLayouts/slideLayout342.xml"/><Relationship Id="rId5" Type="http://schemas.openxmlformats.org/officeDocument/2006/relationships/slideLayout" Target="../slideLayouts/slideLayout343.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347.xml"/><Relationship Id="rId6" Type="http://schemas.openxmlformats.org/officeDocument/2006/relationships/slideLayout" Target="../slideLayouts/slideLayout344.xml"/><Relationship Id="rId7" Type="http://schemas.openxmlformats.org/officeDocument/2006/relationships/slideLayout" Target="../slideLayouts/slideLayout345.xml"/><Relationship Id="rId8" Type="http://schemas.openxmlformats.org/officeDocument/2006/relationships/slideLayout" Target="../slideLayouts/slideLayout346.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348.xml"/><Relationship Id="rId11" Type="http://schemas.openxmlformats.org/officeDocument/2006/relationships/theme" Target="../theme/theme31.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32.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349.xml"/><Relationship Id="rId2" Type="http://schemas.openxmlformats.org/officeDocument/2006/relationships/slideLayout" Target="../slideLayouts/slideLayout350.xml"/><Relationship Id="rId3" Type="http://schemas.openxmlformats.org/officeDocument/2006/relationships/slideLayout" Target="../slideLayouts/slideLayout351.xml"/><Relationship Id="rId4" Type="http://schemas.openxmlformats.org/officeDocument/2006/relationships/slideLayout" Target="../slideLayouts/slideLayout352.xml"/><Relationship Id="rId5" Type="http://schemas.openxmlformats.org/officeDocument/2006/relationships/slideLayout" Target="../slideLayouts/slideLayout353.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357.xml"/><Relationship Id="rId6" Type="http://schemas.openxmlformats.org/officeDocument/2006/relationships/slideLayout" Target="../slideLayouts/slideLayout354.xml"/><Relationship Id="rId7" Type="http://schemas.openxmlformats.org/officeDocument/2006/relationships/slideLayout" Target="../slideLayouts/slideLayout355.xml"/><Relationship Id="rId8" Type="http://schemas.openxmlformats.org/officeDocument/2006/relationships/slideLayout" Target="../slideLayouts/slideLayout356.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358.xml"/><Relationship Id="rId11" Type="http://schemas.openxmlformats.org/officeDocument/2006/relationships/theme" Target="../theme/theme32.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33.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359.xml"/><Relationship Id="rId2" Type="http://schemas.openxmlformats.org/officeDocument/2006/relationships/slideLayout" Target="../slideLayouts/slideLayout360.xml"/><Relationship Id="rId3" Type="http://schemas.openxmlformats.org/officeDocument/2006/relationships/slideLayout" Target="../slideLayouts/slideLayout361.xml"/><Relationship Id="rId4" Type="http://schemas.openxmlformats.org/officeDocument/2006/relationships/slideLayout" Target="../slideLayouts/slideLayout362.xml"/><Relationship Id="rId5" Type="http://schemas.openxmlformats.org/officeDocument/2006/relationships/slideLayout" Target="../slideLayouts/slideLayout363.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367.xml"/><Relationship Id="rId6" Type="http://schemas.openxmlformats.org/officeDocument/2006/relationships/slideLayout" Target="../slideLayouts/slideLayout364.xml"/><Relationship Id="rId7" Type="http://schemas.openxmlformats.org/officeDocument/2006/relationships/slideLayout" Target="../slideLayouts/slideLayout365.xml"/><Relationship Id="rId8" Type="http://schemas.openxmlformats.org/officeDocument/2006/relationships/slideLayout" Target="../slideLayouts/slideLayout366.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368.xml"/><Relationship Id="rId11" Type="http://schemas.openxmlformats.org/officeDocument/2006/relationships/theme" Target="../theme/theme33.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34.xml.rels><?xml version="1.0" encoding="UTF-8" standalone="yes"?>
<Relationships xmlns="http://schemas.openxmlformats.org/package/2006/relationships"><Relationship Id="rId46" Type="http://schemas.openxmlformats.org/officeDocument/2006/relationships/image" Target="../media/image55.png"/><Relationship Id="rId47" Type="http://schemas.openxmlformats.org/officeDocument/2006/relationships/image" Target="../media/image56.png"/><Relationship Id="rId48" Type="http://schemas.openxmlformats.org/officeDocument/2006/relationships/image" Target="../media/image57.png"/><Relationship Id="rId49" Type="http://schemas.openxmlformats.org/officeDocument/2006/relationships/image" Target="../media/image58.png"/><Relationship Id="rId20" Type="http://schemas.openxmlformats.org/officeDocument/2006/relationships/slideLayout" Target="../slideLayouts/slideLayout388.xml"/><Relationship Id="rId21" Type="http://schemas.openxmlformats.org/officeDocument/2006/relationships/theme" Target="../theme/theme34.xml"/><Relationship Id="rId22" Type="http://schemas.openxmlformats.org/officeDocument/2006/relationships/image" Target="../media/image32.jpeg"/><Relationship Id="rId23" Type="http://schemas.openxmlformats.org/officeDocument/2006/relationships/image" Target="../media/image33.jpeg"/><Relationship Id="rId24" Type="http://schemas.openxmlformats.org/officeDocument/2006/relationships/image" Target="../media/image1.png"/><Relationship Id="rId25" Type="http://schemas.openxmlformats.org/officeDocument/2006/relationships/image" Target="../media/image34.png"/><Relationship Id="rId26" Type="http://schemas.openxmlformats.org/officeDocument/2006/relationships/image" Target="../media/image35.png"/><Relationship Id="rId27" Type="http://schemas.openxmlformats.org/officeDocument/2006/relationships/image" Target="../media/image36.png"/><Relationship Id="rId28" Type="http://schemas.openxmlformats.org/officeDocument/2006/relationships/image" Target="../media/image37.png"/><Relationship Id="rId29" Type="http://schemas.openxmlformats.org/officeDocument/2006/relationships/image" Target="../media/image38.png"/><Relationship Id="rId1" Type="http://schemas.openxmlformats.org/officeDocument/2006/relationships/slideLayout" Target="../slideLayouts/slideLayout369.xml"/><Relationship Id="rId2" Type="http://schemas.openxmlformats.org/officeDocument/2006/relationships/slideLayout" Target="../slideLayouts/slideLayout370.xml"/><Relationship Id="rId3" Type="http://schemas.openxmlformats.org/officeDocument/2006/relationships/slideLayout" Target="../slideLayouts/slideLayout371.xml"/><Relationship Id="rId4" Type="http://schemas.openxmlformats.org/officeDocument/2006/relationships/slideLayout" Target="../slideLayouts/slideLayout372.xml"/><Relationship Id="rId5" Type="http://schemas.openxmlformats.org/officeDocument/2006/relationships/slideLayout" Target="../slideLayouts/slideLayout373.xml"/><Relationship Id="rId30" Type="http://schemas.openxmlformats.org/officeDocument/2006/relationships/image" Target="../media/image39.png"/><Relationship Id="rId31" Type="http://schemas.openxmlformats.org/officeDocument/2006/relationships/image" Target="../media/image40.png"/><Relationship Id="rId32" Type="http://schemas.openxmlformats.org/officeDocument/2006/relationships/image" Target="../media/image41.png"/><Relationship Id="rId9" Type="http://schemas.openxmlformats.org/officeDocument/2006/relationships/slideLayout" Target="../slideLayouts/slideLayout377.xml"/><Relationship Id="rId6" Type="http://schemas.openxmlformats.org/officeDocument/2006/relationships/slideLayout" Target="../slideLayouts/slideLayout374.xml"/><Relationship Id="rId7" Type="http://schemas.openxmlformats.org/officeDocument/2006/relationships/slideLayout" Target="../slideLayouts/slideLayout375.xml"/><Relationship Id="rId8" Type="http://schemas.openxmlformats.org/officeDocument/2006/relationships/slideLayout" Target="../slideLayouts/slideLayout376.xml"/><Relationship Id="rId33" Type="http://schemas.openxmlformats.org/officeDocument/2006/relationships/image" Target="../media/image42.png"/><Relationship Id="rId34" Type="http://schemas.openxmlformats.org/officeDocument/2006/relationships/image" Target="../media/image43.png"/><Relationship Id="rId35" Type="http://schemas.openxmlformats.org/officeDocument/2006/relationships/image" Target="../media/image44.png"/><Relationship Id="rId36" Type="http://schemas.openxmlformats.org/officeDocument/2006/relationships/image" Target="../media/image45.png"/><Relationship Id="rId10" Type="http://schemas.openxmlformats.org/officeDocument/2006/relationships/slideLayout" Target="../slideLayouts/slideLayout378.xml"/><Relationship Id="rId11" Type="http://schemas.openxmlformats.org/officeDocument/2006/relationships/slideLayout" Target="../slideLayouts/slideLayout379.xml"/><Relationship Id="rId12" Type="http://schemas.openxmlformats.org/officeDocument/2006/relationships/slideLayout" Target="../slideLayouts/slideLayout380.xml"/><Relationship Id="rId13" Type="http://schemas.openxmlformats.org/officeDocument/2006/relationships/slideLayout" Target="../slideLayouts/slideLayout381.xml"/><Relationship Id="rId14" Type="http://schemas.openxmlformats.org/officeDocument/2006/relationships/slideLayout" Target="../slideLayouts/slideLayout382.xml"/><Relationship Id="rId15" Type="http://schemas.openxmlformats.org/officeDocument/2006/relationships/slideLayout" Target="../slideLayouts/slideLayout383.xml"/><Relationship Id="rId16" Type="http://schemas.openxmlformats.org/officeDocument/2006/relationships/slideLayout" Target="../slideLayouts/slideLayout384.xml"/><Relationship Id="rId17" Type="http://schemas.openxmlformats.org/officeDocument/2006/relationships/slideLayout" Target="../slideLayouts/slideLayout385.xml"/><Relationship Id="rId18" Type="http://schemas.openxmlformats.org/officeDocument/2006/relationships/slideLayout" Target="../slideLayouts/slideLayout386.xml"/><Relationship Id="rId19" Type="http://schemas.openxmlformats.org/officeDocument/2006/relationships/slideLayout" Target="../slideLayouts/slideLayout387.xml"/><Relationship Id="rId37" Type="http://schemas.openxmlformats.org/officeDocument/2006/relationships/image" Target="../media/image46.png"/><Relationship Id="rId38" Type="http://schemas.openxmlformats.org/officeDocument/2006/relationships/image" Target="../media/image47.png"/><Relationship Id="rId39" Type="http://schemas.openxmlformats.org/officeDocument/2006/relationships/image" Target="../media/image48.png"/><Relationship Id="rId40" Type="http://schemas.openxmlformats.org/officeDocument/2006/relationships/image" Target="../media/image49.png"/><Relationship Id="rId41" Type="http://schemas.openxmlformats.org/officeDocument/2006/relationships/image" Target="../media/image50.png"/><Relationship Id="rId42" Type="http://schemas.openxmlformats.org/officeDocument/2006/relationships/image" Target="../media/image51.png"/><Relationship Id="rId43" Type="http://schemas.openxmlformats.org/officeDocument/2006/relationships/image" Target="../media/image52.png"/><Relationship Id="rId44" Type="http://schemas.openxmlformats.org/officeDocument/2006/relationships/image" Target="../media/image53.png"/><Relationship Id="rId45" Type="http://schemas.openxmlformats.org/officeDocument/2006/relationships/image" Target="../media/image54.png"/></Relationships>
</file>

<file path=ppt/slideMasters/_rels/slideMaster35.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397.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398.xml"/><Relationship Id="rId11" Type="http://schemas.openxmlformats.org/officeDocument/2006/relationships/theme" Target="../theme/theme35.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36.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399.xml"/><Relationship Id="rId2" Type="http://schemas.openxmlformats.org/officeDocument/2006/relationships/slideLayout" Target="../slideLayouts/slideLayout400.xml"/><Relationship Id="rId3" Type="http://schemas.openxmlformats.org/officeDocument/2006/relationships/slideLayout" Target="../slideLayouts/slideLayout401.xml"/><Relationship Id="rId4" Type="http://schemas.openxmlformats.org/officeDocument/2006/relationships/slideLayout" Target="../slideLayouts/slideLayout402.xml"/><Relationship Id="rId5" Type="http://schemas.openxmlformats.org/officeDocument/2006/relationships/slideLayout" Target="../slideLayouts/slideLayout403.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407.xml"/><Relationship Id="rId6" Type="http://schemas.openxmlformats.org/officeDocument/2006/relationships/slideLayout" Target="../slideLayouts/slideLayout404.xml"/><Relationship Id="rId7" Type="http://schemas.openxmlformats.org/officeDocument/2006/relationships/slideLayout" Target="../slideLayouts/slideLayout405.xml"/><Relationship Id="rId8" Type="http://schemas.openxmlformats.org/officeDocument/2006/relationships/slideLayout" Target="../slideLayouts/slideLayout406.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408.xml"/><Relationship Id="rId11" Type="http://schemas.openxmlformats.org/officeDocument/2006/relationships/theme" Target="../theme/theme36.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37.xml.rels><?xml version="1.0" encoding="UTF-8" standalone="yes"?>
<Relationships xmlns="http://schemas.openxmlformats.org/package/2006/relationships"><Relationship Id="rId46" Type="http://schemas.openxmlformats.org/officeDocument/2006/relationships/image" Target="../media/image55.png"/><Relationship Id="rId47" Type="http://schemas.openxmlformats.org/officeDocument/2006/relationships/image" Target="../media/image56.png"/><Relationship Id="rId48" Type="http://schemas.openxmlformats.org/officeDocument/2006/relationships/image" Target="../media/image57.png"/><Relationship Id="rId49" Type="http://schemas.openxmlformats.org/officeDocument/2006/relationships/image" Target="../media/image58.png"/><Relationship Id="rId20" Type="http://schemas.openxmlformats.org/officeDocument/2006/relationships/slideLayout" Target="../slideLayouts/slideLayout428.xml"/><Relationship Id="rId21" Type="http://schemas.openxmlformats.org/officeDocument/2006/relationships/theme" Target="../theme/theme37.xml"/><Relationship Id="rId22" Type="http://schemas.openxmlformats.org/officeDocument/2006/relationships/image" Target="../media/image32.jpeg"/><Relationship Id="rId23" Type="http://schemas.openxmlformats.org/officeDocument/2006/relationships/image" Target="../media/image33.jpeg"/><Relationship Id="rId24" Type="http://schemas.openxmlformats.org/officeDocument/2006/relationships/image" Target="../media/image1.png"/><Relationship Id="rId25" Type="http://schemas.openxmlformats.org/officeDocument/2006/relationships/image" Target="../media/image34.png"/><Relationship Id="rId26" Type="http://schemas.openxmlformats.org/officeDocument/2006/relationships/image" Target="../media/image35.png"/><Relationship Id="rId27" Type="http://schemas.openxmlformats.org/officeDocument/2006/relationships/image" Target="../media/image36.png"/><Relationship Id="rId28" Type="http://schemas.openxmlformats.org/officeDocument/2006/relationships/image" Target="../media/image37.png"/><Relationship Id="rId29" Type="http://schemas.openxmlformats.org/officeDocument/2006/relationships/image" Target="../media/image38.png"/><Relationship Id="rId1" Type="http://schemas.openxmlformats.org/officeDocument/2006/relationships/slideLayout" Target="../slideLayouts/slideLayout409.xml"/><Relationship Id="rId2" Type="http://schemas.openxmlformats.org/officeDocument/2006/relationships/slideLayout" Target="../slideLayouts/slideLayout410.xml"/><Relationship Id="rId3" Type="http://schemas.openxmlformats.org/officeDocument/2006/relationships/slideLayout" Target="../slideLayouts/slideLayout411.xml"/><Relationship Id="rId4" Type="http://schemas.openxmlformats.org/officeDocument/2006/relationships/slideLayout" Target="../slideLayouts/slideLayout412.xml"/><Relationship Id="rId5" Type="http://schemas.openxmlformats.org/officeDocument/2006/relationships/slideLayout" Target="../slideLayouts/slideLayout413.xml"/><Relationship Id="rId30" Type="http://schemas.openxmlformats.org/officeDocument/2006/relationships/image" Target="../media/image39.png"/><Relationship Id="rId31" Type="http://schemas.openxmlformats.org/officeDocument/2006/relationships/image" Target="../media/image40.png"/><Relationship Id="rId32" Type="http://schemas.openxmlformats.org/officeDocument/2006/relationships/image" Target="../media/image41.png"/><Relationship Id="rId9" Type="http://schemas.openxmlformats.org/officeDocument/2006/relationships/slideLayout" Target="../slideLayouts/slideLayout417.xml"/><Relationship Id="rId6" Type="http://schemas.openxmlformats.org/officeDocument/2006/relationships/slideLayout" Target="../slideLayouts/slideLayout414.xml"/><Relationship Id="rId7" Type="http://schemas.openxmlformats.org/officeDocument/2006/relationships/slideLayout" Target="../slideLayouts/slideLayout415.xml"/><Relationship Id="rId8" Type="http://schemas.openxmlformats.org/officeDocument/2006/relationships/slideLayout" Target="../slideLayouts/slideLayout416.xml"/><Relationship Id="rId33" Type="http://schemas.openxmlformats.org/officeDocument/2006/relationships/image" Target="../media/image42.png"/><Relationship Id="rId34" Type="http://schemas.openxmlformats.org/officeDocument/2006/relationships/image" Target="../media/image43.png"/><Relationship Id="rId35" Type="http://schemas.openxmlformats.org/officeDocument/2006/relationships/image" Target="../media/image44.png"/><Relationship Id="rId36" Type="http://schemas.openxmlformats.org/officeDocument/2006/relationships/image" Target="../media/image45.png"/><Relationship Id="rId10" Type="http://schemas.openxmlformats.org/officeDocument/2006/relationships/slideLayout" Target="../slideLayouts/slideLayout418.xml"/><Relationship Id="rId11" Type="http://schemas.openxmlformats.org/officeDocument/2006/relationships/slideLayout" Target="../slideLayouts/slideLayout419.xml"/><Relationship Id="rId12" Type="http://schemas.openxmlformats.org/officeDocument/2006/relationships/slideLayout" Target="../slideLayouts/slideLayout420.xml"/><Relationship Id="rId13" Type="http://schemas.openxmlformats.org/officeDocument/2006/relationships/slideLayout" Target="../slideLayouts/slideLayout421.xml"/><Relationship Id="rId14" Type="http://schemas.openxmlformats.org/officeDocument/2006/relationships/slideLayout" Target="../slideLayouts/slideLayout422.xml"/><Relationship Id="rId15" Type="http://schemas.openxmlformats.org/officeDocument/2006/relationships/slideLayout" Target="../slideLayouts/slideLayout423.xml"/><Relationship Id="rId16" Type="http://schemas.openxmlformats.org/officeDocument/2006/relationships/slideLayout" Target="../slideLayouts/slideLayout424.xml"/><Relationship Id="rId17" Type="http://schemas.openxmlformats.org/officeDocument/2006/relationships/slideLayout" Target="../slideLayouts/slideLayout425.xml"/><Relationship Id="rId18" Type="http://schemas.openxmlformats.org/officeDocument/2006/relationships/slideLayout" Target="../slideLayouts/slideLayout426.xml"/><Relationship Id="rId19" Type="http://schemas.openxmlformats.org/officeDocument/2006/relationships/slideLayout" Target="../slideLayouts/slideLayout427.xml"/><Relationship Id="rId37" Type="http://schemas.openxmlformats.org/officeDocument/2006/relationships/image" Target="../media/image46.png"/><Relationship Id="rId38" Type="http://schemas.openxmlformats.org/officeDocument/2006/relationships/image" Target="../media/image47.png"/><Relationship Id="rId39" Type="http://schemas.openxmlformats.org/officeDocument/2006/relationships/image" Target="../media/image48.png"/><Relationship Id="rId40" Type="http://schemas.openxmlformats.org/officeDocument/2006/relationships/image" Target="../media/image49.png"/><Relationship Id="rId41" Type="http://schemas.openxmlformats.org/officeDocument/2006/relationships/image" Target="../media/image50.png"/><Relationship Id="rId42" Type="http://schemas.openxmlformats.org/officeDocument/2006/relationships/image" Target="../media/image51.png"/><Relationship Id="rId43" Type="http://schemas.openxmlformats.org/officeDocument/2006/relationships/image" Target="../media/image52.png"/><Relationship Id="rId44" Type="http://schemas.openxmlformats.org/officeDocument/2006/relationships/image" Target="../media/image53.png"/><Relationship Id="rId45" Type="http://schemas.openxmlformats.org/officeDocument/2006/relationships/image" Target="../media/image54.png"/></Relationships>
</file>

<file path=ppt/slideMasters/_rels/slideMaster38.xml.rels><?xml version="1.0" encoding="UTF-8" standalone="yes"?>
<Relationships xmlns="http://schemas.openxmlformats.org/package/2006/relationships"><Relationship Id="rId20" Type="http://schemas.openxmlformats.org/officeDocument/2006/relationships/image" Target="../media/image9.png"/><Relationship Id="rId21" Type="http://schemas.openxmlformats.org/officeDocument/2006/relationships/image" Target="../media/image10.png"/><Relationship Id="rId22" Type="http://schemas.openxmlformats.org/officeDocument/2006/relationships/image" Target="../media/image11.png"/><Relationship Id="rId23" Type="http://schemas.openxmlformats.org/officeDocument/2006/relationships/image" Target="../media/image12.png"/><Relationship Id="rId24" Type="http://schemas.openxmlformats.org/officeDocument/2006/relationships/image" Target="../media/image13.png"/><Relationship Id="rId25" Type="http://schemas.openxmlformats.org/officeDocument/2006/relationships/image" Target="../media/image14.png"/><Relationship Id="rId26" Type="http://schemas.openxmlformats.org/officeDocument/2006/relationships/image" Target="../media/image15.png"/><Relationship Id="rId27" Type="http://schemas.openxmlformats.org/officeDocument/2006/relationships/image" Target="../media/image16.png"/><Relationship Id="rId28" Type="http://schemas.openxmlformats.org/officeDocument/2006/relationships/image" Target="../media/image17.png"/><Relationship Id="rId29" Type="http://schemas.openxmlformats.org/officeDocument/2006/relationships/image" Target="../media/image18.png"/><Relationship Id="rId1" Type="http://schemas.openxmlformats.org/officeDocument/2006/relationships/slideLayout" Target="../slideLayouts/slideLayout429.xml"/><Relationship Id="rId2" Type="http://schemas.openxmlformats.org/officeDocument/2006/relationships/slideLayout" Target="../slideLayouts/slideLayout430.xml"/><Relationship Id="rId3" Type="http://schemas.openxmlformats.org/officeDocument/2006/relationships/slideLayout" Target="../slideLayouts/slideLayout431.xml"/><Relationship Id="rId4" Type="http://schemas.openxmlformats.org/officeDocument/2006/relationships/slideLayout" Target="../slideLayouts/slideLayout432.xml"/><Relationship Id="rId5" Type="http://schemas.openxmlformats.org/officeDocument/2006/relationships/slideLayout" Target="../slideLayouts/slideLayout433.xml"/><Relationship Id="rId30" Type="http://schemas.openxmlformats.org/officeDocument/2006/relationships/image" Target="../media/image19.png"/><Relationship Id="rId31" Type="http://schemas.openxmlformats.org/officeDocument/2006/relationships/image" Target="../media/image20.png"/><Relationship Id="rId32" Type="http://schemas.openxmlformats.org/officeDocument/2006/relationships/image" Target="../media/image21.png"/><Relationship Id="rId9" Type="http://schemas.openxmlformats.org/officeDocument/2006/relationships/slideLayout" Target="../slideLayouts/slideLayout437.xml"/><Relationship Id="rId6" Type="http://schemas.openxmlformats.org/officeDocument/2006/relationships/slideLayout" Target="../slideLayouts/slideLayout434.xml"/><Relationship Id="rId7" Type="http://schemas.openxmlformats.org/officeDocument/2006/relationships/slideLayout" Target="../slideLayouts/slideLayout435.xml"/><Relationship Id="rId8" Type="http://schemas.openxmlformats.org/officeDocument/2006/relationships/slideLayout" Target="../slideLayouts/slideLayout436.xml"/><Relationship Id="rId33" Type="http://schemas.openxmlformats.org/officeDocument/2006/relationships/image" Target="../media/image22.png"/><Relationship Id="rId34" Type="http://schemas.openxmlformats.org/officeDocument/2006/relationships/image" Target="../media/image23.png"/><Relationship Id="rId35" Type="http://schemas.openxmlformats.org/officeDocument/2006/relationships/image" Target="../media/image24.png"/><Relationship Id="rId36" Type="http://schemas.openxmlformats.org/officeDocument/2006/relationships/image" Target="../media/image25.png"/><Relationship Id="rId10" Type="http://schemas.openxmlformats.org/officeDocument/2006/relationships/slideLayout" Target="../slideLayouts/slideLayout438.xml"/><Relationship Id="rId11" Type="http://schemas.openxmlformats.org/officeDocument/2006/relationships/slideLayout" Target="../slideLayouts/slideLayout439.xml"/><Relationship Id="rId12" Type="http://schemas.openxmlformats.org/officeDocument/2006/relationships/theme" Target="../theme/theme38.xml"/><Relationship Id="rId13" Type="http://schemas.openxmlformats.org/officeDocument/2006/relationships/image" Target="../media/image2.png"/><Relationship Id="rId14" Type="http://schemas.openxmlformats.org/officeDocument/2006/relationships/image" Target="../media/image31.jpe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37" Type="http://schemas.openxmlformats.org/officeDocument/2006/relationships/image" Target="../media/image26.png"/><Relationship Id="rId38" Type="http://schemas.openxmlformats.org/officeDocument/2006/relationships/image" Target="../media/image27.png"/></Relationships>
</file>

<file path=ppt/slideMasters/_rels/slideMaster39.xml.rels><?xml version="1.0" encoding="UTF-8" standalone="yes"?>
<Relationships xmlns="http://schemas.openxmlformats.org/package/2006/relationships"><Relationship Id="rId20" Type="http://schemas.openxmlformats.org/officeDocument/2006/relationships/image" Target="../media/image9.png"/><Relationship Id="rId21" Type="http://schemas.openxmlformats.org/officeDocument/2006/relationships/image" Target="../media/image10.png"/><Relationship Id="rId22" Type="http://schemas.openxmlformats.org/officeDocument/2006/relationships/image" Target="../media/image11.png"/><Relationship Id="rId23" Type="http://schemas.openxmlformats.org/officeDocument/2006/relationships/image" Target="../media/image12.png"/><Relationship Id="rId24" Type="http://schemas.openxmlformats.org/officeDocument/2006/relationships/image" Target="../media/image13.png"/><Relationship Id="rId25" Type="http://schemas.openxmlformats.org/officeDocument/2006/relationships/image" Target="../media/image14.png"/><Relationship Id="rId26" Type="http://schemas.openxmlformats.org/officeDocument/2006/relationships/image" Target="../media/image15.png"/><Relationship Id="rId27" Type="http://schemas.openxmlformats.org/officeDocument/2006/relationships/image" Target="../media/image16.png"/><Relationship Id="rId28" Type="http://schemas.openxmlformats.org/officeDocument/2006/relationships/image" Target="../media/image17.png"/><Relationship Id="rId29" Type="http://schemas.openxmlformats.org/officeDocument/2006/relationships/image" Target="../media/image18.png"/><Relationship Id="rId1" Type="http://schemas.openxmlformats.org/officeDocument/2006/relationships/slideLayout" Target="../slideLayouts/slideLayout440.xml"/><Relationship Id="rId2" Type="http://schemas.openxmlformats.org/officeDocument/2006/relationships/slideLayout" Target="../slideLayouts/slideLayout441.xml"/><Relationship Id="rId3" Type="http://schemas.openxmlformats.org/officeDocument/2006/relationships/slideLayout" Target="../slideLayouts/slideLayout442.xml"/><Relationship Id="rId4" Type="http://schemas.openxmlformats.org/officeDocument/2006/relationships/slideLayout" Target="../slideLayouts/slideLayout443.xml"/><Relationship Id="rId5" Type="http://schemas.openxmlformats.org/officeDocument/2006/relationships/slideLayout" Target="../slideLayouts/slideLayout444.xml"/><Relationship Id="rId30" Type="http://schemas.openxmlformats.org/officeDocument/2006/relationships/image" Target="../media/image19.png"/><Relationship Id="rId31" Type="http://schemas.openxmlformats.org/officeDocument/2006/relationships/image" Target="../media/image20.png"/><Relationship Id="rId32" Type="http://schemas.openxmlformats.org/officeDocument/2006/relationships/image" Target="../media/image21.png"/><Relationship Id="rId9" Type="http://schemas.openxmlformats.org/officeDocument/2006/relationships/slideLayout" Target="../slideLayouts/slideLayout448.xml"/><Relationship Id="rId6" Type="http://schemas.openxmlformats.org/officeDocument/2006/relationships/slideLayout" Target="../slideLayouts/slideLayout445.xml"/><Relationship Id="rId7" Type="http://schemas.openxmlformats.org/officeDocument/2006/relationships/slideLayout" Target="../slideLayouts/slideLayout446.xml"/><Relationship Id="rId8" Type="http://schemas.openxmlformats.org/officeDocument/2006/relationships/slideLayout" Target="../slideLayouts/slideLayout447.xml"/><Relationship Id="rId33" Type="http://schemas.openxmlformats.org/officeDocument/2006/relationships/image" Target="../media/image22.png"/><Relationship Id="rId34" Type="http://schemas.openxmlformats.org/officeDocument/2006/relationships/image" Target="../media/image23.png"/><Relationship Id="rId35" Type="http://schemas.openxmlformats.org/officeDocument/2006/relationships/image" Target="../media/image24.png"/><Relationship Id="rId36" Type="http://schemas.openxmlformats.org/officeDocument/2006/relationships/image" Target="../media/image25.png"/><Relationship Id="rId10" Type="http://schemas.openxmlformats.org/officeDocument/2006/relationships/slideLayout" Target="../slideLayouts/slideLayout449.xml"/><Relationship Id="rId11" Type="http://schemas.openxmlformats.org/officeDocument/2006/relationships/slideLayout" Target="../slideLayouts/slideLayout450.xml"/><Relationship Id="rId12" Type="http://schemas.openxmlformats.org/officeDocument/2006/relationships/theme" Target="../theme/theme39.xml"/><Relationship Id="rId13" Type="http://schemas.openxmlformats.org/officeDocument/2006/relationships/image" Target="../media/image2.png"/><Relationship Id="rId14" Type="http://schemas.openxmlformats.org/officeDocument/2006/relationships/image" Target="../media/image31.jpe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37" Type="http://schemas.openxmlformats.org/officeDocument/2006/relationships/image" Target="../media/image26.png"/><Relationship Id="rId38" Type="http://schemas.openxmlformats.org/officeDocument/2006/relationships/image" Target="../media/image27.png"/></Relationships>
</file>

<file path=ppt/slideMasters/_rels/slideMaster4.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39.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40.xml"/><Relationship Id="rId11" Type="http://schemas.openxmlformats.org/officeDocument/2006/relationships/theme" Target="../theme/theme4.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40.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451.xml"/><Relationship Id="rId2" Type="http://schemas.openxmlformats.org/officeDocument/2006/relationships/slideLayout" Target="../slideLayouts/slideLayout452.xml"/><Relationship Id="rId3" Type="http://schemas.openxmlformats.org/officeDocument/2006/relationships/slideLayout" Target="../slideLayouts/slideLayout453.xml"/><Relationship Id="rId4" Type="http://schemas.openxmlformats.org/officeDocument/2006/relationships/slideLayout" Target="../slideLayouts/slideLayout454.xml"/><Relationship Id="rId5" Type="http://schemas.openxmlformats.org/officeDocument/2006/relationships/slideLayout" Target="../slideLayouts/slideLayout45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459.xml"/><Relationship Id="rId6" Type="http://schemas.openxmlformats.org/officeDocument/2006/relationships/slideLayout" Target="../slideLayouts/slideLayout456.xml"/><Relationship Id="rId7" Type="http://schemas.openxmlformats.org/officeDocument/2006/relationships/slideLayout" Target="../slideLayouts/slideLayout457.xml"/><Relationship Id="rId8" Type="http://schemas.openxmlformats.org/officeDocument/2006/relationships/slideLayout" Target="../slideLayouts/slideLayout45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460.xml"/><Relationship Id="rId11" Type="http://schemas.openxmlformats.org/officeDocument/2006/relationships/theme" Target="../theme/theme40.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41.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461.xml"/><Relationship Id="rId2" Type="http://schemas.openxmlformats.org/officeDocument/2006/relationships/slideLayout" Target="../slideLayouts/slideLayout462.xml"/><Relationship Id="rId3" Type="http://schemas.openxmlformats.org/officeDocument/2006/relationships/slideLayout" Target="../slideLayouts/slideLayout463.xml"/><Relationship Id="rId4" Type="http://schemas.openxmlformats.org/officeDocument/2006/relationships/slideLayout" Target="../slideLayouts/slideLayout464.xml"/><Relationship Id="rId5" Type="http://schemas.openxmlformats.org/officeDocument/2006/relationships/slideLayout" Target="../slideLayouts/slideLayout46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469.xml"/><Relationship Id="rId6" Type="http://schemas.openxmlformats.org/officeDocument/2006/relationships/slideLayout" Target="../slideLayouts/slideLayout466.xml"/><Relationship Id="rId7" Type="http://schemas.openxmlformats.org/officeDocument/2006/relationships/slideLayout" Target="../slideLayouts/slideLayout467.xml"/><Relationship Id="rId8" Type="http://schemas.openxmlformats.org/officeDocument/2006/relationships/slideLayout" Target="../slideLayouts/slideLayout46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470.xml"/><Relationship Id="rId11" Type="http://schemas.openxmlformats.org/officeDocument/2006/relationships/theme" Target="../theme/theme41.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42.xml.rels><?xml version="1.0" encoding="UTF-8" standalone="yes"?>
<Relationships xmlns="http://schemas.openxmlformats.org/package/2006/relationships"><Relationship Id="rId46" Type="http://schemas.openxmlformats.org/officeDocument/2006/relationships/image" Target="../media/image55.png"/><Relationship Id="rId47" Type="http://schemas.openxmlformats.org/officeDocument/2006/relationships/image" Target="../media/image56.png"/><Relationship Id="rId48" Type="http://schemas.openxmlformats.org/officeDocument/2006/relationships/image" Target="../media/image57.png"/><Relationship Id="rId49" Type="http://schemas.openxmlformats.org/officeDocument/2006/relationships/image" Target="../media/image58.png"/><Relationship Id="rId20" Type="http://schemas.openxmlformats.org/officeDocument/2006/relationships/slideLayout" Target="../slideLayouts/slideLayout490.xml"/><Relationship Id="rId21" Type="http://schemas.openxmlformats.org/officeDocument/2006/relationships/theme" Target="../theme/theme42.xml"/><Relationship Id="rId22" Type="http://schemas.openxmlformats.org/officeDocument/2006/relationships/image" Target="../media/image32.jpeg"/><Relationship Id="rId23" Type="http://schemas.openxmlformats.org/officeDocument/2006/relationships/image" Target="../media/image33.jpeg"/><Relationship Id="rId24" Type="http://schemas.openxmlformats.org/officeDocument/2006/relationships/image" Target="../media/image1.png"/><Relationship Id="rId25" Type="http://schemas.openxmlformats.org/officeDocument/2006/relationships/image" Target="../media/image34.png"/><Relationship Id="rId26" Type="http://schemas.openxmlformats.org/officeDocument/2006/relationships/image" Target="../media/image35.png"/><Relationship Id="rId27" Type="http://schemas.openxmlformats.org/officeDocument/2006/relationships/image" Target="../media/image36.png"/><Relationship Id="rId28" Type="http://schemas.openxmlformats.org/officeDocument/2006/relationships/image" Target="../media/image37.png"/><Relationship Id="rId29" Type="http://schemas.openxmlformats.org/officeDocument/2006/relationships/image" Target="../media/image38.png"/><Relationship Id="rId1" Type="http://schemas.openxmlformats.org/officeDocument/2006/relationships/slideLayout" Target="../slideLayouts/slideLayout471.xml"/><Relationship Id="rId2" Type="http://schemas.openxmlformats.org/officeDocument/2006/relationships/slideLayout" Target="../slideLayouts/slideLayout472.xml"/><Relationship Id="rId3" Type="http://schemas.openxmlformats.org/officeDocument/2006/relationships/slideLayout" Target="../slideLayouts/slideLayout473.xml"/><Relationship Id="rId4" Type="http://schemas.openxmlformats.org/officeDocument/2006/relationships/slideLayout" Target="../slideLayouts/slideLayout474.xml"/><Relationship Id="rId5" Type="http://schemas.openxmlformats.org/officeDocument/2006/relationships/slideLayout" Target="../slideLayouts/slideLayout475.xml"/><Relationship Id="rId30" Type="http://schemas.openxmlformats.org/officeDocument/2006/relationships/image" Target="../media/image39.png"/><Relationship Id="rId31" Type="http://schemas.openxmlformats.org/officeDocument/2006/relationships/image" Target="../media/image40.png"/><Relationship Id="rId32" Type="http://schemas.openxmlformats.org/officeDocument/2006/relationships/image" Target="../media/image41.png"/><Relationship Id="rId9" Type="http://schemas.openxmlformats.org/officeDocument/2006/relationships/slideLayout" Target="../slideLayouts/slideLayout479.xml"/><Relationship Id="rId6" Type="http://schemas.openxmlformats.org/officeDocument/2006/relationships/slideLayout" Target="../slideLayouts/slideLayout476.xml"/><Relationship Id="rId7" Type="http://schemas.openxmlformats.org/officeDocument/2006/relationships/slideLayout" Target="../slideLayouts/slideLayout477.xml"/><Relationship Id="rId8" Type="http://schemas.openxmlformats.org/officeDocument/2006/relationships/slideLayout" Target="../slideLayouts/slideLayout478.xml"/><Relationship Id="rId33" Type="http://schemas.openxmlformats.org/officeDocument/2006/relationships/image" Target="../media/image42.png"/><Relationship Id="rId34" Type="http://schemas.openxmlformats.org/officeDocument/2006/relationships/image" Target="../media/image43.png"/><Relationship Id="rId35" Type="http://schemas.openxmlformats.org/officeDocument/2006/relationships/image" Target="../media/image44.png"/><Relationship Id="rId36" Type="http://schemas.openxmlformats.org/officeDocument/2006/relationships/image" Target="../media/image45.png"/><Relationship Id="rId10" Type="http://schemas.openxmlformats.org/officeDocument/2006/relationships/slideLayout" Target="../slideLayouts/slideLayout480.xml"/><Relationship Id="rId11" Type="http://schemas.openxmlformats.org/officeDocument/2006/relationships/slideLayout" Target="../slideLayouts/slideLayout481.xml"/><Relationship Id="rId12" Type="http://schemas.openxmlformats.org/officeDocument/2006/relationships/slideLayout" Target="../slideLayouts/slideLayout482.xml"/><Relationship Id="rId13" Type="http://schemas.openxmlformats.org/officeDocument/2006/relationships/slideLayout" Target="../slideLayouts/slideLayout483.xml"/><Relationship Id="rId14" Type="http://schemas.openxmlformats.org/officeDocument/2006/relationships/slideLayout" Target="../slideLayouts/slideLayout484.xml"/><Relationship Id="rId15" Type="http://schemas.openxmlformats.org/officeDocument/2006/relationships/slideLayout" Target="../slideLayouts/slideLayout485.xml"/><Relationship Id="rId16" Type="http://schemas.openxmlformats.org/officeDocument/2006/relationships/slideLayout" Target="../slideLayouts/slideLayout486.xml"/><Relationship Id="rId17" Type="http://schemas.openxmlformats.org/officeDocument/2006/relationships/slideLayout" Target="../slideLayouts/slideLayout487.xml"/><Relationship Id="rId18" Type="http://schemas.openxmlformats.org/officeDocument/2006/relationships/slideLayout" Target="../slideLayouts/slideLayout488.xml"/><Relationship Id="rId19" Type="http://schemas.openxmlformats.org/officeDocument/2006/relationships/slideLayout" Target="../slideLayouts/slideLayout489.xml"/><Relationship Id="rId37" Type="http://schemas.openxmlformats.org/officeDocument/2006/relationships/image" Target="../media/image46.png"/><Relationship Id="rId38" Type="http://schemas.openxmlformats.org/officeDocument/2006/relationships/image" Target="../media/image47.png"/><Relationship Id="rId39" Type="http://schemas.openxmlformats.org/officeDocument/2006/relationships/image" Target="../media/image48.png"/><Relationship Id="rId40" Type="http://schemas.openxmlformats.org/officeDocument/2006/relationships/image" Target="../media/image49.png"/><Relationship Id="rId41" Type="http://schemas.openxmlformats.org/officeDocument/2006/relationships/image" Target="../media/image50.png"/><Relationship Id="rId42" Type="http://schemas.openxmlformats.org/officeDocument/2006/relationships/image" Target="../media/image51.png"/><Relationship Id="rId43" Type="http://schemas.openxmlformats.org/officeDocument/2006/relationships/image" Target="../media/image52.png"/><Relationship Id="rId44" Type="http://schemas.openxmlformats.org/officeDocument/2006/relationships/image" Target="../media/image53.png"/><Relationship Id="rId45" Type="http://schemas.openxmlformats.org/officeDocument/2006/relationships/image" Target="../media/image54.png"/></Relationships>
</file>

<file path=ppt/slideMasters/_rels/slideMaster43.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491.xml"/><Relationship Id="rId2" Type="http://schemas.openxmlformats.org/officeDocument/2006/relationships/slideLayout" Target="../slideLayouts/slideLayout492.xml"/><Relationship Id="rId3" Type="http://schemas.openxmlformats.org/officeDocument/2006/relationships/slideLayout" Target="../slideLayouts/slideLayout493.xml"/><Relationship Id="rId4" Type="http://schemas.openxmlformats.org/officeDocument/2006/relationships/slideLayout" Target="../slideLayouts/slideLayout494.xml"/><Relationship Id="rId5" Type="http://schemas.openxmlformats.org/officeDocument/2006/relationships/slideLayout" Target="../slideLayouts/slideLayout49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499.xml"/><Relationship Id="rId6" Type="http://schemas.openxmlformats.org/officeDocument/2006/relationships/slideLayout" Target="../slideLayouts/slideLayout496.xml"/><Relationship Id="rId7" Type="http://schemas.openxmlformats.org/officeDocument/2006/relationships/slideLayout" Target="../slideLayouts/slideLayout497.xml"/><Relationship Id="rId8" Type="http://schemas.openxmlformats.org/officeDocument/2006/relationships/slideLayout" Target="../slideLayouts/slideLayout49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500.xml"/><Relationship Id="rId11" Type="http://schemas.openxmlformats.org/officeDocument/2006/relationships/theme" Target="../theme/theme43.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44.xml.rels><?xml version="1.0" encoding="UTF-8" standalone="yes"?>
<Relationships xmlns="http://schemas.openxmlformats.org/package/2006/relationships"><Relationship Id="rId46" Type="http://schemas.openxmlformats.org/officeDocument/2006/relationships/image" Target="../media/image52.png"/><Relationship Id="rId47" Type="http://schemas.openxmlformats.org/officeDocument/2006/relationships/image" Target="../media/image53.png"/><Relationship Id="rId48" Type="http://schemas.openxmlformats.org/officeDocument/2006/relationships/image" Target="../media/image54.png"/><Relationship Id="rId49" Type="http://schemas.openxmlformats.org/officeDocument/2006/relationships/image" Target="../media/image55.png"/><Relationship Id="rId20" Type="http://schemas.openxmlformats.org/officeDocument/2006/relationships/slideLayout" Target="../slideLayouts/slideLayout520.xml"/><Relationship Id="rId21" Type="http://schemas.openxmlformats.org/officeDocument/2006/relationships/slideLayout" Target="../slideLayouts/slideLayout521.xml"/><Relationship Id="rId22" Type="http://schemas.openxmlformats.org/officeDocument/2006/relationships/slideLayout" Target="../slideLayouts/slideLayout522.xml"/><Relationship Id="rId23" Type="http://schemas.openxmlformats.org/officeDocument/2006/relationships/slideLayout" Target="../slideLayouts/slideLayout523.xml"/><Relationship Id="rId24" Type="http://schemas.openxmlformats.org/officeDocument/2006/relationships/theme" Target="../theme/theme44.xml"/><Relationship Id="rId25" Type="http://schemas.openxmlformats.org/officeDocument/2006/relationships/image" Target="../media/image32.jpeg"/><Relationship Id="rId26" Type="http://schemas.openxmlformats.org/officeDocument/2006/relationships/image" Target="../media/image33.jpeg"/><Relationship Id="rId27" Type="http://schemas.openxmlformats.org/officeDocument/2006/relationships/image" Target="../media/image1.png"/><Relationship Id="rId28" Type="http://schemas.openxmlformats.org/officeDocument/2006/relationships/image" Target="../media/image34.png"/><Relationship Id="rId29" Type="http://schemas.openxmlformats.org/officeDocument/2006/relationships/image" Target="../media/image35.png"/><Relationship Id="rId50" Type="http://schemas.openxmlformats.org/officeDocument/2006/relationships/image" Target="../media/image56.png"/><Relationship Id="rId51" Type="http://schemas.openxmlformats.org/officeDocument/2006/relationships/image" Target="../media/image57.png"/><Relationship Id="rId52" Type="http://schemas.openxmlformats.org/officeDocument/2006/relationships/image" Target="../media/image58.png"/><Relationship Id="rId1" Type="http://schemas.openxmlformats.org/officeDocument/2006/relationships/slideLayout" Target="../slideLayouts/slideLayout501.xml"/><Relationship Id="rId2" Type="http://schemas.openxmlformats.org/officeDocument/2006/relationships/slideLayout" Target="../slideLayouts/slideLayout502.xml"/><Relationship Id="rId3" Type="http://schemas.openxmlformats.org/officeDocument/2006/relationships/slideLayout" Target="../slideLayouts/slideLayout503.xml"/><Relationship Id="rId4" Type="http://schemas.openxmlformats.org/officeDocument/2006/relationships/slideLayout" Target="../slideLayouts/slideLayout504.xml"/><Relationship Id="rId5" Type="http://schemas.openxmlformats.org/officeDocument/2006/relationships/slideLayout" Target="../slideLayouts/slideLayout505.xml"/><Relationship Id="rId30" Type="http://schemas.openxmlformats.org/officeDocument/2006/relationships/image" Target="../media/image36.png"/><Relationship Id="rId31" Type="http://schemas.openxmlformats.org/officeDocument/2006/relationships/image" Target="../media/image37.png"/><Relationship Id="rId32" Type="http://schemas.openxmlformats.org/officeDocument/2006/relationships/image" Target="../media/image38.png"/><Relationship Id="rId9" Type="http://schemas.openxmlformats.org/officeDocument/2006/relationships/slideLayout" Target="../slideLayouts/slideLayout509.xml"/><Relationship Id="rId6" Type="http://schemas.openxmlformats.org/officeDocument/2006/relationships/slideLayout" Target="../slideLayouts/slideLayout506.xml"/><Relationship Id="rId7" Type="http://schemas.openxmlformats.org/officeDocument/2006/relationships/slideLayout" Target="../slideLayouts/slideLayout507.xml"/><Relationship Id="rId8" Type="http://schemas.openxmlformats.org/officeDocument/2006/relationships/slideLayout" Target="../slideLayouts/slideLayout508.xml"/><Relationship Id="rId33" Type="http://schemas.openxmlformats.org/officeDocument/2006/relationships/image" Target="../media/image39.png"/><Relationship Id="rId34" Type="http://schemas.openxmlformats.org/officeDocument/2006/relationships/image" Target="../media/image40.png"/><Relationship Id="rId35" Type="http://schemas.openxmlformats.org/officeDocument/2006/relationships/image" Target="../media/image41.png"/><Relationship Id="rId36" Type="http://schemas.openxmlformats.org/officeDocument/2006/relationships/image" Target="../media/image42.png"/><Relationship Id="rId10" Type="http://schemas.openxmlformats.org/officeDocument/2006/relationships/slideLayout" Target="../slideLayouts/slideLayout510.xml"/><Relationship Id="rId11" Type="http://schemas.openxmlformats.org/officeDocument/2006/relationships/slideLayout" Target="../slideLayouts/slideLayout511.xml"/><Relationship Id="rId12" Type="http://schemas.openxmlformats.org/officeDocument/2006/relationships/slideLayout" Target="../slideLayouts/slideLayout512.xml"/><Relationship Id="rId13" Type="http://schemas.openxmlformats.org/officeDocument/2006/relationships/slideLayout" Target="../slideLayouts/slideLayout513.xml"/><Relationship Id="rId14" Type="http://schemas.openxmlformats.org/officeDocument/2006/relationships/slideLayout" Target="../slideLayouts/slideLayout514.xml"/><Relationship Id="rId15" Type="http://schemas.openxmlformats.org/officeDocument/2006/relationships/slideLayout" Target="../slideLayouts/slideLayout515.xml"/><Relationship Id="rId16" Type="http://schemas.openxmlformats.org/officeDocument/2006/relationships/slideLayout" Target="../slideLayouts/slideLayout516.xml"/><Relationship Id="rId17" Type="http://schemas.openxmlformats.org/officeDocument/2006/relationships/slideLayout" Target="../slideLayouts/slideLayout517.xml"/><Relationship Id="rId18" Type="http://schemas.openxmlformats.org/officeDocument/2006/relationships/slideLayout" Target="../slideLayouts/slideLayout518.xml"/><Relationship Id="rId19" Type="http://schemas.openxmlformats.org/officeDocument/2006/relationships/slideLayout" Target="../slideLayouts/slideLayout519.xml"/><Relationship Id="rId37" Type="http://schemas.openxmlformats.org/officeDocument/2006/relationships/image" Target="../media/image43.png"/><Relationship Id="rId38" Type="http://schemas.openxmlformats.org/officeDocument/2006/relationships/image" Target="../media/image44.png"/><Relationship Id="rId39" Type="http://schemas.openxmlformats.org/officeDocument/2006/relationships/image" Target="../media/image45.png"/><Relationship Id="rId40" Type="http://schemas.openxmlformats.org/officeDocument/2006/relationships/image" Target="../media/image46.png"/><Relationship Id="rId41" Type="http://schemas.openxmlformats.org/officeDocument/2006/relationships/image" Target="../media/image47.png"/><Relationship Id="rId42" Type="http://schemas.openxmlformats.org/officeDocument/2006/relationships/image" Target="../media/image48.png"/><Relationship Id="rId43" Type="http://schemas.openxmlformats.org/officeDocument/2006/relationships/image" Target="../media/image49.png"/><Relationship Id="rId44" Type="http://schemas.openxmlformats.org/officeDocument/2006/relationships/image" Target="../media/image50.png"/><Relationship Id="rId45" Type="http://schemas.openxmlformats.org/officeDocument/2006/relationships/image" Target="../media/image51.png"/></Relationships>
</file>

<file path=ppt/slideMasters/_rels/slideMaster45.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524.xml"/><Relationship Id="rId2" Type="http://schemas.openxmlformats.org/officeDocument/2006/relationships/slideLayout" Target="../slideLayouts/slideLayout525.xml"/><Relationship Id="rId3" Type="http://schemas.openxmlformats.org/officeDocument/2006/relationships/slideLayout" Target="../slideLayouts/slideLayout526.xml"/><Relationship Id="rId4" Type="http://schemas.openxmlformats.org/officeDocument/2006/relationships/slideLayout" Target="../slideLayouts/slideLayout527.xml"/><Relationship Id="rId5" Type="http://schemas.openxmlformats.org/officeDocument/2006/relationships/slideLayout" Target="../slideLayouts/slideLayout528.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532.xml"/><Relationship Id="rId6" Type="http://schemas.openxmlformats.org/officeDocument/2006/relationships/slideLayout" Target="../slideLayouts/slideLayout529.xml"/><Relationship Id="rId7" Type="http://schemas.openxmlformats.org/officeDocument/2006/relationships/slideLayout" Target="../slideLayouts/slideLayout530.xml"/><Relationship Id="rId8" Type="http://schemas.openxmlformats.org/officeDocument/2006/relationships/slideLayout" Target="../slideLayouts/slideLayout531.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533.xml"/><Relationship Id="rId11" Type="http://schemas.openxmlformats.org/officeDocument/2006/relationships/theme" Target="../theme/theme45.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46.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534.xml"/><Relationship Id="rId2" Type="http://schemas.openxmlformats.org/officeDocument/2006/relationships/slideLayout" Target="../slideLayouts/slideLayout535.xml"/><Relationship Id="rId3" Type="http://schemas.openxmlformats.org/officeDocument/2006/relationships/slideLayout" Target="../slideLayouts/slideLayout536.xml"/><Relationship Id="rId4" Type="http://schemas.openxmlformats.org/officeDocument/2006/relationships/slideLayout" Target="../slideLayouts/slideLayout537.xml"/><Relationship Id="rId5" Type="http://schemas.openxmlformats.org/officeDocument/2006/relationships/slideLayout" Target="../slideLayouts/slideLayout538.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542.xml"/><Relationship Id="rId6" Type="http://schemas.openxmlformats.org/officeDocument/2006/relationships/slideLayout" Target="../slideLayouts/slideLayout539.xml"/><Relationship Id="rId7" Type="http://schemas.openxmlformats.org/officeDocument/2006/relationships/slideLayout" Target="../slideLayouts/slideLayout540.xml"/><Relationship Id="rId8" Type="http://schemas.openxmlformats.org/officeDocument/2006/relationships/slideLayout" Target="../slideLayouts/slideLayout541.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543.xml"/><Relationship Id="rId11" Type="http://schemas.openxmlformats.org/officeDocument/2006/relationships/theme" Target="../theme/theme46.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47.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544.xml"/><Relationship Id="rId2" Type="http://schemas.openxmlformats.org/officeDocument/2006/relationships/slideLayout" Target="../slideLayouts/slideLayout545.xml"/><Relationship Id="rId3" Type="http://schemas.openxmlformats.org/officeDocument/2006/relationships/slideLayout" Target="../slideLayouts/slideLayout546.xml"/><Relationship Id="rId4" Type="http://schemas.openxmlformats.org/officeDocument/2006/relationships/slideLayout" Target="../slideLayouts/slideLayout547.xml"/><Relationship Id="rId5" Type="http://schemas.openxmlformats.org/officeDocument/2006/relationships/slideLayout" Target="../slideLayouts/slideLayout548.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552.xml"/><Relationship Id="rId6" Type="http://schemas.openxmlformats.org/officeDocument/2006/relationships/slideLayout" Target="../slideLayouts/slideLayout549.xml"/><Relationship Id="rId7" Type="http://schemas.openxmlformats.org/officeDocument/2006/relationships/slideLayout" Target="../slideLayouts/slideLayout550.xml"/><Relationship Id="rId8" Type="http://schemas.openxmlformats.org/officeDocument/2006/relationships/slideLayout" Target="../slideLayouts/slideLayout551.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553.xml"/><Relationship Id="rId11" Type="http://schemas.openxmlformats.org/officeDocument/2006/relationships/theme" Target="../theme/theme47.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48.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554.xml"/><Relationship Id="rId2" Type="http://schemas.openxmlformats.org/officeDocument/2006/relationships/slideLayout" Target="../slideLayouts/slideLayout555.xml"/><Relationship Id="rId3" Type="http://schemas.openxmlformats.org/officeDocument/2006/relationships/slideLayout" Target="../slideLayouts/slideLayout556.xml"/><Relationship Id="rId4" Type="http://schemas.openxmlformats.org/officeDocument/2006/relationships/slideLayout" Target="../slideLayouts/slideLayout557.xml"/><Relationship Id="rId5" Type="http://schemas.openxmlformats.org/officeDocument/2006/relationships/slideLayout" Target="../slideLayouts/slideLayout558.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562.xml"/><Relationship Id="rId6" Type="http://schemas.openxmlformats.org/officeDocument/2006/relationships/slideLayout" Target="../slideLayouts/slideLayout559.xml"/><Relationship Id="rId7" Type="http://schemas.openxmlformats.org/officeDocument/2006/relationships/slideLayout" Target="../slideLayouts/slideLayout560.xml"/><Relationship Id="rId8" Type="http://schemas.openxmlformats.org/officeDocument/2006/relationships/slideLayout" Target="../slideLayouts/slideLayout561.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563.xml"/><Relationship Id="rId11" Type="http://schemas.openxmlformats.org/officeDocument/2006/relationships/theme" Target="../theme/theme48.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49.xml.rels><?xml version="1.0" encoding="UTF-8" standalone="yes"?>
<Relationships xmlns="http://schemas.openxmlformats.org/package/2006/relationships"><Relationship Id="rId20" Type="http://schemas.openxmlformats.org/officeDocument/2006/relationships/image" Target="../media/image9.png"/><Relationship Id="rId21" Type="http://schemas.openxmlformats.org/officeDocument/2006/relationships/image" Target="../media/image10.png"/><Relationship Id="rId22" Type="http://schemas.openxmlformats.org/officeDocument/2006/relationships/image" Target="../media/image11.png"/><Relationship Id="rId23" Type="http://schemas.openxmlformats.org/officeDocument/2006/relationships/image" Target="../media/image12.png"/><Relationship Id="rId24" Type="http://schemas.openxmlformats.org/officeDocument/2006/relationships/image" Target="../media/image13.png"/><Relationship Id="rId25" Type="http://schemas.openxmlformats.org/officeDocument/2006/relationships/image" Target="../media/image14.png"/><Relationship Id="rId26" Type="http://schemas.openxmlformats.org/officeDocument/2006/relationships/image" Target="../media/image15.png"/><Relationship Id="rId27" Type="http://schemas.openxmlformats.org/officeDocument/2006/relationships/image" Target="../media/image16.png"/><Relationship Id="rId28" Type="http://schemas.openxmlformats.org/officeDocument/2006/relationships/image" Target="../media/image17.png"/><Relationship Id="rId29" Type="http://schemas.openxmlformats.org/officeDocument/2006/relationships/image" Target="../media/image18.png"/><Relationship Id="rId1" Type="http://schemas.openxmlformats.org/officeDocument/2006/relationships/slideLayout" Target="../slideLayouts/slideLayout564.xml"/><Relationship Id="rId2" Type="http://schemas.openxmlformats.org/officeDocument/2006/relationships/slideLayout" Target="../slideLayouts/slideLayout565.xml"/><Relationship Id="rId3" Type="http://schemas.openxmlformats.org/officeDocument/2006/relationships/slideLayout" Target="../slideLayouts/slideLayout566.xml"/><Relationship Id="rId4" Type="http://schemas.openxmlformats.org/officeDocument/2006/relationships/slideLayout" Target="../slideLayouts/slideLayout567.xml"/><Relationship Id="rId5" Type="http://schemas.openxmlformats.org/officeDocument/2006/relationships/slideLayout" Target="../slideLayouts/slideLayout568.xml"/><Relationship Id="rId30" Type="http://schemas.openxmlformats.org/officeDocument/2006/relationships/image" Target="../media/image19.png"/><Relationship Id="rId31" Type="http://schemas.openxmlformats.org/officeDocument/2006/relationships/image" Target="../media/image20.png"/><Relationship Id="rId32" Type="http://schemas.openxmlformats.org/officeDocument/2006/relationships/image" Target="../media/image21.png"/><Relationship Id="rId9" Type="http://schemas.openxmlformats.org/officeDocument/2006/relationships/slideLayout" Target="../slideLayouts/slideLayout572.xml"/><Relationship Id="rId6" Type="http://schemas.openxmlformats.org/officeDocument/2006/relationships/slideLayout" Target="../slideLayouts/slideLayout569.xml"/><Relationship Id="rId7" Type="http://schemas.openxmlformats.org/officeDocument/2006/relationships/slideLayout" Target="../slideLayouts/slideLayout570.xml"/><Relationship Id="rId8" Type="http://schemas.openxmlformats.org/officeDocument/2006/relationships/slideLayout" Target="../slideLayouts/slideLayout571.xml"/><Relationship Id="rId33" Type="http://schemas.openxmlformats.org/officeDocument/2006/relationships/image" Target="../media/image22.png"/><Relationship Id="rId34" Type="http://schemas.openxmlformats.org/officeDocument/2006/relationships/image" Target="../media/image23.png"/><Relationship Id="rId35" Type="http://schemas.openxmlformats.org/officeDocument/2006/relationships/image" Target="../media/image24.png"/><Relationship Id="rId36" Type="http://schemas.openxmlformats.org/officeDocument/2006/relationships/image" Target="../media/image25.png"/><Relationship Id="rId10" Type="http://schemas.openxmlformats.org/officeDocument/2006/relationships/slideLayout" Target="../slideLayouts/slideLayout573.xml"/><Relationship Id="rId11" Type="http://schemas.openxmlformats.org/officeDocument/2006/relationships/theme" Target="../theme/theme49.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37" Type="http://schemas.openxmlformats.org/officeDocument/2006/relationships/image" Target="../media/image26.png"/><Relationship Id="rId38" Type="http://schemas.openxmlformats.org/officeDocument/2006/relationships/image" Target="../media/image27.png"/></Relationships>
</file>

<file path=ppt/slideMasters/_rels/slideMaster5.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49.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50.xml"/><Relationship Id="rId11" Type="http://schemas.openxmlformats.org/officeDocument/2006/relationships/theme" Target="../theme/theme5.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50.xml.rels><?xml version="1.0" encoding="UTF-8" standalone="yes"?>
<Relationships xmlns="http://schemas.openxmlformats.org/package/2006/relationships"><Relationship Id="rId20" Type="http://schemas.openxmlformats.org/officeDocument/2006/relationships/image" Target="../media/image9.png"/><Relationship Id="rId21" Type="http://schemas.openxmlformats.org/officeDocument/2006/relationships/image" Target="../media/image10.png"/><Relationship Id="rId22" Type="http://schemas.openxmlformats.org/officeDocument/2006/relationships/image" Target="../media/image11.png"/><Relationship Id="rId23" Type="http://schemas.openxmlformats.org/officeDocument/2006/relationships/image" Target="../media/image12.png"/><Relationship Id="rId24" Type="http://schemas.openxmlformats.org/officeDocument/2006/relationships/image" Target="../media/image13.png"/><Relationship Id="rId25" Type="http://schemas.openxmlformats.org/officeDocument/2006/relationships/image" Target="../media/image14.png"/><Relationship Id="rId26" Type="http://schemas.openxmlformats.org/officeDocument/2006/relationships/image" Target="../media/image15.png"/><Relationship Id="rId27" Type="http://schemas.openxmlformats.org/officeDocument/2006/relationships/image" Target="../media/image16.png"/><Relationship Id="rId28" Type="http://schemas.openxmlformats.org/officeDocument/2006/relationships/image" Target="../media/image17.png"/><Relationship Id="rId29" Type="http://schemas.openxmlformats.org/officeDocument/2006/relationships/image" Target="../media/image18.png"/><Relationship Id="rId1" Type="http://schemas.openxmlformats.org/officeDocument/2006/relationships/slideLayout" Target="../slideLayouts/slideLayout574.xml"/><Relationship Id="rId2" Type="http://schemas.openxmlformats.org/officeDocument/2006/relationships/slideLayout" Target="../slideLayouts/slideLayout575.xml"/><Relationship Id="rId3" Type="http://schemas.openxmlformats.org/officeDocument/2006/relationships/slideLayout" Target="../slideLayouts/slideLayout576.xml"/><Relationship Id="rId4" Type="http://schemas.openxmlformats.org/officeDocument/2006/relationships/slideLayout" Target="../slideLayouts/slideLayout577.xml"/><Relationship Id="rId5" Type="http://schemas.openxmlformats.org/officeDocument/2006/relationships/slideLayout" Target="../slideLayouts/slideLayout578.xml"/><Relationship Id="rId30" Type="http://schemas.openxmlformats.org/officeDocument/2006/relationships/image" Target="../media/image19.png"/><Relationship Id="rId31" Type="http://schemas.openxmlformats.org/officeDocument/2006/relationships/image" Target="../media/image20.png"/><Relationship Id="rId32" Type="http://schemas.openxmlformats.org/officeDocument/2006/relationships/image" Target="../media/image21.png"/><Relationship Id="rId9" Type="http://schemas.openxmlformats.org/officeDocument/2006/relationships/slideLayout" Target="../slideLayouts/slideLayout582.xml"/><Relationship Id="rId6" Type="http://schemas.openxmlformats.org/officeDocument/2006/relationships/slideLayout" Target="../slideLayouts/slideLayout579.xml"/><Relationship Id="rId7" Type="http://schemas.openxmlformats.org/officeDocument/2006/relationships/slideLayout" Target="../slideLayouts/slideLayout580.xml"/><Relationship Id="rId8" Type="http://schemas.openxmlformats.org/officeDocument/2006/relationships/slideLayout" Target="../slideLayouts/slideLayout581.xml"/><Relationship Id="rId33" Type="http://schemas.openxmlformats.org/officeDocument/2006/relationships/image" Target="../media/image22.png"/><Relationship Id="rId34" Type="http://schemas.openxmlformats.org/officeDocument/2006/relationships/image" Target="../media/image23.png"/><Relationship Id="rId35" Type="http://schemas.openxmlformats.org/officeDocument/2006/relationships/image" Target="../media/image24.png"/><Relationship Id="rId36" Type="http://schemas.openxmlformats.org/officeDocument/2006/relationships/image" Target="../media/image25.png"/><Relationship Id="rId10" Type="http://schemas.openxmlformats.org/officeDocument/2006/relationships/slideLayout" Target="../slideLayouts/slideLayout583.xml"/><Relationship Id="rId11" Type="http://schemas.openxmlformats.org/officeDocument/2006/relationships/theme" Target="../theme/theme50.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37" Type="http://schemas.openxmlformats.org/officeDocument/2006/relationships/image" Target="../media/image26.png"/><Relationship Id="rId38" Type="http://schemas.openxmlformats.org/officeDocument/2006/relationships/image" Target="../media/image27.png"/></Relationships>
</file>

<file path=ppt/slideMasters/_rels/slideMaster51.xml.rels><?xml version="1.0" encoding="UTF-8" standalone="yes"?>
<Relationships xmlns="http://schemas.openxmlformats.org/package/2006/relationships"><Relationship Id="rId20" Type="http://schemas.openxmlformats.org/officeDocument/2006/relationships/image" Target="../media/image14.png"/><Relationship Id="rId21" Type="http://schemas.openxmlformats.org/officeDocument/2006/relationships/image" Target="../media/image15.png"/><Relationship Id="rId22" Type="http://schemas.openxmlformats.org/officeDocument/2006/relationships/image" Target="../media/image16.png"/><Relationship Id="rId23" Type="http://schemas.openxmlformats.org/officeDocument/2006/relationships/image" Target="../media/image17.png"/><Relationship Id="rId24" Type="http://schemas.openxmlformats.org/officeDocument/2006/relationships/image" Target="../media/image18.png"/><Relationship Id="rId25" Type="http://schemas.openxmlformats.org/officeDocument/2006/relationships/image" Target="../media/image19.png"/><Relationship Id="rId26" Type="http://schemas.openxmlformats.org/officeDocument/2006/relationships/image" Target="../media/image20.png"/><Relationship Id="rId27" Type="http://schemas.openxmlformats.org/officeDocument/2006/relationships/image" Target="../media/image21.png"/><Relationship Id="rId28" Type="http://schemas.openxmlformats.org/officeDocument/2006/relationships/image" Target="../media/image22.png"/><Relationship Id="rId29" Type="http://schemas.openxmlformats.org/officeDocument/2006/relationships/image" Target="../media/image23.png"/><Relationship Id="rId1" Type="http://schemas.openxmlformats.org/officeDocument/2006/relationships/slideLayout" Target="../slideLayouts/slideLayout584.xml"/><Relationship Id="rId2" Type="http://schemas.openxmlformats.org/officeDocument/2006/relationships/slideLayout" Target="../slideLayouts/slideLayout585.xml"/><Relationship Id="rId3" Type="http://schemas.openxmlformats.org/officeDocument/2006/relationships/slideLayout" Target="../slideLayouts/slideLayout586.xml"/><Relationship Id="rId4" Type="http://schemas.openxmlformats.org/officeDocument/2006/relationships/slideLayout" Target="../slideLayouts/slideLayout587.xml"/><Relationship Id="rId5" Type="http://schemas.openxmlformats.org/officeDocument/2006/relationships/slideLayout" Target="../slideLayouts/slideLayout588.xml"/><Relationship Id="rId30" Type="http://schemas.openxmlformats.org/officeDocument/2006/relationships/image" Target="../media/image24.png"/><Relationship Id="rId31" Type="http://schemas.openxmlformats.org/officeDocument/2006/relationships/image" Target="../media/image25.png"/><Relationship Id="rId32" Type="http://schemas.openxmlformats.org/officeDocument/2006/relationships/image" Target="../media/image26.png"/><Relationship Id="rId9" Type="http://schemas.openxmlformats.org/officeDocument/2006/relationships/image" Target="../media/image3.png"/><Relationship Id="rId6" Type="http://schemas.openxmlformats.org/officeDocument/2006/relationships/theme" Target="../theme/theme51.xml"/><Relationship Id="rId7" Type="http://schemas.openxmlformats.org/officeDocument/2006/relationships/image" Target="../media/image1.png"/><Relationship Id="rId8" Type="http://schemas.openxmlformats.org/officeDocument/2006/relationships/image" Target="../media/image2.png"/><Relationship Id="rId33" Type="http://schemas.openxmlformats.org/officeDocument/2006/relationships/image" Target="../media/image27.png"/><Relationship Id="rId10" Type="http://schemas.openxmlformats.org/officeDocument/2006/relationships/image" Target="../media/image4.png"/><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11.png"/><Relationship Id="rId18" Type="http://schemas.openxmlformats.org/officeDocument/2006/relationships/image" Target="../media/image12.png"/><Relationship Id="rId19" Type="http://schemas.openxmlformats.org/officeDocument/2006/relationships/image" Target="../media/image13.png"/></Relationships>
</file>

<file path=ppt/slideMasters/_rels/slideMaster52.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589.xml"/><Relationship Id="rId2" Type="http://schemas.openxmlformats.org/officeDocument/2006/relationships/slideLayout" Target="../slideLayouts/slideLayout590.xml"/><Relationship Id="rId3" Type="http://schemas.openxmlformats.org/officeDocument/2006/relationships/slideLayout" Target="../slideLayouts/slideLayout591.xml"/><Relationship Id="rId4" Type="http://schemas.openxmlformats.org/officeDocument/2006/relationships/slideLayout" Target="../slideLayouts/slideLayout592.xml"/><Relationship Id="rId5" Type="http://schemas.openxmlformats.org/officeDocument/2006/relationships/slideLayout" Target="../slideLayouts/slideLayout593.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597.xml"/><Relationship Id="rId6" Type="http://schemas.openxmlformats.org/officeDocument/2006/relationships/slideLayout" Target="../slideLayouts/slideLayout594.xml"/><Relationship Id="rId7" Type="http://schemas.openxmlformats.org/officeDocument/2006/relationships/slideLayout" Target="../slideLayouts/slideLayout595.xml"/><Relationship Id="rId8" Type="http://schemas.openxmlformats.org/officeDocument/2006/relationships/slideLayout" Target="../slideLayouts/slideLayout596.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598.xml"/><Relationship Id="rId11" Type="http://schemas.openxmlformats.org/officeDocument/2006/relationships/theme" Target="../theme/theme52.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53.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599.xml"/><Relationship Id="rId2" Type="http://schemas.openxmlformats.org/officeDocument/2006/relationships/slideLayout" Target="../slideLayouts/slideLayout600.xml"/><Relationship Id="rId3" Type="http://schemas.openxmlformats.org/officeDocument/2006/relationships/slideLayout" Target="../slideLayouts/slideLayout601.xml"/><Relationship Id="rId4" Type="http://schemas.openxmlformats.org/officeDocument/2006/relationships/slideLayout" Target="../slideLayouts/slideLayout602.xml"/><Relationship Id="rId5" Type="http://schemas.openxmlformats.org/officeDocument/2006/relationships/slideLayout" Target="../slideLayouts/slideLayout603.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607.xml"/><Relationship Id="rId6" Type="http://schemas.openxmlformats.org/officeDocument/2006/relationships/slideLayout" Target="../slideLayouts/slideLayout604.xml"/><Relationship Id="rId7" Type="http://schemas.openxmlformats.org/officeDocument/2006/relationships/slideLayout" Target="../slideLayouts/slideLayout605.xml"/><Relationship Id="rId8" Type="http://schemas.openxmlformats.org/officeDocument/2006/relationships/slideLayout" Target="../slideLayouts/slideLayout606.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608.xml"/><Relationship Id="rId11" Type="http://schemas.openxmlformats.org/officeDocument/2006/relationships/theme" Target="../theme/theme53.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54.xml.rels><?xml version="1.0" encoding="UTF-8" standalone="yes"?>
<Relationships xmlns="http://schemas.openxmlformats.org/package/2006/relationships"><Relationship Id="rId20" Type="http://schemas.openxmlformats.org/officeDocument/2006/relationships/image" Target="../media/image9.png"/><Relationship Id="rId21" Type="http://schemas.openxmlformats.org/officeDocument/2006/relationships/image" Target="../media/image10.png"/><Relationship Id="rId22" Type="http://schemas.openxmlformats.org/officeDocument/2006/relationships/image" Target="../media/image11.png"/><Relationship Id="rId23" Type="http://schemas.openxmlformats.org/officeDocument/2006/relationships/image" Target="../media/image12.png"/><Relationship Id="rId24" Type="http://schemas.openxmlformats.org/officeDocument/2006/relationships/image" Target="../media/image13.png"/><Relationship Id="rId25" Type="http://schemas.openxmlformats.org/officeDocument/2006/relationships/image" Target="../media/image14.png"/><Relationship Id="rId26" Type="http://schemas.openxmlformats.org/officeDocument/2006/relationships/image" Target="../media/image15.png"/><Relationship Id="rId27" Type="http://schemas.openxmlformats.org/officeDocument/2006/relationships/image" Target="../media/image16.png"/><Relationship Id="rId28" Type="http://schemas.openxmlformats.org/officeDocument/2006/relationships/image" Target="../media/image17.png"/><Relationship Id="rId29" Type="http://schemas.openxmlformats.org/officeDocument/2006/relationships/image" Target="../media/image18.png"/><Relationship Id="rId1" Type="http://schemas.openxmlformats.org/officeDocument/2006/relationships/slideLayout" Target="../slideLayouts/slideLayout609.xml"/><Relationship Id="rId2" Type="http://schemas.openxmlformats.org/officeDocument/2006/relationships/slideLayout" Target="../slideLayouts/slideLayout610.xml"/><Relationship Id="rId3" Type="http://schemas.openxmlformats.org/officeDocument/2006/relationships/slideLayout" Target="../slideLayouts/slideLayout611.xml"/><Relationship Id="rId4" Type="http://schemas.openxmlformats.org/officeDocument/2006/relationships/slideLayout" Target="../slideLayouts/slideLayout612.xml"/><Relationship Id="rId5" Type="http://schemas.openxmlformats.org/officeDocument/2006/relationships/slideLayout" Target="../slideLayouts/slideLayout613.xml"/><Relationship Id="rId30" Type="http://schemas.openxmlformats.org/officeDocument/2006/relationships/image" Target="../media/image19.png"/><Relationship Id="rId31" Type="http://schemas.openxmlformats.org/officeDocument/2006/relationships/image" Target="../media/image20.png"/><Relationship Id="rId32" Type="http://schemas.openxmlformats.org/officeDocument/2006/relationships/image" Target="../media/image21.png"/><Relationship Id="rId9" Type="http://schemas.openxmlformats.org/officeDocument/2006/relationships/slideLayout" Target="../slideLayouts/slideLayout617.xml"/><Relationship Id="rId6" Type="http://schemas.openxmlformats.org/officeDocument/2006/relationships/slideLayout" Target="../slideLayouts/slideLayout614.xml"/><Relationship Id="rId7" Type="http://schemas.openxmlformats.org/officeDocument/2006/relationships/slideLayout" Target="../slideLayouts/slideLayout615.xml"/><Relationship Id="rId8" Type="http://schemas.openxmlformats.org/officeDocument/2006/relationships/slideLayout" Target="../slideLayouts/slideLayout616.xml"/><Relationship Id="rId33" Type="http://schemas.openxmlformats.org/officeDocument/2006/relationships/image" Target="../media/image22.png"/><Relationship Id="rId34" Type="http://schemas.openxmlformats.org/officeDocument/2006/relationships/image" Target="../media/image23.png"/><Relationship Id="rId35" Type="http://schemas.openxmlformats.org/officeDocument/2006/relationships/image" Target="../media/image24.png"/><Relationship Id="rId36" Type="http://schemas.openxmlformats.org/officeDocument/2006/relationships/image" Target="../media/image25.png"/><Relationship Id="rId10" Type="http://schemas.openxmlformats.org/officeDocument/2006/relationships/slideLayout" Target="../slideLayouts/slideLayout618.xml"/><Relationship Id="rId11" Type="http://schemas.openxmlformats.org/officeDocument/2006/relationships/theme" Target="../theme/theme54.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37" Type="http://schemas.openxmlformats.org/officeDocument/2006/relationships/image" Target="../media/image26.png"/><Relationship Id="rId38" Type="http://schemas.openxmlformats.org/officeDocument/2006/relationships/image" Target="../media/image27.png"/></Relationships>
</file>

<file path=ppt/slideMasters/_rels/slideMaster55.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619.xml"/><Relationship Id="rId2" Type="http://schemas.openxmlformats.org/officeDocument/2006/relationships/slideLayout" Target="../slideLayouts/slideLayout620.xml"/><Relationship Id="rId3" Type="http://schemas.openxmlformats.org/officeDocument/2006/relationships/slideLayout" Target="../slideLayouts/slideLayout621.xml"/><Relationship Id="rId4" Type="http://schemas.openxmlformats.org/officeDocument/2006/relationships/slideLayout" Target="../slideLayouts/slideLayout622.xml"/><Relationship Id="rId5" Type="http://schemas.openxmlformats.org/officeDocument/2006/relationships/slideLayout" Target="../slideLayouts/slideLayout623.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627.xml"/><Relationship Id="rId6" Type="http://schemas.openxmlformats.org/officeDocument/2006/relationships/slideLayout" Target="../slideLayouts/slideLayout624.xml"/><Relationship Id="rId7" Type="http://schemas.openxmlformats.org/officeDocument/2006/relationships/slideLayout" Target="../slideLayouts/slideLayout625.xml"/><Relationship Id="rId8" Type="http://schemas.openxmlformats.org/officeDocument/2006/relationships/slideLayout" Target="../slideLayouts/slideLayout626.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628.xml"/><Relationship Id="rId11" Type="http://schemas.openxmlformats.org/officeDocument/2006/relationships/theme" Target="../theme/theme55.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6.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59.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60.xml"/><Relationship Id="rId11" Type="http://schemas.openxmlformats.org/officeDocument/2006/relationships/theme" Target="../theme/theme6.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7.xml.rels><?xml version="1.0" encoding="UTF-8" standalone="yes"?>
<Relationships xmlns="http://schemas.openxmlformats.org/package/2006/relationships"><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13.png"/><Relationship Id="rId24" Type="http://schemas.openxmlformats.org/officeDocument/2006/relationships/image" Target="../media/image14.png"/><Relationship Id="rId25" Type="http://schemas.openxmlformats.org/officeDocument/2006/relationships/image" Target="../media/image15.png"/><Relationship Id="rId26" Type="http://schemas.openxmlformats.org/officeDocument/2006/relationships/image" Target="../media/image16.png"/><Relationship Id="rId27" Type="http://schemas.openxmlformats.org/officeDocument/2006/relationships/image" Target="../media/image17.png"/><Relationship Id="rId28" Type="http://schemas.openxmlformats.org/officeDocument/2006/relationships/image" Target="../media/image18.png"/><Relationship Id="rId29" Type="http://schemas.openxmlformats.org/officeDocument/2006/relationships/image" Target="../media/image19.png"/><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30" Type="http://schemas.openxmlformats.org/officeDocument/2006/relationships/image" Target="../media/image20.png"/><Relationship Id="rId31" Type="http://schemas.openxmlformats.org/officeDocument/2006/relationships/image" Target="../media/image21.png"/><Relationship Id="rId32" Type="http://schemas.openxmlformats.org/officeDocument/2006/relationships/image" Target="../media/image22.png"/><Relationship Id="rId9" Type="http://schemas.openxmlformats.org/officeDocument/2006/relationships/slideLayout" Target="../slideLayouts/slideLayout69.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33" Type="http://schemas.openxmlformats.org/officeDocument/2006/relationships/image" Target="../media/image23.png"/><Relationship Id="rId34" Type="http://schemas.openxmlformats.org/officeDocument/2006/relationships/image" Target="../media/image24.png"/><Relationship Id="rId35" Type="http://schemas.openxmlformats.org/officeDocument/2006/relationships/image" Target="../media/image25.png"/><Relationship Id="rId36" Type="http://schemas.openxmlformats.org/officeDocument/2006/relationships/image" Target="../media/image26.png"/><Relationship Id="rId10" Type="http://schemas.openxmlformats.org/officeDocument/2006/relationships/slideLayout" Target="../slideLayouts/slideLayout70.xml"/><Relationship Id="rId11" Type="http://schemas.openxmlformats.org/officeDocument/2006/relationships/theme" Target="../theme/theme7.xml"/><Relationship Id="rId12" Type="http://schemas.openxmlformats.org/officeDocument/2006/relationships/image" Target="../media/image2.png"/><Relationship Id="rId13" Type="http://schemas.openxmlformats.org/officeDocument/2006/relationships/image" Target="../media/image31.jpe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37" Type="http://schemas.openxmlformats.org/officeDocument/2006/relationships/image" Target="../media/image27.png"/></Relationships>
</file>

<file path=ppt/slideMasters/_rels/slideMaster8.xml.rels><?xml version="1.0" encoding="UTF-8" standalone="yes"?>
<Relationships xmlns="http://schemas.openxmlformats.org/package/2006/relationships"><Relationship Id="rId46" Type="http://schemas.openxmlformats.org/officeDocument/2006/relationships/image" Target="../media/image55.png"/><Relationship Id="rId47" Type="http://schemas.openxmlformats.org/officeDocument/2006/relationships/image" Target="../media/image56.png"/><Relationship Id="rId48" Type="http://schemas.openxmlformats.org/officeDocument/2006/relationships/image" Target="../media/image57.png"/><Relationship Id="rId49" Type="http://schemas.openxmlformats.org/officeDocument/2006/relationships/image" Target="../media/image58.png"/><Relationship Id="rId20" Type="http://schemas.openxmlformats.org/officeDocument/2006/relationships/slideLayout" Target="../slideLayouts/slideLayout90.xml"/><Relationship Id="rId21" Type="http://schemas.openxmlformats.org/officeDocument/2006/relationships/theme" Target="../theme/theme8.xml"/><Relationship Id="rId22" Type="http://schemas.openxmlformats.org/officeDocument/2006/relationships/image" Target="../media/image32.jpeg"/><Relationship Id="rId23" Type="http://schemas.openxmlformats.org/officeDocument/2006/relationships/image" Target="../media/image33.jpeg"/><Relationship Id="rId24" Type="http://schemas.openxmlformats.org/officeDocument/2006/relationships/image" Target="../media/image1.png"/><Relationship Id="rId25" Type="http://schemas.openxmlformats.org/officeDocument/2006/relationships/image" Target="../media/image34.png"/><Relationship Id="rId26" Type="http://schemas.openxmlformats.org/officeDocument/2006/relationships/image" Target="../media/image35.png"/><Relationship Id="rId27" Type="http://schemas.openxmlformats.org/officeDocument/2006/relationships/image" Target="../media/image36.png"/><Relationship Id="rId28" Type="http://schemas.openxmlformats.org/officeDocument/2006/relationships/image" Target="../media/image37.png"/><Relationship Id="rId29" Type="http://schemas.openxmlformats.org/officeDocument/2006/relationships/image" Target="../media/image38.png"/><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30" Type="http://schemas.openxmlformats.org/officeDocument/2006/relationships/image" Target="../media/image39.png"/><Relationship Id="rId31" Type="http://schemas.openxmlformats.org/officeDocument/2006/relationships/image" Target="../media/image40.png"/><Relationship Id="rId32" Type="http://schemas.openxmlformats.org/officeDocument/2006/relationships/image" Target="../media/image41.png"/><Relationship Id="rId9" Type="http://schemas.openxmlformats.org/officeDocument/2006/relationships/slideLayout" Target="../slideLayouts/slideLayout79.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33" Type="http://schemas.openxmlformats.org/officeDocument/2006/relationships/image" Target="../media/image42.png"/><Relationship Id="rId34" Type="http://schemas.openxmlformats.org/officeDocument/2006/relationships/image" Target="../media/image43.png"/><Relationship Id="rId35" Type="http://schemas.openxmlformats.org/officeDocument/2006/relationships/image" Target="../media/image44.png"/><Relationship Id="rId36" Type="http://schemas.openxmlformats.org/officeDocument/2006/relationships/image" Target="../media/image45.png"/><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slideLayout" Target="../slideLayouts/slideLayout85.xml"/><Relationship Id="rId16" Type="http://schemas.openxmlformats.org/officeDocument/2006/relationships/slideLayout" Target="../slideLayouts/slideLayout86.xml"/><Relationship Id="rId17" Type="http://schemas.openxmlformats.org/officeDocument/2006/relationships/slideLayout" Target="../slideLayouts/slideLayout87.xml"/><Relationship Id="rId18" Type="http://schemas.openxmlformats.org/officeDocument/2006/relationships/slideLayout" Target="../slideLayouts/slideLayout88.xml"/><Relationship Id="rId19" Type="http://schemas.openxmlformats.org/officeDocument/2006/relationships/slideLayout" Target="../slideLayouts/slideLayout89.xml"/><Relationship Id="rId37" Type="http://schemas.openxmlformats.org/officeDocument/2006/relationships/image" Target="../media/image46.png"/><Relationship Id="rId38" Type="http://schemas.openxmlformats.org/officeDocument/2006/relationships/image" Target="../media/image47.png"/><Relationship Id="rId39" Type="http://schemas.openxmlformats.org/officeDocument/2006/relationships/image" Target="../media/image48.png"/><Relationship Id="rId40" Type="http://schemas.openxmlformats.org/officeDocument/2006/relationships/image" Target="../media/image49.png"/><Relationship Id="rId41" Type="http://schemas.openxmlformats.org/officeDocument/2006/relationships/image" Target="../media/image50.png"/><Relationship Id="rId42" Type="http://schemas.openxmlformats.org/officeDocument/2006/relationships/image" Target="../media/image51.png"/><Relationship Id="rId43" Type="http://schemas.openxmlformats.org/officeDocument/2006/relationships/image" Target="../media/image52.png"/><Relationship Id="rId44" Type="http://schemas.openxmlformats.org/officeDocument/2006/relationships/image" Target="../media/image53.png"/><Relationship Id="rId45" Type="http://schemas.openxmlformats.org/officeDocument/2006/relationships/image" Target="../media/image54.png"/></Relationships>
</file>

<file path=ppt/slideMasters/_rels/slideMaster9.xml.rels><?xml version="1.0" encoding="UTF-8" standalone="yes"?>
<Relationships xmlns="http://schemas.openxmlformats.org/package/2006/relationships"><Relationship Id="rId46" Type="http://schemas.openxmlformats.org/officeDocument/2006/relationships/image" Target="../media/image55.png"/><Relationship Id="rId47" Type="http://schemas.openxmlformats.org/officeDocument/2006/relationships/image" Target="../media/image56.png"/><Relationship Id="rId48" Type="http://schemas.openxmlformats.org/officeDocument/2006/relationships/image" Target="../media/image57.png"/><Relationship Id="rId49" Type="http://schemas.openxmlformats.org/officeDocument/2006/relationships/image" Target="../media/image58.png"/><Relationship Id="rId20" Type="http://schemas.openxmlformats.org/officeDocument/2006/relationships/slideLayout" Target="../slideLayouts/slideLayout110.xml"/><Relationship Id="rId21" Type="http://schemas.openxmlformats.org/officeDocument/2006/relationships/theme" Target="../theme/theme9.xml"/><Relationship Id="rId22" Type="http://schemas.openxmlformats.org/officeDocument/2006/relationships/image" Target="../media/image32.jpeg"/><Relationship Id="rId23" Type="http://schemas.openxmlformats.org/officeDocument/2006/relationships/image" Target="../media/image33.jpeg"/><Relationship Id="rId24" Type="http://schemas.openxmlformats.org/officeDocument/2006/relationships/image" Target="../media/image1.png"/><Relationship Id="rId25" Type="http://schemas.openxmlformats.org/officeDocument/2006/relationships/image" Target="../media/image34.png"/><Relationship Id="rId26" Type="http://schemas.openxmlformats.org/officeDocument/2006/relationships/image" Target="../media/image35.png"/><Relationship Id="rId27" Type="http://schemas.openxmlformats.org/officeDocument/2006/relationships/image" Target="../media/image36.png"/><Relationship Id="rId28" Type="http://schemas.openxmlformats.org/officeDocument/2006/relationships/image" Target="../media/image37.png"/><Relationship Id="rId29" Type="http://schemas.openxmlformats.org/officeDocument/2006/relationships/image" Target="../media/image38.png"/><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30" Type="http://schemas.openxmlformats.org/officeDocument/2006/relationships/image" Target="../media/image39.png"/><Relationship Id="rId31" Type="http://schemas.openxmlformats.org/officeDocument/2006/relationships/image" Target="../media/image40.png"/><Relationship Id="rId32" Type="http://schemas.openxmlformats.org/officeDocument/2006/relationships/image" Target="../media/image41.png"/><Relationship Id="rId9" Type="http://schemas.openxmlformats.org/officeDocument/2006/relationships/slideLayout" Target="../slideLayouts/slideLayout99.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33" Type="http://schemas.openxmlformats.org/officeDocument/2006/relationships/image" Target="../media/image42.png"/><Relationship Id="rId34" Type="http://schemas.openxmlformats.org/officeDocument/2006/relationships/image" Target="../media/image43.png"/><Relationship Id="rId35" Type="http://schemas.openxmlformats.org/officeDocument/2006/relationships/image" Target="../media/image44.png"/><Relationship Id="rId36" Type="http://schemas.openxmlformats.org/officeDocument/2006/relationships/image" Target="../media/image45.png"/><Relationship Id="rId10" Type="http://schemas.openxmlformats.org/officeDocument/2006/relationships/slideLayout" Target="../slideLayouts/slideLayout100.xml"/><Relationship Id="rId11" Type="http://schemas.openxmlformats.org/officeDocument/2006/relationships/slideLayout" Target="../slideLayouts/slideLayout101.xml"/><Relationship Id="rId12" Type="http://schemas.openxmlformats.org/officeDocument/2006/relationships/slideLayout" Target="../slideLayouts/slideLayout102.xml"/><Relationship Id="rId13" Type="http://schemas.openxmlformats.org/officeDocument/2006/relationships/slideLayout" Target="../slideLayouts/slideLayout103.xml"/><Relationship Id="rId14" Type="http://schemas.openxmlformats.org/officeDocument/2006/relationships/slideLayout" Target="../slideLayouts/slideLayout104.xml"/><Relationship Id="rId15" Type="http://schemas.openxmlformats.org/officeDocument/2006/relationships/slideLayout" Target="../slideLayouts/slideLayout105.xml"/><Relationship Id="rId16" Type="http://schemas.openxmlformats.org/officeDocument/2006/relationships/slideLayout" Target="../slideLayouts/slideLayout106.xml"/><Relationship Id="rId17" Type="http://schemas.openxmlformats.org/officeDocument/2006/relationships/slideLayout" Target="../slideLayouts/slideLayout107.xml"/><Relationship Id="rId18" Type="http://schemas.openxmlformats.org/officeDocument/2006/relationships/slideLayout" Target="../slideLayouts/slideLayout108.xml"/><Relationship Id="rId19" Type="http://schemas.openxmlformats.org/officeDocument/2006/relationships/slideLayout" Target="../slideLayouts/slideLayout109.xml"/><Relationship Id="rId37" Type="http://schemas.openxmlformats.org/officeDocument/2006/relationships/image" Target="../media/image46.png"/><Relationship Id="rId38" Type="http://schemas.openxmlformats.org/officeDocument/2006/relationships/image" Target="../media/image47.png"/><Relationship Id="rId39" Type="http://schemas.openxmlformats.org/officeDocument/2006/relationships/image" Target="../media/image48.png"/><Relationship Id="rId40" Type="http://schemas.openxmlformats.org/officeDocument/2006/relationships/image" Target="../media/image49.png"/><Relationship Id="rId41" Type="http://schemas.openxmlformats.org/officeDocument/2006/relationships/image" Target="../media/image50.png"/><Relationship Id="rId42" Type="http://schemas.openxmlformats.org/officeDocument/2006/relationships/image" Target="../media/image51.png"/><Relationship Id="rId43" Type="http://schemas.openxmlformats.org/officeDocument/2006/relationships/image" Target="../media/image52.png"/><Relationship Id="rId44" Type="http://schemas.openxmlformats.org/officeDocument/2006/relationships/image" Target="../media/image53.png"/><Relationship Id="rId45" Type="http://schemas.openxmlformats.org/officeDocument/2006/relationships/image" Target="../media/image5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2"/>
          <p:cNvSpPr>
            <a:spLocks noGrp="1" noChangeArrowheads="1"/>
          </p:cNvSpPr>
          <p:nvPr>
            <p:ph type="body" idx="1"/>
          </p:nvPr>
        </p:nvSpPr>
        <p:spPr bwMode="auto">
          <a:xfrm>
            <a:off x="171653" y="728718"/>
            <a:ext cx="8746316" cy="38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8" tIns="45669" rIns="91338" bIns="4566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338" tIns="45669" rIns="91338" bIns="45669" numCol="1" anchor="ctr" anchorCtr="0" compatLnSpc="1">
            <a:prstTxWarp prst="textNoShape">
              <a:avLst/>
            </a:prstTxWarp>
            <a:spAutoFit/>
          </a:bodyPr>
          <a:lstStyle/>
          <a:p>
            <a:pPr lvl="0"/>
            <a:r>
              <a:rPr lang="en-US" dirty="0" smtClean="0"/>
              <a:t>Click to edit Master title style</a:t>
            </a:r>
            <a:endParaRPr lang="en-GB" dirty="0" smtClean="0"/>
          </a:p>
        </p:txBody>
      </p:sp>
      <p:sp>
        <p:nvSpPr>
          <p:cNvPr id="40" name="Rectangle 39"/>
          <p:cNvSpPr/>
          <p:nvPr userDrawn="1"/>
        </p:nvSpPr>
        <p:spPr>
          <a:xfrm>
            <a:off x="0" y="4792798"/>
            <a:ext cx="9144000" cy="3507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38" tIns="45669" rIns="91338" bIns="45669" rtlCol="0" anchor="ctr"/>
          <a:lstStyle/>
          <a:p>
            <a:pPr algn="ctr"/>
            <a:endParaRPr lang="en-US"/>
          </a:p>
        </p:txBody>
      </p:sp>
      <p:pic>
        <p:nvPicPr>
          <p:cNvPr id="88" name="Picture 87"/>
          <p:cNvPicPr>
            <a:picLocks noChangeAspect="1"/>
          </p:cNvPicPr>
          <p:nvPr userDrawn="1"/>
        </p:nvPicPr>
        <p:blipFill rotWithShape="1">
          <a:blip r:embed="rId13"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89" name="Picture 88"/>
          <p:cNvPicPr>
            <a:picLocks noChangeAspect="1"/>
          </p:cNvPicPr>
          <p:nvPr userDrawn="1"/>
        </p:nvPicPr>
        <p:blipFill rotWithShape="1">
          <a:blip r:embed="rId14" cstate="screen">
            <a:extLst>
              <a:ext uri="{28A0092B-C50C-407E-A947-70E740481C1C}">
                <a14:useLocalDpi xmlns:a14="http://schemas.microsoft.com/office/drawing/2010/main"/>
              </a:ext>
            </a:extLst>
          </a:blip>
          <a:srcRect r="-1119" b="-37906"/>
          <a:stretch/>
        </p:blipFill>
        <p:spPr>
          <a:xfrm>
            <a:off x="7787917" y="4865813"/>
            <a:ext cx="1224000" cy="216000"/>
          </a:xfrm>
          <a:prstGeom prst="rect">
            <a:avLst/>
          </a:prstGeom>
        </p:spPr>
      </p:pic>
      <p:grpSp>
        <p:nvGrpSpPr>
          <p:cNvPr id="33" name="Group 32"/>
          <p:cNvGrpSpPr/>
          <p:nvPr userDrawn="1"/>
        </p:nvGrpSpPr>
        <p:grpSpPr>
          <a:xfrm>
            <a:off x="171652" y="4905803"/>
            <a:ext cx="6678000" cy="111519"/>
            <a:chOff x="171652" y="6621093"/>
            <a:chExt cx="6678000" cy="111519"/>
          </a:xfrm>
        </p:grpSpPr>
        <p:pic>
          <p:nvPicPr>
            <p:cNvPr id="34" name="Picture 33" descr="a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5" name="Picture 34" descr="be.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6" name="Picture 35" descr="ca.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37" name="Picture 36" descr="ch.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38" name="Picture 37" descr="cz.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39" name="Picture 38" descr="d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60" name="Picture 59" descr="dk.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62" name="Picture 61" descr="ee.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63" name="Picture 62" descr="es.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64" name="Picture 63" descr="fi.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65" name="Picture 64" descr="f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66" name="Picture 65" descr="gr.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67" name="Picture 66" descr="hu.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68" name="Picture 67" descr="ie.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69" name="Picture 68" descr="it.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70" name="Picture 69" descr="lu.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71" name="Picture 70" descr="n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72" name="Picture 71" descr="no.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73" name="Picture 72" descr="pl.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74" name="Picture 73" descr="pt.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75" name="Picture 74" descr="ro.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76" name="Picture 75" descr="se.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77" name="Picture 76" descr="uk.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sp>
        <p:nvSpPr>
          <p:cNvPr id="78" name="Text Box 34"/>
          <p:cNvSpPr txBox="1">
            <a:spLocks noChangeAspect="1" noChangeArrowheads="1"/>
          </p:cNvSpPr>
          <p:nvPr userDrawn="1"/>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38" tIns="45669" rIns="0" bIns="45669"/>
          <a:lstStyle/>
          <a:p>
            <a:pPr algn="r">
              <a:spcBef>
                <a:spcPct val="50000"/>
              </a:spcBef>
            </a:pPr>
            <a:r>
              <a:rPr lang="en-GB" sz="800" noProof="1" smtClean="0">
                <a:solidFill>
                  <a:schemeClr val="bg2"/>
                </a:solidFill>
              </a:rPr>
              <a:t>| Slide  </a:t>
            </a:r>
            <a:fld id="{BBA2E11D-44E1-43DD-A173-928128880055}" type="slidenum">
              <a:rPr lang="en-GB" sz="800" noProof="1" smtClean="0">
                <a:solidFill>
                  <a:schemeClr val="bg2"/>
                </a:solidFill>
              </a:rPr>
              <a:pPr algn="r">
                <a:spcBef>
                  <a:spcPct val="50000"/>
                </a:spcBef>
              </a:pPr>
              <a:t>‹#›</a:t>
            </a:fld>
            <a:endParaRPr lang="en-GB" sz="800" noProof="1">
              <a:solidFill>
                <a:schemeClr val="bg2"/>
              </a:solidFill>
            </a:endParaRPr>
          </a:p>
        </p:txBody>
      </p:sp>
      <p:sp>
        <p:nvSpPr>
          <p:cNvPr id="79" name="Text Box 38"/>
          <p:cNvSpPr txBox="1">
            <a:spLocks noChangeArrowheads="1"/>
          </p:cNvSpPr>
          <p:nvPr userDrawn="1"/>
        </p:nvSpPr>
        <p:spPr bwMode="auto">
          <a:xfrm>
            <a:off x="166064" y="4575170"/>
            <a:ext cx="5674114"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669" rIns="91338" bIns="45669">
            <a:spAutoFit/>
          </a:bodyPr>
          <a:lstStyle/>
          <a:p>
            <a:pPr algn="l">
              <a:spcBef>
                <a:spcPct val="50000"/>
              </a:spcBef>
            </a:pPr>
            <a:r>
              <a:rPr lang="en-US" sz="800" noProof="0" dirty="0" smtClean="0">
                <a:solidFill>
                  <a:schemeClr val="tx1">
                    <a:lumMod val="75000"/>
                    <a:lumOff val="25000"/>
                  </a:schemeClr>
                </a:solidFill>
              </a:rPr>
              <a:t>ESA UNCLASSIFIED - For Official Use		</a:t>
            </a:r>
            <a:endParaRPr lang="en-GB" sz="800" noProof="0" dirty="0">
              <a:solidFill>
                <a:schemeClr val="tx1">
                  <a:lumMod val="75000"/>
                  <a:lumOff val="25000"/>
                </a:schemeClr>
              </a:solidFill>
            </a:endParaRPr>
          </a:p>
        </p:txBody>
      </p:sp>
      <p:pic>
        <p:nvPicPr>
          <p:cNvPr id="41" name="Picture 40" descr="si.png"/>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6353401" y="4905134"/>
            <a:ext cx="163385" cy="10800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590" algn="l" rtl="0" eaLnBrk="1" fontAlgn="base" hangingPunct="1">
        <a:spcBef>
          <a:spcPct val="0"/>
        </a:spcBef>
        <a:spcAft>
          <a:spcPct val="0"/>
        </a:spcAft>
        <a:defRPr sz="2200" b="1">
          <a:solidFill>
            <a:schemeClr val="bg1"/>
          </a:solidFill>
          <a:latin typeface="Verdana" pitchFamily="34" charset="0"/>
        </a:defRPr>
      </a:lvl6pPr>
      <a:lvl7pPr marL="913253" algn="l" rtl="0" eaLnBrk="1" fontAlgn="base" hangingPunct="1">
        <a:spcBef>
          <a:spcPct val="0"/>
        </a:spcBef>
        <a:spcAft>
          <a:spcPct val="0"/>
        </a:spcAft>
        <a:defRPr sz="2200" b="1">
          <a:solidFill>
            <a:schemeClr val="bg1"/>
          </a:solidFill>
          <a:latin typeface="Verdana" pitchFamily="34" charset="0"/>
        </a:defRPr>
      </a:lvl7pPr>
      <a:lvl8pPr marL="1369866" algn="l" rtl="0" eaLnBrk="1" fontAlgn="base" hangingPunct="1">
        <a:spcBef>
          <a:spcPct val="0"/>
        </a:spcBef>
        <a:spcAft>
          <a:spcPct val="0"/>
        </a:spcAft>
        <a:defRPr sz="2200" b="1">
          <a:solidFill>
            <a:schemeClr val="bg1"/>
          </a:solidFill>
          <a:latin typeface="Verdana" pitchFamily="34" charset="0"/>
        </a:defRPr>
      </a:lvl8pPr>
      <a:lvl9pPr marL="1826504" algn="l" rtl="0" eaLnBrk="1" fontAlgn="base" hangingPunct="1">
        <a:spcBef>
          <a:spcPct val="0"/>
        </a:spcBef>
        <a:spcAft>
          <a:spcPct val="0"/>
        </a:spcAft>
        <a:defRPr sz="2200"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Verdana"/>
          <a:ea typeface="+mn-ea"/>
          <a:cs typeface="Verdana"/>
        </a:defRPr>
      </a:lvl1pPr>
      <a:lvl2pPr marL="807018"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2pPr>
      <a:lvl3pPr marL="1404740"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3pPr>
      <a:lvl4pPr marL="2002463"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4pPr>
      <a:lvl5pPr marL="2600185"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5pPr>
      <a:lvl6pPr marL="3475363"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1982"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8615"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5229"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253" rtl="0" eaLnBrk="1" latinLnBrk="0" hangingPunct="1">
        <a:defRPr sz="1800" kern="1200">
          <a:solidFill>
            <a:schemeClr val="tx1"/>
          </a:solidFill>
          <a:latin typeface="+mn-lt"/>
          <a:ea typeface="+mn-ea"/>
          <a:cs typeface="+mn-cs"/>
        </a:defRPr>
      </a:lvl1pPr>
      <a:lvl2pPr marL="456590" algn="l" defTabSz="913253" rtl="0" eaLnBrk="1" latinLnBrk="0" hangingPunct="1">
        <a:defRPr sz="1800" kern="1200">
          <a:solidFill>
            <a:schemeClr val="tx1"/>
          </a:solidFill>
          <a:latin typeface="+mn-lt"/>
          <a:ea typeface="+mn-ea"/>
          <a:cs typeface="+mn-cs"/>
        </a:defRPr>
      </a:lvl2pPr>
      <a:lvl3pPr marL="913253" algn="l" defTabSz="913253" rtl="0" eaLnBrk="1" latinLnBrk="0" hangingPunct="1">
        <a:defRPr sz="1800" kern="1200">
          <a:solidFill>
            <a:schemeClr val="tx1"/>
          </a:solidFill>
          <a:latin typeface="+mn-lt"/>
          <a:ea typeface="+mn-ea"/>
          <a:cs typeface="+mn-cs"/>
        </a:defRPr>
      </a:lvl3pPr>
      <a:lvl4pPr marL="1369866" algn="l" defTabSz="913253" rtl="0" eaLnBrk="1" latinLnBrk="0" hangingPunct="1">
        <a:defRPr sz="1800" kern="1200">
          <a:solidFill>
            <a:schemeClr val="tx1"/>
          </a:solidFill>
          <a:latin typeface="+mn-lt"/>
          <a:ea typeface="+mn-ea"/>
          <a:cs typeface="+mn-cs"/>
        </a:defRPr>
      </a:lvl4pPr>
      <a:lvl5pPr marL="1826504" algn="l" defTabSz="913253" rtl="0" eaLnBrk="1" latinLnBrk="0" hangingPunct="1">
        <a:defRPr sz="1800" kern="1200">
          <a:solidFill>
            <a:schemeClr val="tx1"/>
          </a:solidFill>
          <a:latin typeface="+mn-lt"/>
          <a:ea typeface="+mn-ea"/>
          <a:cs typeface="+mn-cs"/>
        </a:defRPr>
      </a:lvl5pPr>
      <a:lvl6pPr marL="2283093" algn="l" defTabSz="913253" rtl="0" eaLnBrk="1" latinLnBrk="0" hangingPunct="1">
        <a:defRPr sz="1800" kern="1200">
          <a:solidFill>
            <a:schemeClr val="tx1"/>
          </a:solidFill>
          <a:latin typeface="+mn-lt"/>
          <a:ea typeface="+mn-ea"/>
          <a:cs typeface="+mn-cs"/>
        </a:defRPr>
      </a:lvl6pPr>
      <a:lvl7pPr marL="2739683" algn="l" defTabSz="913253" rtl="0" eaLnBrk="1" latinLnBrk="0" hangingPunct="1">
        <a:defRPr sz="1800" kern="1200">
          <a:solidFill>
            <a:schemeClr val="tx1"/>
          </a:solidFill>
          <a:latin typeface="+mn-lt"/>
          <a:ea typeface="+mn-ea"/>
          <a:cs typeface="+mn-cs"/>
        </a:defRPr>
      </a:lvl7pPr>
      <a:lvl8pPr marL="3196320" algn="l" defTabSz="913253" rtl="0" eaLnBrk="1" latinLnBrk="0" hangingPunct="1">
        <a:defRPr sz="1800" kern="1200">
          <a:solidFill>
            <a:schemeClr val="tx1"/>
          </a:solidFill>
          <a:latin typeface="+mn-lt"/>
          <a:ea typeface="+mn-ea"/>
          <a:cs typeface="+mn-cs"/>
        </a:defRPr>
      </a:lvl8pPr>
      <a:lvl9pPr marL="3652945" algn="l" defTabSz="91325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2498798448"/>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54" rIns="91308" bIns="4565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08" tIns="45654" rIns="91308" bIns="45654">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08" tIns="45654" rIns="91308" bIns="45654"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3"/>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8" tIns="45654" rIns="0" bIns="45654"/>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08" tIns="45654" rIns="91308" bIns="45654">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2269486458"/>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13" algn="l" rtl="0" eaLnBrk="1" fontAlgn="base" hangingPunct="1">
        <a:spcBef>
          <a:spcPct val="0"/>
        </a:spcBef>
        <a:spcAft>
          <a:spcPct val="0"/>
        </a:spcAft>
        <a:defRPr sz="2200" b="1">
          <a:solidFill>
            <a:schemeClr val="bg1"/>
          </a:solidFill>
          <a:latin typeface="Verdana" pitchFamily="34" charset="0"/>
        </a:defRPr>
      </a:lvl6pPr>
      <a:lvl7pPr marL="912912" algn="l" rtl="0" eaLnBrk="1" fontAlgn="base" hangingPunct="1">
        <a:spcBef>
          <a:spcPct val="0"/>
        </a:spcBef>
        <a:spcAft>
          <a:spcPct val="0"/>
        </a:spcAft>
        <a:defRPr sz="2200" b="1">
          <a:solidFill>
            <a:schemeClr val="bg1"/>
          </a:solidFill>
          <a:latin typeface="Verdana" pitchFamily="34" charset="0"/>
        </a:defRPr>
      </a:lvl7pPr>
      <a:lvl8pPr marL="1369356" algn="l" rtl="0" eaLnBrk="1" fontAlgn="base" hangingPunct="1">
        <a:spcBef>
          <a:spcPct val="0"/>
        </a:spcBef>
        <a:spcAft>
          <a:spcPct val="0"/>
        </a:spcAft>
        <a:defRPr sz="2200" b="1">
          <a:solidFill>
            <a:schemeClr val="bg1"/>
          </a:solidFill>
          <a:latin typeface="Verdana" pitchFamily="34" charset="0"/>
        </a:defRPr>
      </a:lvl8pPr>
      <a:lvl9pPr marL="1825823" algn="l" rtl="0" eaLnBrk="1" fontAlgn="base" hangingPunct="1">
        <a:spcBef>
          <a:spcPct val="0"/>
        </a:spcBef>
        <a:spcAft>
          <a:spcPct val="0"/>
        </a:spcAft>
        <a:defRPr sz="2200" b="1">
          <a:solidFill>
            <a:schemeClr val="bg1"/>
          </a:solidFill>
          <a:latin typeface="Verdana" pitchFamily="34" charset="0"/>
        </a:defRPr>
      </a:lvl9pPr>
    </p:titleStyle>
    <p:bodyStyle>
      <a:lvl1pPr marL="0" indent="-342308"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68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29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19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51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059"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518"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6971"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414"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12" rtl="0" eaLnBrk="1" latinLnBrk="0" hangingPunct="1">
        <a:defRPr sz="1800" kern="1200">
          <a:solidFill>
            <a:schemeClr val="tx1"/>
          </a:solidFill>
          <a:latin typeface="+mn-lt"/>
          <a:ea typeface="+mn-ea"/>
          <a:cs typeface="+mn-cs"/>
        </a:defRPr>
      </a:lvl1pPr>
      <a:lvl2pPr marL="456413" algn="l" defTabSz="912912" rtl="0" eaLnBrk="1" latinLnBrk="0" hangingPunct="1">
        <a:defRPr sz="1800" kern="1200">
          <a:solidFill>
            <a:schemeClr val="tx1"/>
          </a:solidFill>
          <a:latin typeface="+mn-lt"/>
          <a:ea typeface="+mn-ea"/>
          <a:cs typeface="+mn-cs"/>
        </a:defRPr>
      </a:lvl2pPr>
      <a:lvl3pPr marL="912912" algn="l" defTabSz="912912" rtl="0" eaLnBrk="1" latinLnBrk="0" hangingPunct="1">
        <a:defRPr sz="1800" kern="1200">
          <a:solidFill>
            <a:schemeClr val="tx1"/>
          </a:solidFill>
          <a:latin typeface="+mn-lt"/>
          <a:ea typeface="+mn-ea"/>
          <a:cs typeface="+mn-cs"/>
        </a:defRPr>
      </a:lvl3pPr>
      <a:lvl4pPr marL="1369356" algn="l" defTabSz="912912" rtl="0" eaLnBrk="1" latinLnBrk="0" hangingPunct="1">
        <a:defRPr sz="1800" kern="1200">
          <a:solidFill>
            <a:schemeClr val="tx1"/>
          </a:solidFill>
          <a:latin typeface="+mn-lt"/>
          <a:ea typeface="+mn-ea"/>
          <a:cs typeface="+mn-cs"/>
        </a:defRPr>
      </a:lvl4pPr>
      <a:lvl5pPr marL="1825823" algn="l" defTabSz="912912" rtl="0" eaLnBrk="1" latinLnBrk="0" hangingPunct="1">
        <a:defRPr sz="1800" kern="1200">
          <a:solidFill>
            <a:schemeClr val="tx1"/>
          </a:solidFill>
          <a:latin typeface="+mn-lt"/>
          <a:ea typeface="+mn-ea"/>
          <a:cs typeface="+mn-cs"/>
        </a:defRPr>
      </a:lvl5pPr>
      <a:lvl6pPr marL="2282238" algn="l" defTabSz="912912" rtl="0" eaLnBrk="1" latinLnBrk="0" hangingPunct="1">
        <a:defRPr sz="1800" kern="1200">
          <a:solidFill>
            <a:schemeClr val="tx1"/>
          </a:solidFill>
          <a:latin typeface="+mn-lt"/>
          <a:ea typeface="+mn-ea"/>
          <a:cs typeface="+mn-cs"/>
        </a:defRPr>
      </a:lvl6pPr>
      <a:lvl7pPr marL="2738648" algn="l" defTabSz="912912" rtl="0" eaLnBrk="1" latinLnBrk="0" hangingPunct="1">
        <a:defRPr sz="1800" kern="1200">
          <a:solidFill>
            <a:schemeClr val="tx1"/>
          </a:solidFill>
          <a:latin typeface="+mn-lt"/>
          <a:ea typeface="+mn-ea"/>
          <a:cs typeface="+mn-cs"/>
        </a:defRPr>
      </a:lvl7pPr>
      <a:lvl8pPr marL="3195120" algn="l" defTabSz="912912" rtl="0" eaLnBrk="1" latinLnBrk="0" hangingPunct="1">
        <a:defRPr sz="1800" kern="1200">
          <a:solidFill>
            <a:schemeClr val="tx1"/>
          </a:solidFill>
          <a:latin typeface="+mn-lt"/>
          <a:ea typeface="+mn-ea"/>
          <a:cs typeface="+mn-cs"/>
        </a:defRPr>
      </a:lvl8pPr>
      <a:lvl9pPr marL="3651582" algn="l" defTabSz="91291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6"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31768977"/>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6"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2213024806"/>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2"/>
          <p:cNvSpPr>
            <a:spLocks noGrp="1" noChangeArrowheads="1"/>
          </p:cNvSpPr>
          <p:nvPr>
            <p:ph type="body" idx="1"/>
          </p:nvPr>
        </p:nvSpPr>
        <p:spPr bwMode="auto">
          <a:xfrm>
            <a:off x="171655" y="728718"/>
            <a:ext cx="8746316" cy="38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143087" y="149150"/>
            <a:ext cx="7174846" cy="430887"/>
          </a:xfrm>
          <a:prstGeom prst="rect">
            <a:avLst/>
          </a:prstGeom>
          <a:noFill/>
          <a:ln>
            <a:noFill/>
          </a:ln>
          <a:extLst/>
        </p:spPr>
        <p:txBody>
          <a:bodyPr vert="horz" wrap="square" lIns="91336" tIns="45668" rIns="91336" bIns="45668" numCol="1" anchor="ctr" anchorCtr="0" compatLnSpc="1">
            <a:prstTxWarp prst="textNoShape">
              <a:avLst/>
            </a:prstTxWarp>
            <a:spAutoFit/>
          </a:bodyPr>
          <a:lstStyle/>
          <a:p>
            <a:pPr lvl="0"/>
            <a:r>
              <a:rPr lang="en-US" dirty="0" smtClean="0"/>
              <a:t>Click to edit Master title style</a:t>
            </a:r>
            <a:endParaRPr lang="en-GB" dirty="0" smtClean="0"/>
          </a:p>
        </p:txBody>
      </p:sp>
      <p:sp>
        <p:nvSpPr>
          <p:cNvPr id="40" name="Rectangle 39"/>
          <p:cNvSpPr/>
          <p:nvPr userDrawn="1"/>
        </p:nvSpPr>
        <p:spPr>
          <a:xfrm>
            <a:off x="0" y="4792799"/>
            <a:ext cx="9144000" cy="3507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36" tIns="45668" rIns="91336" bIns="45668" rtlCol="0" anchor="ctr"/>
          <a:lstStyle/>
          <a:p>
            <a:pPr algn="ctr"/>
            <a:endParaRPr lang="en-US">
              <a:solidFill>
                <a:srgbClr val="FFFFFF"/>
              </a:solidFill>
            </a:endParaRPr>
          </a:p>
        </p:txBody>
      </p:sp>
      <p:pic>
        <p:nvPicPr>
          <p:cNvPr id="88" name="Picture 87"/>
          <p:cNvPicPr>
            <a:picLocks noChangeAspect="1"/>
          </p:cNvPicPr>
          <p:nvPr userDrawn="1"/>
        </p:nvPicPr>
        <p:blipFill rotWithShape="1">
          <a:blip r:embed="rId13"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89" name="Picture 88"/>
          <p:cNvPicPr>
            <a:picLocks noChangeAspect="1"/>
          </p:cNvPicPr>
          <p:nvPr userDrawn="1"/>
        </p:nvPicPr>
        <p:blipFill rotWithShape="1">
          <a:blip r:embed="rId14" cstate="screen">
            <a:extLst>
              <a:ext uri="{28A0092B-C50C-407E-A947-70E740481C1C}">
                <a14:useLocalDpi xmlns:a14="http://schemas.microsoft.com/office/drawing/2010/main"/>
              </a:ext>
            </a:extLst>
          </a:blip>
          <a:srcRect r="-1119" b="-37906"/>
          <a:stretch/>
        </p:blipFill>
        <p:spPr>
          <a:xfrm>
            <a:off x="7787917" y="4865813"/>
            <a:ext cx="1224000" cy="216000"/>
          </a:xfrm>
          <a:prstGeom prst="rect">
            <a:avLst/>
          </a:prstGeom>
        </p:spPr>
      </p:pic>
      <p:grpSp>
        <p:nvGrpSpPr>
          <p:cNvPr id="33" name="Group 32"/>
          <p:cNvGrpSpPr/>
          <p:nvPr userDrawn="1"/>
        </p:nvGrpSpPr>
        <p:grpSpPr>
          <a:xfrm>
            <a:off x="171652" y="4905803"/>
            <a:ext cx="6678000" cy="111519"/>
            <a:chOff x="171652" y="6621093"/>
            <a:chExt cx="6678000" cy="111519"/>
          </a:xfrm>
        </p:grpSpPr>
        <p:pic>
          <p:nvPicPr>
            <p:cNvPr id="34" name="Picture 33" descr="a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5" name="Picture 34" descr="be.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6" name="Picture 35" descr="ca.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37" name="Picture 36" descr="ch.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38" name="Picture 37" descr="cz.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39" name="Picture 38" descr="d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60" name="Picture 59" descr="dk.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62" name="Picture 61" descr="ee.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63" name="Picture 62" descr="es.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64" name="Picture 63" descr="fi.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65" name="Picture 64" descr="f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66" name="Picture 65" descr="gr.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67" name="Picture 66" descr="hu.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68" name="Picture 67" descr="ie.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69" name="Picture 68" descr="it.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70" name="Picture 69" descr="lu.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71" name="Picture 70" descr="n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72" name="Picture 71" descr="no.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73" name="Picture 72" descr="pl.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74" name="Picture 73" descr="pt.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75" name="Picture 74" descr="ro.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76" name="Picture 75" descr="se.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77" name="Picture 76" descr="uk.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sp>
        <p:nvSpPr>
          <p:cNvPr id="78" name="Text Box 34"/>
          <p:cNvSpPr txBox="1">
            <a:spLocks noChangeAspect="1" noChangeArrowheads="1"/>
          </p:cNvSpPr>
          <p:nvPr userDrawn="1"/>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36" tIns="45668" rIns="0" bIns="45668"/>
          <a:lstStyle/>
          <a:p>
            <a:pPr algn="r">
              <a:spcBef>
                <a:spcPct val="50000"/>
              </a:spcBef>
            </a:pPr>
            <a:r>
              <a:rPr lang="en-GB" sz="800" noProof="1" smtClean="0">
                <a:solidFill>
                  <a:srgbClr val="4D4F53"/>
                </a:solidFill>
              </a:rPr>
              <a:t>| Slide  </a:t>
            </a:r>
            <a:fld id="{BBA2E11D-44E1-43DD-A173-928128880055}"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79" name="Text Box 38"/>
          <p:cNvSpPr txBox="1">
            <a:spLocks noChangeArrowheads="1"/>
          </p:cNvSpPr>
          <p:nvPr userDrawn="1"/>
        </p:nvSpPr>
        <p:spPr bwMode="auto">
          <a:xfrm>
            <a:off x="166065" y="4575170"/>
            <a:ext cx="5674114"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668" rIns="91336" bIns="45668">
            <a:spAutoFit/>
          </a:bodyPr>
          <a:lstStyle/>
          <a:p>
            <a:pPr>
              <a:spcBef>
                <a:spcPct val="50000"/>
              </a:spcBef>
            </a:pPr>
            <a:r>
              <a:rPr lang="en-US" sz="800" dirty="0" smtClean="0">
                <a:solidFill>
                  <a:srgbClr val="000000">
                    <a:lumMod val="75000"/>
                    <a:lumOff val="25000"/>
                  </a:srgbClr>
                </a:solidFill>
              </a:rPr>
              <a:t>ESA UNCLASSIFIED - For Official Use		</a:t>
            </a:r>
            <a:endParaRPr lang="en-GB" sz="800" dirty="0">
              <a:solidFill>
                <a:srgbClr val="000000">
                  <a:lumMod val="75000"/>
                  <a:lumOff val="25000"/>
                </a:srgbClr>
              </a:solidFill>
            </a:endParaRPr>
          </a:p>
        </p:txBody>
      </p:sp>
      <p:pic>
        <p:nvPicPr>
          <p:cNvPr id="41" name="Picture 40" descr="si.png"/>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6353402" y="4905134"/>
            <a:ext cx="163385" cy="108000"/>
          </a:xfrm>
          <a:prstGeom prst="rect">
            <a:avLst/>
          </a:prstGeom>
        </p:spPr>
      </p:pic>
    </p:spTree>
    <p:extLst>
      <p:ext uri="{BB962C8B-B14F-4D97-AF65-F5344CB8AC3E}">
        <p14:creationId xmlns:p14="http://schemas.microsoft.com/office/powerpoint/2010/main" val="759669271"/>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578" algn="l" rtl="0" eaLnBrk="1" fontAlgn="base" hangingPunct="1">
        <a:spcBef>
          <a:spcPct val="0"/>
        </a:spcBef>
        <a:spcAft>
          <a:spcPct val="0"/>
        </a:spcAft>
        <a:defRPr sz="2200" b="1">
          <a:solidFill>
            <a:schemeClr val="bg1"/>
          </a:solidFill>
          <a:latin typeface="Verdana" pitchFamily="34" charset="0"/>
        </a:defRPr>
      </a:lvl6pPr>
      <a:lvl7pPr marL="913230" algn="l" rtl="0" eaLnBrk="1" fontAlgn="base" hangingPunct="1">
        <a:spcBef>
          <a:spcPct val="0"/>
        </a:spcBef>
        <a:spcAft>
          <a:spcPct val="0"/>
        </a:spcAft>
        <a:defRPr sz="2200" b="1">
          <a:solidFill>
            <a:schemeClr val="bg1"/>
          </a:solidFill>
          <a:latin typeface="Verdana" pitchFamily="34" charset="0"/>
        </a:defRPr>
      </a:lvl7pPr>
      <a:lvl8pPr marL="1369832" algn="l" rtl="0" eaLnBrk="1" fontAlgn="base" hangingPunct="1">
        <a:spcBef>
          <a:spcPct val="0"/>
        </a:spcBef>
        <a:spcAft>
          <a:spcPct val="0"/>
        </a:spcAft>
        <a:defRPr sz="2200" b="1">
          <a:solidFill>
            <a:schemeClr val="bg1"/>
          </a:solidFill>
          <a:latin typeface="Verdana" pitchFamily="34" charset="0"/>
        </a:defRPr>
      </a:lvl8pPr>
      <a:lvl9pPr marL="1826459" algn="l" rtl="0" eaLnBrk="1" fontAlgn="base" hangingPunct="1">
        <a:spcBef>
          <a:spcPct val="0"/>
        </a:spcBef>
        <a:spcAft>
          <a:spcPct val="0"/>
        </a:spcAft>
        <a:defRPr sz="2200"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Verdana"/>
          <a:ea typeface="+mn-ea"/>
          <a:cs typeface="Verdana"/>
        </a:defRPr>
      </a:lvl1pPr>
      <a:lvl2pPr marL="806998"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2pPr>
      <a:lvl3pPr marL="1404705"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3pPr>
      <a:lvl4pPr marL="2002413"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4pPr>
      <a:lvl5pPr marL="2600120"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5pPr>
      <a:lvl6pPr marL="3475276" indent="-41855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1884" indent="-41855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8505" indent="-41855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5108" indent="-41855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230" rtl="0" eaLnBrk="1" latinLnBrk="0" hangingPunct="1">
        <a:defRPr sz="1800" kern="1200">
          <a:solidFill>
            <a:schemeClr val="tx1"/>
          </a:solidFill>
          <a:latin typeface="+mn-lt"/>
          <a:ea typeface="+mn-ea"/>
          <a:cs typeface="+mn-cs"/>
        </a:defRPr>
      </a:lvl1pPr>
      <a:lvl2pPr marL="456578" algn="l" defTabSz="913230" rtl="0" eaLnBrk="1" latinLnBrk="0" hangingPunct="1">
        <a:defRPr sz="1800" kern="1200">
          <a:solidFill>
            <a:schemeClr val="tx1"/>
          </a:solidFill>
          <a:latin typeface="+mn-lt"/>
          <a:ea typeface="+mn-ea"/>
          <a:cs typeface="+mn-cs"/>
        </a:defRPr>
      </a:lvl2pPr>
      <a:lvl3pPr marL="913230" algn="l" defTabSz="913230" rtl="0" eaLnBrk="1" latinLnBrk="0" hangingPunct="1">
        <a:defRPr sz="1800" kern="1200">
          <a:solidFill>
            <a:schemeClr val="tx1"/>
          </a:solidFill>
          <a:latin typeface="+mn-lt"/>
          <a:ea typeface="+mn-ea"/>
          <a:cs typeface="+mn-cs"/>
        </a:defRPr>
      </a:lvl3pPr>
      <a:lvl4pPr marL="1369832" algn="l" defTabSz="913230" rtl="0" eaLnBrk="1" latinLnBrk="0" hangingPunct="1">
        <a:defRPr sz="1800" kern="1200">
          <a:solidFill>
            <a:schemeClr val="tx1"/>
          </a:solidFill>
          <a:latin typeface="+mn-lt"/>
          <a:ea typeface="+mn-ea"/>
          <a:cs typeface="+mn-cs"/>
        </a:defRPr>
      </a:lvl4pPr>
      <a:lvl5pPr marL="1826459" algn="l" defTabSz="913230" rtl="0" eaLnBrk="1" latinLnBrk="0" hangingPunct="1">
        <a:defRPr sz="1800" kern="1200">
          <a:solidFill>
            <a:schemeClr val="tx1"/>
          </a:solidFill>
          <a:latin typeface="+mn-lt"/>
          <a:ea typeface="+mn-ea"/>
          <a:cs typeface="+mn-cs"/>
        </a:defRPr>
      </a:lvl5pPr>
      <a:lvl6pPr marL="2283036" algn="l" defTabSz="913230" rtl="0" eaLnBrk="1" latinLnBrk="0" hangingPunct="1">
        <a:defRPr sz="1800" kern="1200">
          <a:solidFill>
            <a:schemeClr val="tx1"/>
          </a:solidFill>
          <a:latin typeface="+mn-lt"/>
          <a:ea typeface="+mn-ea"/>
          <a:cs typeface="+mn-cs"/>
        </a:defRPr>
      </a:lvl6pPr>
      <a:lvl7pPr marL="2739614" algn="l" defTabSz="913230" rtl="0" eaLnBrk="1" latinLnBrk="0" hangingPunct="1">
        <a:defRPr sz="1800" kern="1200">
          <a:solidFill>
            <a:schemeClr val="tx1"/>
          </a:solidFill>
          <a:latin typeface="+mn-lt"/>
          <a:ea typeface="+mn-ea"/>
          <a:cs typeface="+mn-cs"/>
        </a:defRPr>
      </a:lvl7pPr>
      <a:lvl8pPr marL="3196240" algn="l" defTabSz="913230" rtl="0" eaLnBrk="1" latinLnBrk="0" hangingPunct="1">
        <a:defRPr sz="1800" kern="1200">
          <a:solidFill>
            <a:schemeClr val="tx1"/>
          </a:solidFill>
          <a:latin typeface="+mn-lt"/>
          <a:ea typeface="+mn-ea"/>
          <a:cs typeface="+mn-cs"/>
        </a:defRPr>
      </a:lvl8pPr>
      <a:lvl9pPr marL="3652854" algn="l" defTabSz="91323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54" rIns="91308" bIns="4565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08" tIns="45654" rIns="91308" bIns="45654">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08" tIns="45654" rIns="91308" bIns="45654"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3"/>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8" tIns="45654" rIns="0" bIns="45654"/>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08" tIns="45654" rIns="91308" bIns="45654">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225018637"/>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13" algn="l" rtl="0" eaLnBrk="1" fontAlgn="base" hangingPunct="1">
        <a:spcBef>
          <a:spcPct val="0"/>
        </a:spcBef>
        <a:spcAft>
          <a:spcPct val="0"/>
        </a:spcAft>
        <a:defRPr sz="2200" b="1">
          <a:solidFill>
            <a:schemeClr val="bg1"/>
          </a:solidFill>
          <a:latin typeface="Verdana" pitchFamily="34" charset="0"/>
        </a:defRPr>
      </a:lvl6pPr>
      <a:lvl7pPr marL="912912" algn="l" rtl="0" eaLnBrk="1" fontAlgn="base" hangingPunct="1">
        <a:spcBef>
          <a:spcPct val="0"/>
        </a:spcBef>
        <a:spcAft>
          <a:spcPct val="0"/>
        </a:spcAft>
        <a:defRPr sz="2200" b="1">
          <a:solidFill>
            <a:schemeClr val="bg1"/>
          </a:solidFill>
          <a:latin typeface="Verdana" pitchFamily="34" charset="0"/>
        </a:defRPr>
      </a:lvl7pPr>
      <a:lvl8pPr marL="1369356" algn="l" rtl="0" eaLnBrk="1" fontAlgn="base" hangingPunct="1">
        <a:spcBef>
          <a:spcPct val="0"/>
        </a:spcBef>
        <a:spcAft>
          <a:spcPct val="0"/>
        </a:spcAft>
        <a:defRPr sz="2200" b="1">
          <a:solidFill>
            <a:schemeClr val="bg1"/>
          </a:solidFill>
          <a:latin typeface="Verdana" pitchFamily="34" charset="0"/>
        </a:defRPr>
      </a:lvl8pPr>
      <a:lvl9pPr marL="1825823" algn="l" rtl="0" eaLnBrk="1" fontAlgn="base" hangingPunct="1">
        <a:spcBef>
          <a:spcPct val="0"/>
        </a:spcBef>
        <a:spcAft>
          <a:spcPct val="0"/>
        </a:spcAft>
        <a:defRPr sz="2200" b="1">
          <a:solidFill>
            <a:schemeClr val="bg1"/>
          </a:solidFill>
          <a:latin typeface="Verdana" pitchFamily="34" charset="0"/>
        </a:defRPr>
      </a:lvl9pPr>
    </p:titleStyle>
    <p:bodyStyle>
      <a:lvl1pPr marL="0" indent="-342308"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68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29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19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51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059"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518"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6971"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414"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12" rtl="0" eaLnBrk="1" latinLnBrk="0" hangingPunct="1">
        <a:defRPr sz="1800" kern="1200">
          <a:solidFill>
            <a:schemeClr val="tx1"/>
          </a:solidFill>
          <a:latin typeface="+mn-lt"/>
          <a:ea typeface="+mn-ea"/>
          <a:cs typeface="+mn-cs"/>
        </a:defRPr>
      </a:lvl1pPr>
      <a:lvl2pPr marL="456413" algn="l" defTabSz="912912" rtl="0" eaLnBrk="1" latinLnBrk="0" hangingPunct="1">
        <a:defRPr sz="1800" kern="1200">
          <a:solidFill>
            <a:schemeClr val="tx1"/>
          </a:solidFill>
          <a:latin typeface="+mn-lt"/>
          <a:ea typeface="+mn-ea"/>
          <a:cs typeface="+mn-cs"/>
        </a:defRPr>
      </a:lvl2pPr>
      <a:lvl3pPr marL="912912" algn="l" defTabSz="912912" rtl="0" eaLnBrk="1" latinLnBrk="0" hangingPunct="1">
        <a:defRPr sz="1800" kern="1200">
          <a:solidFill>
            <a:schemeClr val="tx1"/>
          </a:solidFill>
          <a:latin typeface="+mn-lt"/>
          <a:ea typeface="+mn-ea"/>
          <a:cs typeface="+mn-cs"/>
        </a:defRPr>
      </a:lvl3pPr>
      <a:lvl4pPr marL="1369356" algn="l" defTabSz="912912" rtl="0" eaLnBrk="1" latinLnBrk="0" hangingPunct="1">
        <a:defRPr sz="1800" kern="1200">
          <a:solidFill>
            <a:schemeClr val="tx1"/>
          </a:solidFill>
          <a:latin typeface="+mn-lt"/>
          <a:ea typeface="+mn-ea"/>
          <a:cs typeface="+mn-cs"/>
        </a:defRPr>
      </a:lvl4pPr>
      <a:lvl5pPr marL="1825823" algn="l" defTabSz="912912" rtl="0" eaLnBrk="1" latinLnBrk="0" hangingPunct="1">
        <a:defRPr sz="1800" kern="1200">
          <a:solidFill>
            <a:schemeClr val="tx1"/>
          </a:solidFill>
          <a:latin typeface="+mn-lt"/>
          <a:ea typeface="+mn-ea"/>
          <a:cs typeface="+mn-cs"/>
        </a:defRPr>
      </a:lvl5pPr>
      <a:lvl6pPr marL="2282238" algn="l" defTabSz="912912" rtl="0" eaLnBrk="1" latinLnBrk="0" hangingPunct="1">
        <a:defRPr sz="1800" kern="1200">
          <a:solidFill>
            <a:schemeClr val="tx1"/>
          </a:solidFill>
          <a:latin typeface="+mn-lt"/>
          <a:ea typeface="+mn-ea"/>
          <a:cs typeface="+mn-cs"/>
        </a:defRPr>
      </a:lvl6pPr>
      <a:lvl7pPr marL="2738648" algn="l" defTabSz="912912" rtl="0" eaLnBrk="1" latinLnBrk="0" hangingPunct="1">
        <a:defRPr sz="1800" kern="1200">
          <a:solidFill>
            <a:schemeClr val="tx1"/>
          </a:solidFill>
          <a:latin typeface="+mn-lt"/>
          <a:ea typeface="+mn-ea"/>
          <a:cs typeface="+mn-cs"/>
        </a:defRPr>
      </a:lvl7pPr>
      <a:lvl8pPr marL="3195120" algn="l" defTabSz="912912" rtl="0" eaLnBrk="1" latinLnBrk="0" hangingPunct="1">
        <a:defRPr sz="1800" kern="1200">
          <a:solidFill>
            <a:schemeClr val="tx1"/>
          </a:solidFill>
          <a:latin typeface="+mn-lt"/>
          <a:ea typeface="+mn-ea"/>
          <a:cs typeface="+mn-cs"/>
        </a:defRPr>
      </a:lvl8pPr>
      <a:lvl9pPr marL="3651582" algn="l" defTabSz="91291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2"/>
          <p:cNvSpPr>
            <a:spLocks noGrp="1" noChangeArrowheads="1"/>
          </p:cNvSpPr>
          <p:nvPr>
            <p:ph type="body" idx="1"/>
          </p:nvPr>
        </p:nvSpPr>
        <p:spPr bwMode="auto">
          <a:xfrm>
            <a:off x="171655" y="728718"/>
            <a:ext cx="8746316" cy="38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143087" y="149150"/>
            <a:ext cx="7174846" cy="430887"/>
          </a:xfrm>
          <a:prstGeom prst="rect">
            <a:avLst/>
          </a:prstGeom>
          <a:noFill/>
          <a:ln>
            <a:noFill/>
          </a:ln>
          <a:extLst/>
        </p:spPr>
        <p:txBody>
          <a:bodyPr vert="horz" wrap="square" lIns="91336" tIns="45668" rIns="91336" bIns="45668" numCol="1" anchor="ctr" anchorCtr="0" compatLnSpc="1">
            <a:prstTxWarp prst="textNoShape">
              <a:avLst/>
            </a:prstTxWarp>
            <a:spAutoFit/>
          </a:bodyPr>
          <a:lstStyle/>
          <a:p>
            <a:pPr lvl="0"/>
            <a:r>
              <a:rPr lang="en-US" dirty="0" smtClean="0"/>
              <a:t>Click to edit Master title style</a:t>
            </a:r>
            <a:endParaRPr lang="en-GB" dirty="0" smtClean="0"/>
          </a:p>
        </p:txBody>
      </p:sp>
      <p:sp>
        <p:nvSpPr>
          <p:cNvPr id="40" name="Rectangle 39"/>
          <p:cNvSpPr/>
          <p:nvPr userDrawn="1"/>
        </p:nvSpPr>
        <p:spPr>
          <a:xfrm>
            <a:off x="0" y="4792799"/>
            <a:ext cx="9144000" cy="3507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36" tIns="45668" rIns="91336" bIns="45668" rtlCol="0" anchor="ctr"/>
          <a:lstStyle/>
          <a:p>
            <a:pPr algn="ctr"/>
            <a:endParaRPr lang="en-US">
              <a:solidFill>
                <a:srgbClr val="FFFFFF"/>
              </a:solidFill>
            </a:endParaRPr>
          </a:p>
        </p:txBody>
      </p:sp>
      <p:pic>
        <p:nvPicPr>
          <p:cNvPr id="88" name="Picture 87"/>
          <p:cNvPicPr>
            <a:picLocks noChangeAspect="1"/>
          </p:cNvPicPr>
          <p:nvPr userDrawn="1"/>
        </p:nvPicPr>
        <p:blipFill rotWithShape="1">
          <a:blip r:embed="rId13"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89" name="Picture 88"/>
          <p:cNvPicPr>
            <a:picLocks noChangeAspect="1"/>
          </p:cNvPicPr>
          <p:nvPr userDrawn="1"/>
        </p:nvPicPr>
        <p:blipFill rotWithShape="1">
          <a:blip r:embed="rId14" cstate="screen">
            <a:extLst>
              <a:ext uri="{28A0092B-C50C-407E-A947-70E740481C1C}">
                <a14:useLocalDpi xmlns:a14="http://schemas.microsoft.com/office/drawing/2010/main"/>
              </a:ext>
            </a:extLst>
          </a:blip>
          <a:srcRect r="-1119" b="-37906"/>
          <a:stretch/>
        </p:blipFill>
        <p:spPr>
          <a:xfrm>
            <a:off x="7787917" y="4865813"/>
            <a:ext cx="1224000" cy="216000"/>
          </a:xfrm>
          <a:prstGeom prst="rect">
            <a:avLst/>
          </a:prstGeom>
        </p:spPr>
      </p:pic>
      <p:grpSp>
        <p:nvGrpSpPr>
          <p:cNvPr id="33" name="Group 32"/>
          <p:cNvGrpSpPr/>
          <p:nvPr userDrawn="1"/>
        </p:nvGrpSpPr>
        <p:grpSpPr>
          <a:xfrm>
            <a:off x="171652" y="4905803"/>
            <a:ext cx="6678000" cy="111519"/>
            <a:chOff x="171652" y="6621093"/>
            <a:chExt cx="6678000" cy="111519"/>
          </a:xfrm>
        </p:grpSpPr>
        <p:pic>
          <p:nvPicPr>
            <p:cNvPr id="34" name="Picture 33" descr="a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5" name="Picture 34" descr="be.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6" name="Picture 35" descr="ca.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37" name="Picture 36" descr="ch.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38" name="Picture 37" descr="cz.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39" name="Picture 38" descr="d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60" name="Picture 59" descr="dk.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62" name="Picture 61" descr="ee.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63" name="Picture 62" descr="es.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64" name="Picture 63" descr="fi.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65" name="Picture 64" descr="f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66" name="Picture 65" descr="gr.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67" name="Picture 66" descr="hu.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68" name="Picture 67" descr="ie.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69" name="Picture 68" descr="it.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70" name="Picture 69" descr="lu.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71" name="Picture 70" descr="n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72" name="Picture 71" descr="no.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73" name="Picture 72" descr="pl.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74" name="Picture 73" descr="pt.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75" name="Picture 74" descr="ro.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76" name="Picture 75" descr="se.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77" name="Picture 76" descr="uk.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sp>
        <p:nvSpPr>
          <p:cNvPr id="78" name="Text Box 34"/>
          <p:cNvSpPr txBox="1">
            <a:spLocks noChangeAspect="1" noChangeArrowheads="1"/>
          </p:cNvSpPr>
          <p:nvPr userDrawn="1"/>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36" tIns="45668" rIns="0" bIns="45668"/>
          <a:lstStyle/>
          <a:p>
            <a:pPr algn="r">
              <a:spcBef>
                <a:spcPct val="50000"/>
              </a:spcBef>
            </a:pPr>
            <a:r>
              <a:rPr lang="en-GB" sz="800" noProof="1" smtClean="0">
                <a:solidFill>
                  <a:srgbClr val="4D4F53"/>
                </a:solidFill>
              </a:rPr>
              <a:t>| Slide  </a:t>
            </a:r>
            <a:fld id="{BBA2E11D-44E1-43DD-A173-928128880055}"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79" name="Text Box 38"/>
          <p:cNvSpPr txBox="1">
            <a:spLocks noChangeArrowheads="1"/>
          </p:cNvSpPr>
          <p:nvPr userDrawn="1"/>
        </p:nvSpPr>
        <p:spPr bwMode="auto">
          <a:xfrm>
            <a:off x="166065" y="4575170"/>
            <a:ext cx="5674114"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668" rIns="91336" bIns="45668">
            <a:spAutoFit/>
          </a:bodyPr>
          <a:lstStyle/>
          <a:p>
            <a:pPr>
              <a:spcBef>
                <a:spcPct val="50000"/>
              </a:spcBef>
            </a:pPr>
            <a:r>
              <a:rPr lang="en-US" sz="800" dirty="0" smtClean="0">
                <a:solidFill>
                  <a:srgbClr val="000000">
                    <a:lumMod val="75000"/>
                    <a:lumOff val="25000"/>
                  </a:srgbClr>
                </a:solidFill>
              </a:rPr>
              <a:t>ESA UNCLASSIFIED - For Official Use		</a:t>
            </a:r>
            <a:endParaRPr lang="en-GB" sz="800" dirty="0">
              <a:solidFill>
                <a:srgbClr val="000000">
                  <a:lumMod val="75000"/>
                  <a:lumOff val="25000"/>
                </a:srgbClr>
              </a:solidFill>
            </a:endParaRPr>
          </a:p>
        </p:txBody>
      </p:sp>
      <p:pic>
        <p:nvPicPr>
          <p:cNvPr id="41" name="Picture 40" descr="si.png"/>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6353402" y="4905134"/>
            <a:ext cx="163385" cy="108000"/>
          </a:xfrm>
          <a:prstGeom prst="rect">
            <a:avLst/>
          </a:prstGeom>
        </p:spPr>
      </p:pic>
    </p:spTree>
    <p:extLst>
      <p:ext uri="{BB962C8B-B14F-4D97-AF65-F5344CB8AC3E}">
        <p14:creationId xmlns:p14="http://schemas.microsoft.com/office/powerpoint/2010/main" val="1441860998"/>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578" algn="l" rtl="0" eaLnBrk="1" fontAlgn="base" hangingPunct="1">
        <a:spcBef>
          <a:spcPct val="0"/>
        </a:spcBef>
        <a:spcAft>
          <a:spcPct val="0"/>
        </a:spcAft>
        <a:defRPr sz="2200" b="1">
          <a:solidFill>
            <a:schemeClr val="bg1"/>
          </a:solidFill>
          <a:latin typeface="Verdana" pitchFamily="34" charset="0"/>
        </a:defRPr>
      </a:lvl6pPr>
      <a:lvl7pPr marL="913230" algn="l" rtl="0" eaLnBrk="1" fontAlgn="base" hangingPunct="1">
        <a:spcBef>
          <a:spcPct val="0"/>
        </a:spcBef>
        <a:spcAft>
          <a:spcPct val="0"/>
        </a:spcAft>
        <a:defRPr sz="2200" b="1">
          <a:solidFill>
            <a:schemeClr val="bg1"/>
          </a:solidFill>
          <a:latin typeface="Verdana" pitchFamily="34" charset="0"/>
        </a:defRPr>
      </a:lvl7pPr>
      <a:lvl8pPr marL="1369832" algn="l" rtl="0" eaLnBrk="1" fontAlgn="base" hangingPunct="1">
        <a:spcBef>
          <a:spcPct val="0"/>
        </a:spcBef>
        <a:spcAft>
          <a:spcPct val="0"/>
        </a:spcAft>
        <a:defRPr sz="2200" b="1">
          <a:solidFill>
            <a:schemeClr val="bg1"/>
          </a:solidFill>
          <a:latin typeface="Verdana" pitchFamily="34" charset="0"/>
        </a:defRPr>
      </a:lvl8pPr>
      <a:lvl9pPr marL="1826459" algn="l" rtl="0" eaLnBrk="1" fontAlgn="base" hangingPunct="1">
        <a:spcBef>
          <a:spcPct val="0"/>
        </a:spcBef>
        <a:spcAft>
          <a:spcPct val="0"/>
        </a:spcAft>
        <a:defRPr sz="2200"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Verdana"/>
          <a:ea typeface="+mn-ea"/>
          <a:cs typeface="Verdana"/>
        </a:defRPr>
      </a:lvl1pPr>
      <a:lvl2pPr marL="806998"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2pPr>
      <a:lvl3pPr marL="1404705"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3pPr>
      <a:lvl4pPr marL="2002413"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4pPr>
      <a:lvl5pPr marL="2600120"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5pPr>
      <a:lvl6pPr marL="3475276" indent="-41855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1884" indent="-41855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8505" indent="-41855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5108" indent="-41855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230" rtl="0" eaLnBrk="1" latinLnBrk="0" hangingPunct="1">
        <a:defRPr sz="1800" kern="1200">
          <a:solidFill>
            <a:schemeClr val="tx1"/>
          </a:solidFill>
          <a:latin typeface="+mn-lt"/>
          <a:ea typeface="+mn-ea"/>
          <a:cs typeface="+mn-cs"/>
        </a:defRPr>
      </a:lvl1pPr>
      <a:lvl2pPr marL="456578" algn="l" defTabSz="913230" rtl="0" eaLnBrk="1" latinLnBrk="0" hangingPunct="1">
        <a:defRPr sz="1800" kern="1200">
          <a:solidFill>
            <a:schemeClr val="tx1"/>
          </a:solidFill>
          <a:latin typeface="+mn-lt"/>
          <a:ea typeface="+mn-ea"/>
          <a:cs typeface="+mn-cs"/>
        </a:defRPr>
      </a:lvl2pPr>
      <a:lvl3pPr marL="913230" algn="l" defTabSz="913230" rtl="0" eaLnBrk="1" latinLnBrk="0" hangingPunct="1">
        <a:defRPr sz="1800" kern="1200">
          <a:solidFill>
            <a:schemeClr val="tx1"/>
          </a:solidFill>
          <a:latin typeface="+mn-lt"/>
          <a:ea typeface="+mn-ea"/>
          <a:cs typeface="+mn-cs"/>
        </a:defRPr>
      </a:lvl3pPr>
      <a:lvl4pPr marL="1369832" algn="l" defTabSz="913230" rtl="0" eaLnBrk="1" latinLnBrk="0" hangingPunct="1">
        <a:defRPr sz="1800" kern="1200">
          <a:solidFill>
            <a:schemeClr val="tx1"/>
          </a:solidFill>
          <a:latin typeface="+mn-lt"/>
          <a:ea typeface="+mn-ea"/>
          <a:cs typeface="+mn-cs"/>
        </a:defRPr>
      </a:lvl4pPr>
      <a:lvl5pPr marL="1826459" algn="l" defTabSz="913230" rtl="0" eaLnBrk="1" latinLnBrk="0" hangingPunct="1">
        <a:defRPr sz="1800" kern="1200">
          <a:solidFill>
            <a:schemeClr val="tx1"/>
          </a:solidFill>
          <a:latin typeface="+mn-lt"/>
          <a:ea typeface="+mn-ea"/>
          <a:cs typeface="+mn-cs"/>
        </a:defRPr>
      </a:lvl5pPr>
      <a:lvl6pPr marL="2283036" algn="l" defTabSz="913230" rtl="0" eaLnBrk="1" latinLnBrk="0" hangingPunct="1">
        <a:defRPr sz="1800" kern="1200">
          <a:solidFill>
            <a:schemeClr val="tx1"/>
          </a:solidFill>
          <a:latin typeface="+mn-lt"/>
          <a:ea typeface="+mn-ea"/>
          <a:cs typeface="+mn-cs"/>
        </a:defRPr>
      </a:lvl6pPr>
      <a:lvl7pPr marL="2739614" algn="l" defTabSz="913230" rtl="0" eaLnBrk="1" latinLnBrk="0" hangingPunct="1">
        <a:defRPr sz="1800" kern="1200">
          <a:solidFill>
            <a:schemeClr val="tx1"/>
          </a:solidFill>
          <a:latin typeface="+mn-lt"/>
          <a:ea typeface="+mn-ea"/>
          <a:cs typeface="+mn-cs"/>
        </a:defRPr>
      </a:lvl7pPr>
      <a:lvl8pPr marL="3196240" algn="l" defTabSz="913230" rtl="0" eaLnBrk="1" latinLnBrk="0" hangingPunct="1">
        <a:defRPr sz="1800" kern="1200">
          <a:solidFill>
            <a:schemeClr val="tx1"/>
          </a:solidFill>
          <a:latin typeface="+mn-lt"/>
          <a:ea typeface="+mn-ea"/>
          <a:cs typeface="+mn-cs"/>
        </a:defRPr>
      </a:lvl8pPr>
      <a:lvl9pPr marL="3652854" algn="l" defTabSz="91323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2"/>
          <p:cNvSpPr>
            <a:spLocks noGrp="1" noChangeArrowheads="1"/>
          </p:cNvSpPr>
          <p:nvPr>
            <p:ph type="body" idx="1"/>
          </p:nvPr>
        </p:nvSpPr>
        <p:spPr bwMode="auto">
          <a:xfrm>
            <a:off x="171655" y="728718"/>
            <a:ext cx="8746316" cy="38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143087" y="149150"/>
            <a:ext cx="7174846" cy="430887"/>
          </a:xfrm>
          <a:prstGeom prst="rect">
            <a:avLst/>
          </a:prstGeom>
          <a:noFill/>
          <a:ln>
            <a:noFill/>
          </a:ln>
          <a:extLst/>
        </p:spPr>
        <p:txBody>
          <a:bodyPr vert="horz" wrap="square" lIns="91336" tIns="45668" rIns="91336" bIns="45668" numCol="1" anchor="ctr" anchorCtr="0" compatLnSpc="1">
            <a:prstTxWarp prst="textNoShape">
              <a:avLst/>
            </a:prstTxWarp>
            <a:spAutoFit/>
          </a:bodyPr>
          <a:lstStyle/>
          <a:p>
            <a:pPr lvl="0"/>
            <a:r>
              <a:rPr lang="en-US" dirty="0" smtClean="0"/>
              <a:t>Click to edit Master title style</a:t>
            </a:r>
            <a:endParaRPr lang="en-GB" dirty="0" smtClean="0"/>
          </a:p>
        </p:txBody>
      </p:sp>
      <p:sp>
        <p:nvSpPr>
          <p:cNvPr id="40" name="Rectangle 39"/>
          <p:cNvSpPr/>
          <p:nvPr userDrawn="1"/>
        </p:nvSpPr>
        <p:spPr>
          <a:xfrm>
            <a:off x="0" y="4792799"/>
            <a:ext cx="9144000" cy="3507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36" tIns="45668" rIns="91336" bIns="45668" rtlCol="0" anchor="ctr"/>
          <a:lstStyle/>
          <a:p>
            <a:pPr algn="ctr"/>
            <a:endParaRPr lang="en-US">
              <a:solidFill>
                <a:srgbClr val="FFFFFF"/>
              </a:solidFill>
            </a:endParaRPr>
          </a:p>
        </p:txBody>
      </p:sp>
      <p:pic>
        <p:nvPicPr>
          <p:cNvPr id="88" name="Picture 87"/>
          <p:cNvPicPr>
            <a:picLocks noChangeAspect="1"/>
          </p:cNvPicPr>
          <p:nvPr userDrawn="1"/>
        </p:nvPicPr>
        <p:blipFill rotWithShape="1">
          <a:blip r:embed="rId13"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89" name="Picture 88"/>
          <p:cNvPicPr>
            <a:picLocks noChangeAspect="1"/>
          </p:cNvPicPr>
          <p:nvPr userDrawn="1"/>
        </p:nvPicPr>
        <p:blipFill rotWithShape="1">
          <a:blip r:embed="rId14" cstate="screen">
            <a:extLst>
              <a:ext uri="{28A0092B-C50C-407E-A947-70E740481C1C}">
                <a14:useLocalDpi xmlns:a14="http://schemas.microsoft.com/office/drawing/2010/main"/>
              </a:ext>
            </a:extLst>
          </a:blip>
          <a:srcRect r="-1119" b="-37906"/>
          <a:stretch/>
        </p:blipFill>
        <p:spPr>
          <a:xfrm>
            <a:off x="7787917" y="4865813"/>
            <a:ext cx="1224000" cy="216000"/>
          </a:xfrm>
          <a:prstGeom prst="rect">
            <a:avLst/>
          </a:prstGeom>
        </p:spPr>
      </p:pic>
      <p:grpSp>
        <p:nvGrpSpPr>
          <p:cNvPr id="33" name="Group 32"/>
          <p:cNvGrpSpPr/>
          <p:nvPr userDrawn="1"/>
        </p:nvGrpSpPr>
        <p:grpSpPr>
          <a:xfrm>
            <a:off x="171652" y="4905803"/>
            <a:ext cx="6678000" cy="111519"/>
            <a:chOff x="171652" y="6621093"/>
            <a:chExt cx="6678000" cy="111519"/>
          </a:xfrm>
        </p:grpSpPr>
        <p:pic>
          <p:nvPicPr>
            <p:cNvPr id="34" name="Picture 33" descr="a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5" name="Picture 34" descr="be.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6" name="Picture 35" descr="ca.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37" name="Picture 36" descr="ch.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38" name="Picture 37" descr="cz.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39" name="Picture 38" descr="d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60" name="Picture 59" descr="dk.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62" name="Picture 61" descr="ee.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63" name="Picture 62" descr="es.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64" name="Picture 63" descr="fi.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65" name="Picture 64" descr="f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66" name="Picture 65" descr="gr.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67" name="Picture 66" descr="hu.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68" name="Picture 67" descr="ie.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69" name="Picture 68" descr="it.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70" name="Picture 69" descr="lu.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71" name="Picture 70" descr="n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72" name="Picture 71" descr="no.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73" name="Picture 72" descr="pl.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74" name="Picture 73" descr="pt.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75" name="Picture 74" descr="ro.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76" name="Picture 75" descr="se.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77" name="Picture 76" descr="uk.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sp>
        <p:nvSpPr>
          <p:cNvPr id="78" name="Text Box 34"/>
          <p:cNvSpPr txBox="1">
            <a:spLocks noChangeAspect="1" noChangeArrowheads="1"/>
          </p:cNvSpPr>
          <p:nvPr userDrawn="1"/>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36" tIns="45668" rIns="0" bIns="45668"/>
          <a:lstStyle/>
          <a:p>
            <a:pPr algn="r">
              <a:spcBef>
                <a:spcPct val="50000"/>
              </a:spcBef>
            </a:pPr>
            <a:r>
              <a:rPr lang="en-GB" sz="800" noProof="1" smtClean="0">
                <a:solidFill>
                  <a:srgbClr val="4D4F53"/>
                </a:solidFill>
              </a:rPr>
              <a:t>| Slide  </a:t>
            </a:r>
            <a:fld id="{BBA2E11D-44E1-43DD-A173-928128880055}"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79" name="Text Box 38"/>
          <p:cNvSpPr txBox="1">
            <a:spLocks noChangeArrowheads="1"/>
          </p:cNvSpPr>
          <p:nvPr userDrawn="1"/>
        </p:nvSpPr>
        <p:spPr bwMode="auto">
          <a:xfrm>
            <a:off x="166065" y="4575170"/>
            <a:ext cx="5674114"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668" rIns="91336" bIns="45668">
            <a:spAutoFit/>
          </a:bodyPr>
          <a:lstStyle/>
          <a:p>
            <a:pPr>
              <a:spcBef>
                <a:spcPct val="50000"/>
              </a:spcBef>
            </a:pPr>
            <a:r>
              <a:rPr lang="en-US" sz="800" dirty="0" smtClean="0">
                <a:solidFill>
                  <a:srgbClr val="000000">
                    <a:lumMod val="75000"/>
                    <a:lumOff val="25000"/>
                  </a:srgbClr>
                </a:solidFill>
              </a:rPr>
              <a:t>ESA UNCLASSIFIED - For Official Use		</a:t>
            </a:r>
            <a:endParaRPr lang="en-GB" sz="800" dirty="0">
              <a:solidFill>
                <a:srgbClr val="000000">
                  <a:lumMod val="75000"/>
                  <a:lumOff val="25000"/>
                </a:srgbClr>
              </a:solidFill>
            </a:endParaRPr>
          </a:p>
        </p:txBody>
      </p:sp>
      <p:pic>
        <p:nvPicPr>
          <p:cNvPr id="41" name="Picture 40" descr="si.png"/>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6353402" y="4905134"/>
            <a:ext cx="163385" cy="108000"/>
          </a:xfrm>
          <a:prstGeom prst="rect">
            <a:avLst/>
          </a:prstGeom>
        </p:spPr>
      </p:pic>
    </p:spTree>
    <p:extLst>
      <p:ext uri="{BB962C8B-B14F-4D97-AF65-F5344CB8AC3E}">
        <p14:creationId xmlns:p14="http://schemas.microsoft.com/office/powerpoint/2010/main" val="1417353230"/>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578" algn="l" rtl="0" eaLnBrk="1" fontAlgn="base" hangingPunct="1">
        <a:spcBef>
          <a:spcPct val="0"/>
        </a:spcBef>
        <a:spcAft>
          <a:spcPct val="0"/>
        </a:spcAft>
        <a:defRPr sz="2200" b="1">
          <a:solidFill>
            <a:schemeClr val="bg1"/>
          </a:solidFill>
          <a:latin typeface="Verdana" pitchFamily="34" charset="0"/>
        </a:defRPr>
      </a:lvl6pPr>
      <a:lvl7pPr marL="913230" algn="l" rtl="0" eaLnBrk="1" fontAlgn="base" hangingPunct="1">
        <a:spcBef>
          <a:spcPct val="0"/>
        </a:spcBef>
        <a:spcAft>
          <a:spcPct val="0"/>
        </a:spcAft>
        <a:defRPr sz="2200" b="1">
          <a:solidFill>
            <a:schemeClr val="bg1"/>
          </a:solidFill>
          <a:latin typeface="Verdana" pitchFamily="34" charset="0"/>
        </a:defRPr>
      </a:lvl7pPr>
      <a:lvl8pPr marL="1369832" algn="l" rtl="0" eaLnBrk="1" fontAlgn="base" hangingPunct="1">
        <a:spcBef>
          <a:spcPct val="0"/>
        </a:spcBef>
        <a:spcAft>
          <a:spcPct val="0"/>
        </a:spcAft>
        <a:defRPr sz="2200" b="1">
          <a:solidFill>
            <a:schemeClr val="bg1"/>
          </a:solidFill>
          <a:latin typeface="Verdana" pitchFamily="34" charset="0"/>
        </a:defRPr>
      </a:lvl8pPr>
      <a:lvl9pPr marL="1826459" algn="l" rtl="0" eaLnBrk="1" fontAlgn="base" hangingPunct="1">
        <a:spcBef>
          <a:spcPct val="0"/>
        </a:spcBef>
        <a:spcAft>
          <a:spcPct val="0"/>
        </a:spcAft>
        <a:defRPr sz="2200"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Verdana"/>
          <a:ea typeface="+mn-ea"/>
          <a:cs typeface="Verdana"/>
        </a:defRPr>
      </a:lvl1pPr>
      <a:lvl2pPr marL="806998"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2pPr>
      <a:lvl3pPr marL="1404705"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3pPr>
      <a:lvl4pPr marL="2002413"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4pPr>
      <a:lvl5pPr marL="2600120"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5pPr>
      <a:lvl6pPr marL="3475276" indent="-41855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1884" indent="-41855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8505" indent="-41855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5108" indent="-41855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230" rtl="0" eaLnBrk="1" latinLnBrk="0" hangingPunct="1">
        <a:defRPr sz="1800" kern="1200">
          <a:solidFill>
            <a:schemeClr val="tx1"/>
          </a:solidFill>
          <a:latin typeface="+mn-lt"/>
          <a:ea typeface="+mn-ea"/>
          <a:cs typeface="+mn-cs"/>
        </a:defRPr>
      </a:lvl1pPr>
      <a:lvl2pPr marL="456578" algn="l" defTabSz="913230" rtl="0" eaLnBrk="1" latinLnBrk="0" hangingPunct="1">
        <a:defRPr sz="1800" kern="1200">
          <a:solidFill>
            <a:schemeClr val="tx1"/>
          </a:solidFill>
          <a:latin typeface="+mn-lt"/>
          <a:ea typeface="+mn-ea"/>
          <a:cs typeface="+mn-cs"/>
        </a:defRPr>
      </a:lvl2pPr>
      <a:lvl3pPr marL="913230" algn="l" defTabSz="913230" rtl="0" eaLnBrk="1" latinLnBrk="0" hangingPunct="1">
        <a:defRPr sz="1800" kern="1200">
          <a:solidFill>
            <a:schemeClr val="tx1"/>
          </a:solidFill>
          <a:latin typeface="+mn-lt"/>
          <a:ea typeface="+mn-ea"/>
          <a:cs typeface="+mn-cs"/>
        </a:defRPr>
      </a:lvl3pPr>
      <a:lvl4pPr marL="1369832" algn="l" defTabSz="913230" rtl="0" eaLnBrk="1" latinLnBrk="0" hangingPunct="1">
        <a:defRPr sz="1800" kern="1200">
          <a:solidFill>
            <a:schemeClr val="tx1"/>
          </a:solidFill>
          <a:latin typeface="+mn-lt"/>
          <a:ea typeface="+mn-ea"/>
          <a:cs typeface="+mn-cs"/>
        </a:defRPr>
      </a:lvl4pPr>
      <a:lvl5pPr marL="1826459" algn="l" defTabSz="913230" rtl="0" eaLnBrk="1" latinLnBrk="0" hangingPunct="1">
        <a:defRPr sz="1800" kern="1200">
          <a:solidFill>
            <a:schemeClr val="tx1"/>
          </a:solidFill>
          <a:latin typeface="+mn-lt"/>
          <a:ea typeface="+mn-ea"/>
          <a:cs typeface="+mn-cs"/>
        </a:defRPr>
      </a:lvl5pPr>
      <a:lvl6pPr marL="2283036" algn="l" defTabSz="913230" rtl="0" eaLnBrk="1" latinLnBrk="0" hangingPunct="1">
        <a:defRPr sz="1800" kern="1200">
          <a:solidFill>
            <a:schemeClr val="tx1"/>
          </a:solidFill>
          <a:latin typeface="+mn-lt"/>
          <a:ea typeface="+mn-ea"/>
          <a:cs typeface="+mn-cs"/>
        </a:defRPr>
      </a:lvl6pPr>
      <a:lvl7pPr marL="2739614" algn="l" defTabSz="913230" rtl="0" eaLnBrk="1" latinLnBrk="0" hangingPunct="1">
        <a:defRPr sz="1800" kern="1200">
          <a:solidFill>
            <a:schemeClr val="tx1"/>
          </a:solidFill>
          <a:latin typeface="+mn-lt"/>
          <a:ea typeface="+mn-ea"/>
          <a:cs typeface="+mn-cs"/>
        </a:defRPr>
      </a:lvl7pPr>
      <a:lvl8pPr marL="3196240" algn="l" defTabSz="913230" rtl="0" eaLnBrk="1" latinLnBrk="0" hangingPunct="1">
        <a:defRPr sz="1800" kern="1200">
          <a:solidFill>
            <a:schemeClr val="tx1"/>
          </a:solidFill>
          <a:latin typeface="+mn-lt"/>
          <a:ea typeface="+mn-ea"/>
          <a:cs typeface="+mn-cs"/>
        </a:defRPr>
      </a:lvl8pPr>
      <a:lvl9pPr marL="3652854" algn="l" defTabSz="91323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8" rIns="91316" bIns="4565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6" tIns="45658" rIns="91316" bIns="45658">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6" y="149153"/>
            <a:ext cx="7174846" cy="430887"/>
          </a:xfrm>
          <a:prstGeom prst="rect">
            <a:avLst/>
          </a:prstGeom>
          <a:noFill/>
          <a:ln>
            <a:noFill/>
          </a:ln>
          <a:extLst/>
        </p:spPr>
        <p:txBody>
          <a:bodyPr vert="horz" wrap="square" lIns="91316" tIns="45658" rIns="91316" bIns="45658"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49"/>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0" bIns="45658"/>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6" tIns="45658" rIns="91316" bIns="45658">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4253612458"/>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61" algn="l" rtl="0" eaLnBrk="1" fontAlgn="base" hangingPunct="1">
        <a:spcBef>
          <a:spcPct val="0"/>
        </a:spcBef>
        <a:spcAft>
          <a:spcPct val="0"/>
        </a:spcAft>
        <a:defRPr sz="2200" b="1">
          <a:solidFill>
            <a:schemeClr val="bg1"/>
          </a:solidFill>
          <a:latin typeface="Verdana" pitchFamily="34" charset="0"/>
        </a:defRPr>
      </a:lvl6pPr>
      <a:lvl7pPr marL="913002" algn="l" rtl="0" eaLnBrk="1" fontAlgn="base" hangingPunct="1">
        <a:spcBef>
          <a:spcPct val="0"/>
        </a:spcBef>
        <a:spcAft>
          <a:spcPct val="0"/>
        </a:spcAft>
        <a:defRPr sz="2200" b="1">
          <a:solidFill>
            <a:schemeClr val="bg1"/>
          </a:solidFill>
          <a:latin typeface="Verdana" pitchFamily="34" charset="0"/>
        </a:defRPr>
      </a:lvl7pPr>
      <a:lvl8pPr marL="1369492" algn="l" rtl="0" eaLnBrk="1" fontAlgn="base" hangingPunct="1">
        <a:spcBef>
          <a:spcPct val="0"/>
        </a:spcBef>
        <a:spcAft>
          <a:spcPct val="0"/>
        </a:spcAft>
        <a:defRPr sz="2200" b="1">
          <a:solidFill>
            <a:schemeClr val="bg1"/>
          </a:solidFill>
          <a:latin typeface="Verdana" pitchFamily="34" charset="0"/>
        </a:defRPr>
      </a:lvl8pPr>
      <a:lvl9pPr marL="1826003" algn="l" rtl="0" eaLnBrk="1" fontAlgn="base" hangingPunct="1">
        <a:spcBef>
          <a:spcPct val="0"/>
        </a:spcBef>
        <a:spcAft>
          <a:spcPct val="0"/>
        </a:spcAft>
        <a:defRPr sz="2200" b="1">
          <a:solidFill>
            <a:schemeClr val="bg1"/>
          </a:solidFill>
          <a:latin typeface="Verdana" pitchFamily="34" charset="0"/>
        </a:defRPr>
      </a:lvl9pPr>
    </p:titleStyle>
    <p:bodyStyle>
      <a:lvl1pPr marL="0" indent="-342344"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43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1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77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407" indent="-41845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910" indent="-41845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409" indent="-41845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898" indent="-41845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002" rtl="0" eaLnBrk="1" latinLnBrk="0" hangingPunct="1">
        <a:defRPr sz="1800" kern="1200">
          <a:solidFill>
            <a:schemeClr val="tx1"/>
          </a:solidFill>
          <a:latin typeface="+mn-lt"/>
          <a:ea typeface="+mn-ea"/>
          <a:cs typeface="+mn-cs"/>
        </a:defRPr>
      </a:lvl1pPr>
      <a:lvl2pPr marL="456461" algn="l" defTabSz="913002" rtl="0" eaLnBrk="1" latinLnBrk="0" hangingPunct="1">
        <a:defRPr sz="1800" kern="1200">
          <a:solidFill>
            <a:schemeClr val="tx1"/>
          </a:solidFill>
          <a:latin typeface="+mn-lt"/>
          <a:ea typeface="+mn-ea"/>
          <a:cs typeface="+mn-cs"/>
        </a:defRPr>
      </a:lvl2pPr>
      <a:lvl3pPr marL="913002" algn="l" defTabSz="913002" rtl="0" eaLnBrk="1" latinLnBrk="0" hangingPunct="1">
        <a:defRPr sz="1800" kern="1200">
          <a:solidFill>
            <a:schemeClr val="tx1"/>
          </a:solidFill>
          <a:latin typeface="+mn-lt"/>
          <a:ea typeface="+mn-ea"/>
          <a:cs typeface="+mn-cs"/>
        </a:defRPr>
      </a:lvl3pPr>
      <a:lvl4pPr marL="1369492" algn="l" defTabSz="913002" rtl="0" eaLnBrk="1" latinLnBrk="0" hangingPunct="1">
        <a:defRPr sz="1800" kern="1200">
          <a:solidFill>
            <a:schemeClr val="tx1"/>
          </a:solidFill>
          <a:latin typeface="+mn-lt"/>
          <a:ea typeface="+mn-ea"/>
          <a:cs typeface="+mn-cs"/>
        </a:defRPr>
      </a:lvl4pPr>
      <a:lvl5pPr marL="1826003" algn="l" defTabSz="913002" rtl="0" eaLnBrk="1" latinLnBrk="0" hangingPunct="1">
        <a:defRPr sz="1800" kern="1200">
          <a:solidFill>
            <a:schemeClr val="tx1"/>
          </a:solidFill>
          <a:latin typeface="+mn-lt"/>
          <a:ea typeface="+mn-ea"/>
          <a:cs typeface="+mn-cs"/>
        </a:defRPr>
      </a:lvl5pPr>
      <a:lvl6pPr marL="2282466" algn="l" defTabSz="913002" rtl="0" eaLnBrk="1" latinLnBrk="0" hangingPunct="1">
        <a:defRPr sz="1800" kern="1200">
          <a:solidFill>
            <a:schemeClr val="tx1"/>
          </a:solidFill>
          <a:latin typeface="+mn-lt"/>
          <a:ea typeface="+mn-ea"/>
          <a:cs typeface="+mn-cs"/>
        </a:defRPr>
      </a:lvl6pPr>
      <a:lvl7pPr marL="2738924" algn="l" defTabSz="913002" rtl="0" eaLnBrk="1" latinLnBrk="0" hangingPunct="1">
        <a:defRPr sz="1800" kern="1200">
          <a:solidFill>
            <a:schemeClr val="tx1"/>
          </a:solidFill>
          <a:latin typeface="+mn-lt"/>
          <a:ea typeface="+mn-ea"/>
          <a:cs typeface="+mn-cs"/>
        </a:defRPr>
      </a:lvl7pPr>
      <a:lvl8pPr marL="3195440" algn="l" defTabSz="913002" rtl="0" eaLnBrk="1" latinLnBrk="0" hangingPunct="1">
        <a:defRPr sz="1800" kern="1200">
          <a:solidFill>
            <a:schemeClr val="tx1"/>
          </a:solidFill>
          <a:latin typeface="+mn-lt"/>
          <a:ea typeface="+mn-ea"/>
          <a:cs typeface="+mn-cs"/>
        </a:defRPr>
      </a:lvl8pPr>
      <a:lvl9pPr marL="3651946" algn="l" defTabSz="913002"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54" rIns="91308" bIns="4565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08" tIns="45654" rIns="91308" bIns="45654">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08" tIns="45654" rIns="91308" bIns="45654"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3"/>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8" tIns="45654" rIns="0" bIns="45654"/>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08" tIns="45654" rIns="91308" bIns="45654">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2867743273"/>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13" algn="l" rtl="0" eaLnBrk="1" fontAlgn="base" hangingPunct="1">
        <a:spcBef>
          <a:spcPct val="0"/>
        </a:spcBef>
        <a:spcAft>
          <a:spcPct val="0"/>
        </a:spcAft>
        <a:defRPr sz="2200" b="1">
          <a:solidFill>
            <a:schemeClr val="bg1"/>
          </a:solidFill>
          <a:latin typeface="Verdana" pitchFamily="34" charset="0"/>
        </a:defRPr>
      </a:lvl6pPr>
      <a:lvl7pPr marL="912912" algn="l" rtl="0" eaLnBrk="1" fontAlgn="base" hangingPunct="1">
        <a:spcBef>
          <a:spcPct val="0"/>
        </a:spcBef>
        <a:spcAft>
          <a:spcPct val="0"/>
        </a:spcAft>
        <a:defRPr sz="2200" b="1">
          <a:solidFill>
            <a:schemeClr val="bg1"/>
          </a:solidFill>
          <a:latin typeface="Verdana" pitchFamily="34" charset="0"/>
        </a:defRPr>
      </a:lvl7pPr>
      <a:lvl8pPr marL="1369356" algn="l" rtl="0" eaLnBrk="1" fontAlgn="base" hangingPunct="1">
        <a:spcBef>
          <a:spcPct val="0"/>
        </a:spcBef>
        <a:spcAft>
          <a:spcPct val="0"/>
        </a:spcAft>
        <a:defRPr sz="2200" b="1">
          <a:solidFill>
            <a:schemeClr val="bg1"/>
          </a:solidFill>
          <a:latin typeface="Verdana" pitchFamily="34" charset="0"/>
        </a:defRPr>
      </a:lvl8pPr>
      <a:lvl9pPr marL="1825823" algn="l" rtl="0" eaLnBrk="1" fontAlgn="base" hangingPunct="1">
        <a:spcBef>
          <a:spcPct val="0"/>
        </a:spcBef>
        <a:spcAft>
          <a:spcPct val="0"/>
        </a:spcAft>
        <a:defRPr sz="2200" b="1">
          <a:solidFill>
            <a:schemeClr val="bg1"/>
          </a:solidFill>
          <a:latin typeface="Verdana" pitchFamily="34" charset="0"/>
        </a:defRPr>
      </a:lvl9pPr>
    </p:titleStyle>
    <p:bodyStyle>
      <a:lvl1pPr marL="0" indent="-342308"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68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29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19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51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059"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518"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6971"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414"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12" rtl="0" eaLnBrk="1" latinLnBrk="0" hangingPunct="1">
        <a:defRPr sz="1800" kern="1200">
          <a:solidFill>
            <a:schemeClr val="tx1"/>
          </a:solidFill>
          <a:latin typeface="+mn-lt"/>
          <a:ea typeface="+mn-ea"/>
          <a:cs typeface="+mn-cs"/>
        </a:defRPr>
      </a:lvl1pPr>
      <a:lvl2pPr marL="456413" algn="l" defTabSz="912912" rtl="0" eaLnBrk="1" latinLnBrk="0" hangingPunct="1">
        <a:defRPr sz="1800" kern="1200">
          <a:solidFill>
            <a:schemeClr val="tx1"/>
          </a:solidFill>
          <a:latin typeface="+mn-lt"/>
          <a:ea typeface="+mn-ea"/>
          <a:cs typeface="+mn-cs"/>
        </a:defRPr>
      </a:lvl2pPr>
      <a:lvl3pPr marL="912912" algn="l" defTabSz="912912" rtl="0" eaLnBrk="1" latinLnBrk="0" hangingPunct="1">
        <a:defRPr sz="1800" kern="1200">
          <a:solidFill>
            <a:schemeClr val="tx1"/>
          </a:solidFill>
          <a:latin typeface="+mn-lt"/>
          <a:ea typeface="+mn-ea"/>
          <a:cs typeface="+mn-cs"/>
        </a:defRPr>
      </a:lvl3pPr>
      <a:lvl4pPr marL="1369356" algn="l" defTabSz="912912" rtl="0" eaLnBrk="1" latinLnBrk="0" hangingPunct="1">
        <a:defRPr sz="1800" kern="1200">
          <a:solidFill>
            <a:schemeClr val="tx1"/>
          </a:solidFill>
          <a:latin typeface="+mn-lt"/>
          <a:ea typeface="+mn-ea"/>
          <a:cs typeface="+mn-cs"/>
        </a:defRPr>
      </a:lvl4pPr>
      <a:lvl5pPr marL="1825823" algn="l" defTabSz="912912" rtl="0" eaLnBrk="1" latinLnBrk="0" hangingPunct="1">
        <a:defRPr sz="1800" kern="1200">
          <a:solidFill>
            <a:schemeClr val="tx1"/>
          </a:solidFill>
          <a:latin typeface="+mn-lt"/>
          <a:ea typeface="+mn-ea"/>
          <a:cs typeface="+mn-cs"/>
        </a:defRPr>
      </a:lvl5pPr>
      <a:lvl6pPr marL="2282238" algn="l" defTabSz="912912" rtl="0" eaLnBrk="1" latinLnBrk="0" hangingPunct="1">
        <a:defRPr sz="1800" kern="1200">
          <a:solidFill>
            <a:schemeClr val="tx1"/>
          </a:solidFill>
          <a:latin typeface="+mn-lt"/>
          <a:ea typeface="+mn-ea"/>
          <a:cs typeface="+mn-cs"/>
        </a:defRPr>
      </a:lvl6pPr>
      <a:lvl7pPr marL="2738648" algn="l" defTabSz="912912" rtl="0" eaLnBrk="1" latinLnBrk="0" hangingPunct="1">
        <a:defRPr sz="1800" kern="1200">
          <a:solidFill>
            <a:schemeClr val="tx1"/>
          </a:solidFill>
          <a:latin typeface="+mn-lt"/>
          <a:ea typeface="+mn-ea"/>
          <a:cs typeface="+mn-cs"/>
        </a:defRPr>
      </a:lvl7pPr>
      <a:lvl8pPr marL="3195120" algn="l" defTabSz="912912" rtl="0" eaLnBrk="1" latinLnBrk="0" hangingPunct="1">
        <a:defRPr sz="1800" kern="1200">
          <a:solidFill>
            <a:schemeClr val="tx1"/>
          </a:solidFill>
          <a:latin typeface="+mn-lt"/>
          <a:ea typeface="+mn-ea"/>
          <a:cs typeface="+mn-cs"/>
        </a:defRPr>
      </a:lvl8pPr>
      <a:lvl9pPr marL="3651582" algn="l" defTabSz="9129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2"/>
          <p:cNvSpPr>
            <a:spLocks noGrp="1" noChangeArrowheads="1"/>
          </p:cNvSpPr>
          <p:nvPr>
            <p:ph type="body" idx="1"/>
          </p:nvPr>
        </p:nvSpPr>
        <p:spPr bwMode="auto">
          <a:xfrm>
            <a:off x="171653" y="728718"/>
            <a:ext cx="8746316" cy="38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8" tIns="45669" rIns="91338" bIns="4566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338" tIns="45669" rIns="91338" bIns="45669" numCol="1" anchor="ctr" anchorCtr="0" compatLnSpc="1">
            <a:prstTxWarp prst="textNoShape">
              <a:avLst/>
            </a:prstTxWarp>
            <a:spAutoFit/>
          </a:bodyPr>
          <a:lstStyle/>
          <a:p>
            <a:pPr lvl="0"/>
            <a:r>
              <a:rPr lang="en-US" dirty="0" smtClean="0"/>
              <a:t>Click to edit Master title style</a:t>
            </a:r>
            <a:endParaRPr lang="en-GB" dirty="0" smtClean="0"/>
          </a:p>
        </p:txBody>
      </p:sp>
      <p:sp>
        <p:nvSpPr>
          <p:cNvPr id="40" name="Rectangle 39"/>
          <p:cNvSpPr/>
          <p:nvPr userDrawn="1"/>
        </p:nvSpPr>
        <p:spPr>
          <a:xfrm>
            <a:off x="0" y="4792798"/>
            <a:ext cx="9144000" cy="3507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38" tIns="45669" rIns="91338" bIns="45669" rtlCol="0" anchor="ctr"/>
          <a:lstStyle/>
          <a:p>
            <a:pPr algn="ctr"/>
            <a:endParaRPr lang="en-US">
              <a:solidFill>
                <a:srgbClr val="FFFFFF"/>
              </a:solidFill>
            </a:endParaRPr>
          </a:p>
        </p:txBody>
      </p:sp>
      <p:pic>
        <p:nvPicPr>
          <p:cNvPr id="88" name="Picture 87"/>
          <p:cNvPicPr>
            <a:picLocks noChangeAspect="1"/>
          </p:cNvPicPr>
          <p:nvPr userDrawn="1"/>
        </p:nvPicPr>
        <p:blipFill rotWithShape="1">
          <a:blip r:embed="rId13"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89" name="Picture 88"/>
          <p:cNvPicPr>
            <a:picLocks noChangeAspect="1"/>
          </p:cNvPicPr>
          <p:nvPr userDrawn="1"/>
        </p:nvPicPr>
        <p:blipFill rotWithShape="1">
          <a:blip r:embed="rId14" cstate="screen">
            <a:extLst>
              <a:ext uri="{28A0092B-C50C-407E-A947-70E740481C1C}">
                <a14:useLocalDpi xmlns:a14="http://schemas.microsoft.com/office/drawing/2010/main"/>
              </a:ext>
            </a:extLst>
          </a:blip>
          <a:srcRect r="-1119" b="-37906"/>
          <a:stretch/>
        </p:blipFill>
        <p:spPr>
          <a:xfrm>
            <a:off x="7787917" y="4865813"/>
            <a:ext cx="1224000" cy="216000"/>
          </a:xfrm>
          <a:prstGeom prst="rect">
            <a:avLst/>
          </a:prstGeom>
        </p:spPr>
      </p:pic>
      <p:grpSp>
        <p:nvGrpSpPr>
          <p:cNvPr id="33" name="Group 32"/>
          <p:cNvGrpSpPr/>
          <p:nvPr userDrawn="1"/>
        </p:nvGrpSpPr>
        <p:grpSpPr>
          <a:xfrm>
            <a:off x="171652" y="4905803"/>
            <a:ext cx="6678000" cy="111519"/>
            <a:chOff x="171652" y="6621093"/>
            <a:chExt cx="6678000" cy="111519"/>
          </a:xfrm>
        </p:grpSpPr>
        <p:pic>
          <p:nvPicPr>
            <p:cNvPr id="34" name="Picture 33" descr="a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5" name="Picture 34" descr="be.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6" name="Picture 35" descr="ca.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37" name="Picture 36" descr="ch.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38" name="Picture 37" descr="cz.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39" name="Picture 38" descr="d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60" name="Picture 59" descr="dk.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62" name="Picture 61" descr="ee.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63" name="Picture 62" descr="es.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64" name="Picture 63" descr="fi.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65" name="Picture 64" descr="f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66" name="Picture 65" descr="gr.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67" name="Picture 66" descr="hu.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68" name="Picture 67" descr="ie.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69" name="Picture 68" descr="it.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70" name="Picture 69" descr="lu.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71" name="Picture 70" descr="n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72" name="Picture 71" descr="no.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73" name="Picture 72" descr="pl.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74" name="Picture 73" descr="pt.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75" name="Picture 74" descr="ro.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76" name="Picture 75" descr="se.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77" name="Picture 76" descr="uk.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sp>
        <p:nvSpPr>
          <p:cNvPr id="78" name="Text Box 34"/>
          <p:cNvSpPr txBox="1">
            <a:spLocks noChangeAspect="1" noChangeArrowheads="1"/>
          </p:cNvSpPr>
          <p:nvPr userDrawn="1"/>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38" tIns="45669" rIns="0" bIns="45669"/>
          <a:lstStyle/>
          <a:p>
            <a:pPr algn="r">
              <a:spcBef>
                <a:spcPct val="50000"/>
              </a:spcBef>
            </a:pPr>
            <a:r>
              <a:rPr lang="en-GB" sz="800" noProof="1" smtClean="0">
                <a:solidFill>
                  <a:srgbClr val="4D4F53"/>
                </a:solidFill>
              </a:rPr>
              <a:t>| Slide  </a:t>
            </a:r>
            <a:fld id="{BBA2E11D-44E1-43DD-A173-928128880055}"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79" name="Text Box 38"/>
          <p:cNvSpPr txBox="1">
            <a:spLocks noChangeArrowheads="1"/>
          </p:cNvSpPr>
          <p:nvPr userDrawn="1"/>
        </p:nvSpPr>
        <p:spPr bwMode="auto">
          <a:xfrm>
            <a:off x="166064" y="4575170"/>
            <a:ext cx="5674114"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669" rIns="91338" bIns="45669">
            <a:spAutoFit/>
          </a:bodyPr>
          <a:lstStyle/>
          <a:p>
            <a:pPr>
              <a:spcBef>
                <a:spcPct val="50000"/>
              </a:spcBef>
            </a:pPr>
            <a:r>
              <a:rPr lang="en-US" sz="800" dirty="0" smtClean="0">
                <a:solidFill>
                  <a:srgbClr val="000000">
                    <a:lumMod val="75000"/>
                    <a:lumOff val="25000"/>
                  </a:srgbClr>
                </a:solidFill>
              </a:rPr>
              <a:t>ESA UNCLASSIFIED - For Official Use		ESA/PB-EO/172/</a:t>
            </a:r>
            <a:r>
              <a:rPr lang="en-US" sz="800" dirty="0" err="1" smtClean="0">
                <a:solidFill>
                  <a:srgbClr val="000000">
                    <a:lumMod val="75000"/>
                    <a:lumOff val="25000"/>
                  </a:srgbClr>
                </a:solidFill>
              </a:rPr>
              <a:t>RoomDoc</a:t>
            </a:r>
            <a:r>
              <a:rPr lang="en-US" sz="800" smtClean="0">
                <a:solidFill>
                  <a:srgbClr val="000000">
                    <a:lumMod val="75000"/>
                    <a:lumOff val="25000"/>
                  </a:srgbClr>
                </a:solidFill>
              </a:rPr>
              <a:t>(2017)61</a:t>
            </a:r>
            <a:endParaRPr lang="en-GB" sz="800" dirty="0">
              <a:solidFill>
                <a:srgbClr val="000000">
                  <a:lumMod val="75000"/>
                  <a:lumOff val="25000"/>
                </a:srgbClr>
              </a:solidFill>
            </a:endParaRPr>
          </a:p>
        </p:txBody>
      </p:sp>
      <p:pic>
        <p:nvPicPr>
          <p:cNvPr id="41" name="Picture 40" descr="si.png"/>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6353401" y="4905134"/>
            <a:ext cx="163385" cy="108000"/>
          </a:xfrm>
          <a:prstGeom prst="rect">
            <a:avLst/>
          </a:prstGeom>
        </p:spPr>
      </p:pic>
    </p:spTree>
    <p:extLst>
      <p:ext uri="{BB962C8B-B14F-4D97-AF65-F5344CB8AC3E}">
        <p14:creationId xmlns:p14="http://schemas.microsoft.com/office/powerpoint/2010/main" val="341600067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590" algn="l" rtl="0" eaLnBrk="1" fontAlgn="base" hangingPunct="1">
        <a:spcBef>
          <a:spcPct val="0"/>
        </a:spcBef>
        <a:spcAft>
          <a:spcPct val="0"/>
        </a:spcAft>
        <a:defRPr sz="2200" b="1">
          <a:solidFill>
            <a:schemeClr val="bg1"/>
          </a:solidFill>
          <a:latin typeface="Verdana" pitchFamily="34" charset="0"/>
        </a:defRPr>
      </a:lvl6pPr>
      <a:lvl7pPr marL="913253" algn="l" rtl="0" eaLnBrk="1" fontAlgn="base" hangingPunct="1">
        <a:spcBef>
          <a:spcPct val="0"/>
        </a:spcBef>
        <a:spcAft>
          <a:spcPct val="0"/>
        </a:spcAft>
        <a:defRPr sz="2200" b="1">
          <a:solidFill>
            <a:schemeClr val="bg1"/>
          </a:solidFill>
          <a:latin typeface="Verdana" pitchFamily="34" charset="0"/>
        </a:defRPr>
      </a:lvl7pPr>
      <a:lvl8pPr marL="1369866" algn="l" rtl="0" eaLnBrk="1" fontAlgn="base" hangingPunct="1">
        <a:spcBef>
          <a:spcPct val="0"/>
        </a:spcBef>
        <a:spcAft>
          <a:spcPct val="0"/>
        </a:spcAft>
        <a:defRPr sz="2200" b="1">
          <a:solidFill>
            <a:schemeClr val="bg1"/>
          </a:solidFill>
          <a:latin typeface="Verdana" pitchFamily="34" charset="0"/>
        </a:defRPr>
      </a:lvl8pPr>
      <a:lvl9pPr marL="1826504" algn="l" rtl="0" eaLnBrk="1" fontAlgn="base" hangingPunct="1">
        <a:spcBef>
          <a:spcPct val="0"/>
        </a:spcBef>
        <a:spcAft>
          <a:spcPct val="0"/>
        </a:spcAft>
        <a:defRPr sz="2200"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Verdana"/>
          <a:ea typeface="+mn-ea"/>
          <a:cs typeface="Verdana"/>
        </a:defRPr>
      </a:lvl1pPr>
      <a:lvl2pPr marL="807018"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2pPr>
      <a:lvl3pPr marL="1404740"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3pPr>
      <a:lvl4pPr marL="2002463"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4pPr>
      <a:lvl5pPr marL="2600185"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5pPr>
      <a:lvl6pPr marL="3475363"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1982"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8615"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5229"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253" rtl="0" eaLnBrk="1" latinLnBrk="0" hangingPunct="1">
        <a:defRPr sz="1800" kern="1200">
          <a:solidFill>
            <a:schemeClr val="tx1"/>
          </a:solidFill>
          <a:latin typeface="+mn-lt"/>
          <a:ea typeface="+mn-ea"/>
          <a:cs typeface="+mn-cs"/>
        </a:defRPr>
      </a:lvl1pPr>
      <a:lvl2pPr marL="456590" algn="l" defTabSz="913253" rtl="0" eaLnBrk="1" latinLnBrk="0" hangingPunct="1">
        <a:defRPr sz="1800" kern="1200">
          <a:solidFill>
            <a:schemeClr val="tx1"/>
          </a:solidFill>
          <a:latin typeface="+mn-lt"/>
          <a:ea typeface="+mn-ea"/>
          <a:cs typeface="+mn-cs"/>
        </a:defRPr>
      </a:lvl2pPr>
      <a:lvl3pPr marL="913253" algn="l" defTabSz="913253" rtl="0" eaLnBrk="1" latinLnBrk="0" hangingPunct="1">
        <a:defRPr sz="1800" kern="1200">
          <a:solidFill>
            <a:schemeClr val="tx1"/>
          </a:solidFill>
          <a:latin typeface="+mn-lt"/>
          <a:ea typeface="+mn-ea"/>
          <a:cs typeface="+mn-cs"/>
        </a:defRPr>
      </a:lvl3pPr>
      <a:lvl4pPr marL="1369866" algn="l" defTabSz="913253" rtl="0" eaLnBrk="1" latinLnBrk="0" hangingPunct="1">
        <a:defRPr sz="1800" kern="1200">
          <a:solidFill>
            <a:schemeClr val="tx1"/>
          </a:solidFill>
          <a:latin typeface="+mn-lt"/>
          <a:ea typeface="+mn-ea"/>
          <a:cs typeface="+mn-cs"/>
        </a:defRPr>
      </a:lvl4pPr>
      <a:lvl5pPr marL="1826504" algn="l" defTabSz="913253" rtl="0" eaLnBrk="1" latinLnBrk="0" hangingPunct="1">
        <a:defRPr sz="1800" kern="1200">
          <a:solidFill>
            <a:schemeClr val="tx1"/>
          </a:solidFill>
          <a:latin typeface="+mn-lt"/>
          <a:ea typeface="+mn-ea"/>
          <a:cs typeface="+mn-cs"/>
        </a:defRPr>
      </a:lvl5pPr>
      <a:lvl6pPr marL="2283093" algn="l" defTabSz="913253" rtl="0" eaLnBrk="1" latinLnBrk="0" hangingPunct="1">
        <a:defRPr sz="1800" kern="1200">
          <a:solidFill>
            <a:schemeClr val="tx1"/>
          </a:solidFill>
          <a:latin typeface="+mn-lt"/>
          <a:ea typeface="+mn-ea"/>
          <a:cs typeface="+mn-cs"/>
        </a:defRPr>
      </a:lvl6pPr>
      <a:lvl7pPr marL="2739683" algn="l" defTabSz="913253" rtl="0" eaLnBrk="1" latinLnBrk="0" hangingPunct="1">
        <a:defRPr sz="1800" kern="1200">
          <a:solidFill>
            <a:schemeClr val="tx1"/>
          </a:solidFill>
          <a:latin typeface="+mn-lt"/>
          <a:ea typeface="+mn-ea"/>
          <a:cs typeface="+mn-cs"/>
        </a:defRPr>
      </a:lvl7pPr>
      <a:lvl8pPr marL="3196320" algn="l" defTabSz="913253" rtl="0" eaLnBrk="1" latinLnBrk="0" hangingPunct="1">
        <a:defRPr sz="1800" kern="1200">
          <a:solidFill>
            <a:schemeClr val="tx1"/>
          </a:solidFill>
          <a:latin typeface="+mn-lt"/>
          <a:ea typeface="+mn-ea"/>
          <a:cs typeface="+mn-cs"/>
        </a:defRPr>
      </a:lvl8pPr>
      <a:lvl9pPr marL="3652945" algn="l" defTabSz="913253"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PPT_Footer.jp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0" y="4868466"/>
            <a:ext cx="9144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8" descr="PPT_Footer.jp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2283619" y="4868466"/>
            <a:ext cx="6858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171451" y="647709"/>
            <a:ext cx="8747522" cy="400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01" tIns="34289" rIns="68501"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Text Box 34"/>
          <p:cNvSpPr txBox="1">
            <a:spLocks noChangeAspect="1" noChangeArrowheads="1"/>
          </p:cNvSpPr>
          <p:nvPr/>
        </p:nvSpPr>
        <p:spPr bwMode="auto">
          <a:xfrm>
            <a:off x="4480325" y="4722072"/>
            <a:ext cx="4520803" cy="110729"/>
          </a:xfrm>
          <a:prstGeom prst="rect">
            <a:avLst/>
          </a:prstGeom>
          <a:noFill/>
          <a:ln w="9525">
            <a:noFill/>
            <a:miter lim="800000"/>
            <a:headEnd/>
            <a:tailEnd/>
          </a:ln>
          <a:effectLst/>
        </p:spPr>
        <p:txBody>
          <a:bodyPr wrap="none" lIns="68501" tIns="34289" rIns="0" bIns="34289"/>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a:spcBef>
                <a:spcPct val="50000"/>
              </a:spcBef>
              <a:defRPr/>
            </a:pPr>
            <a:r>
              <a:rPr lang="en-GB" altLang="en-US" sz="600" noProof="1" smtClean="0">
                <a:solidFill>
                  <a:srgbClr val="4D4F53"/>
                </a:solidFill>
                <a:latin typeface="Arial" pitchFamily="34" charset="0"/>
              </a:rPr>
              <a:t>Slide  </a:t>
            </a:r>
            <a:fld id="{41DF4D05-2C94-4248-88EB-CF7B6CD75591}" type="slidenum">
              <a:rPr altLang="en-US" sz="600" noProof="1" smtClean="0">
                <a:solidFill>
                  <a:srgbClr val="4D4F53"/>
                </a:solidFill>
                <a:latin typeface="Arial" pitchFamily="34" charset="0"/>
              </a:rPr>
              <a:pPr algn="r">
                <a:spcBef>
                  <a:spcPct val="50000"/>
                </a:spcBef>
                <a:defRPr/>
              </a:pPr>
              <a:t>‹#›</a:t>
            </a:fld>
            <a:endParaRPr lang="en-GB" altLang="en-US" sz="600" noProof="1" smtClean="0">
              <a:solidFill>
                <a:srgbClr val="4D4F53"/>
              </a:solidFill>
              <a:latin typeface="Arial" pitchFamily="34" charset="0"/>
            </a:endParaRPr>
          </a:p>
        </p:txBody>
      </p:sp>
      <p:sp>
        <p:nvSpPr>
          <p:cNvPr id="1031" name="Rectangle 6"/>
          <p:cNvSpPr>
            <a:spLocks noGrp="1" noChangeArrowheads="1"/>
          </p:cNvSpPr>
          <p:nvPr>
            <p:ph type="title"/>
          </p:nvPr>
        </p:nvSpPr>
        <p:spPr bwMode="auto">
          <a:xfrm>
            <a:off x="142881" y="114232"/>
            <a:ext cx="7175897" cy="33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01" tIns="34289" rIns="68501" bIns="34289" numCol="1" anchor="ctr" anchorCtr="0" compatLnSpc="1">
            <a:prstTxWarp prst="textNoShape">
              <a:avLst/>
            </a:prstTxWarp>
            <a:spAutoFit/>
          </a:bodyPr>
          <a:lstStyle/>
          <a:p>
            <a:pPr lvl="0"/>
            <a:r>
              <a:rPr lang="en-US" altLang="en-US" smtClean="0"/>
              <a:t>Click to edit Master title style</a:t>
            </a:r>
            <a:endParaRPr lang="en-GB" altLang="en-US" smtClean="0"/>
          </a:p>
        </p:txBody>
      </p:sp>
      <p:pic>
        <p:nvPicPr>
          <p:cNvPr id="1032" name="Picture 34"/>
          <p:cNvPicPr>
            <a:picLocks noChangeAspect="1"/>
          </p:cNvPicPr>
          <p:nvPr userDrawn="1"/>
        </p:nvPicPr>
        <p:blipFill>
          <a:blip r:embed="rId25" cstate="screen">
            <a:extLst>
              <a:ext uri="{28A0092B-C50C-407E-A947-70E740481C1C}">
                <a14:useLocalDpi xmlns:a14="http://schemas.microsoft.com/office/drawing/2010/main"/>
              </a:ext>
            </a:extLst>
          </a:blip>
          <a:srcRect t="-3"/>
          <a:stretch>
            <a:fillRect/>
          </a:stretch>
        </p:blipFill>
        <p:spPr bwMode="auto">
          <a:xfrm>
            <a:off x="8090299" y="116734"/>
            <a:ext cx="907256"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60"/>
          <p:cNvGrpSpPr>
            <a:grpSpLocks/>
          </p:cNvGrpSpPr>
          <p:nvPr userDrawn="1"/>
        </p:nvGrpSpPr>
        <p:grpSpPr bwMode="auto">
          <a:xfrm>
            <a:off x="169069" y="4966098"/>
            <a:ext cx="5119688" cy="83344"/>
            <a:chOff x="226046" y="6621472"/>
            <a:chExt cx="6826250" cy="111125"/>
          </a:xfrm>
        </p:grpSpPr>
        <p:pic>
          <p:nvPicPr>
            <p:cNvPr id="1034" name="Picture 63" descr="at.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4" descr="b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65" descr="ca.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66" descr="ch.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67" descr="cz.png"/>
            <p:cNvPicPr>
              <a:picLocks noChangeAspect="1"/>
            </p:cNvPicPr>
            <p:nvPr userDrawn="1"/>
          </p:nvPicPr>
          <p:blipFill>
            <a:blip r:embed="rId3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68" descr="de.png"/>
            <p:cNvPicPr>
              <a:picLocks noChangeAspect="1"/>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69" descr="dk.png"/>
            <p:cNvPicPr>
              <a:picLocks noChangeAspect="1"/>
            </p:cNvPicPr>
            <p:nvPr userDrawn="1"/>
          </p:nvPicPr>
          <p:blipFill>
            <a:blip r:embed="rId3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70" descr="ee.png"/>
            <p:cNvPicPr>
              <a:picLocks noChangeAspect="1"/>
            </p:cNvPicPr>
            <p:nvPr userDrawn="1"/>
          </p:nvPicPr>
          <p:blipFill>
            <a:blip r:embed="rId3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71" descr="es.png"/>
            <p:cNvPicPr>
              <a:picLocks noChangeAspect="1"/>
            </p:cNvPicPr>
            <p:nvPr userDrawn="1"/>
          </p:nvPicPr>
          <p:blipFill>
            <a:blip r:embed="rId3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72" descr="fi.png"/>
            <p:cNvPicPr>
              <a:picLocks noChangeAspect="1"/>
            </p:cNvPicPr>
            <p:nvPr userDrawn="1"/>
          </p:nvPicPr>
          <p:blipFill>
            <a:blip r:embed="rId3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73" descr="fr.png"/>
            <p:cNvPicPr>
              <a:picLocks noChangeAspect="1"/>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74" descr="gr.png"/>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75" descr="hu.png"/>
            <p:cNvPicPr>
              <a:picLocks noChangeAspect="1"/>
            </p:cNvPicPr>
            <p:nvPr userDrawn="1"/>
          </p:nvPicPr>
          <p:blipFill>
            <a:blip r:embed="rId3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76" descr="ie.png"/>
            <p:cNvPicPr>
              <a:picLocks noChangeAspect="1"/>
            </p:cNvPicPr>
            <p:nvPr userDrawn="1"/>
          </p:nvPicPr>
          <p:blipFill>
            <a:blip r:embed="rId3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77" descr="it.png"/>
            <p:cNvPicPr>
              <a:picLocks noChangeAspect="1"/>
            </p:cNvPicPr>
            <p:nvPr userDrawn="1"/>
          </p:nvPicPr>
          <p:blipFill>
            <a:blip r:embed="rId4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78" descr="lu.png"/>
            <p:cNvPicPr>
              <a:picLocks noChangeAspect="1"/>
            </p:cNvPicPr>
            <p:nvPr userDrawn="1"/>
          </p:nvPicPr>
          <p:blipFill>
            <a:blip r:embed="rId4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79" descr="nl.png"/>
            <p:cNvPicPr>
              <a:picLocks noChangeAspect="1"/>
            </p:cNvPicPr>
            <p:nvPr userDrawn="1"/>
          </p:nvPicPr>
          <p:blipFill>
            <a:blip r:embed="rId4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80" descr="no.png"/>
            <p:cNvPicPr>
              <a:picLocks noChangeAspect="1"/>
            </p:cNvPicPr>
            <p:nvPr userDrawn="1"/>
          </p:nvPicPr>
          <p:blipFill>
            <a:blip r:embed="rId4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81" descr="pl.png"/>
            <p:cNvPicPr>
              <a:picLocks noChangeAspect="1"/>
            </p:cNvPicPr>
            <p:nvPr userDrawn="1"/>
          </p:nvPicPr>
          <p:blipFill>
            <a:blip r:embed="rId4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82" descr="pt.png"/>
            <p:cNvPicPr>
              <a:picLocks noChangeAspect="1"/>
            </p:cNvPicPr>
            <p:nvPr userDrawn="1"/>
          </p:nvPicPr>
          <p:blipFill>
            <a:blip r:embed="rId4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83" descr="ro.png"/>
            <p:cNvPicPr>
              <a:picLocks noChangeAspect="1"/>
            </p:cNvPicPr>
            <p:nvPr userDrawn="1"/>
          </p:nvPicPr>
          <p:blipFill>
            <a:blip r:embed="rId4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84" descr="se.png"/>
            <p:cNvPicPr>
              <a:picLocks noChangeAspect="1"/>
            </p:cNvPicPr>
            <p:nvPr userDrawn="1"/>
          </p:nvPicPr>
          <p:blipFill>
            <a:blip r:embed="rId4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85" descr="uk.png"/>
            <p:cNvPicPr>
              <a:picLocks noChangeAspect="1"/>
            </p:cNvPicPr>
            <p:nvPr userDrawn="1"/>
          </p:nvPicPr>
          <p:blipFill>
            <a:blip r:embed="rId4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86" descr="si.png"/>
            <p:cNvPicPr>
              <a:picLocks noChangeAspect="1"/>
            </p:cNvPicPr>
            <p:nvPr userDrawn="1"/>
          </p:nvPicPr>
          <p:blipFill>
            <a:blip r:embed="rId4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2320642"/>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 id="2147484194" r:id="rId13"/>
    <p:sldLayoutId id="2147484195" r:id="rId14"/>
    <p:sldLayoutId id="2147484196" r:id="rId15"/>
    <p:sldLayoutId id="2147484197" r:id="rId16"/>
    <p:sldLayoutId id="2147484198" r:id="rId17"/>
    <p:sldLayoutId id="2147484199" r:id="rId18"/>
    <p:sldLayoutId id="2147484200" r:id="rId19"/>
    <p:sldLayoutId id="2147484201" r:id="rId20"/>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1pPr>
      <a:lvl2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5pPr>
      <a:lvl6pPr marL="342425" algn="l" rtl="0" eaLnBrk="1" fontAlgn="base" hangingPunct="1">
        <a:spcBef>
          <a:spcPct val="0"/>
        </a:spcBef>
        <a:spcAft>
          <a:spcPct val="0"/>
        </a:spcAft>
        <a:defRPr sz="1700" b="1">
          <a:solidFill>
            <a:schemeClr val="bg1"/>
          </a:solidFill>
          <a:latin typeface="Verdana" pitchFamily="34" charset="0"/>
        </a:defRPr>
      </a:lvl6pPr>
      <a:lvl7pPr marL="684899" algn="l" rtl="0" eaLnBrk="1" fontAlgn="base" hangingPunct="1">
        <a:spcBef>
          <a:spcPct val="0"/>
        </a:spcBef>
        <a:spcAft>
          <a:spcPct val="0"/>
        </a:spcAft>
        <a:defRPr sz="1700" b="1">
          <a:solidFill>
            <a:schemeClr val="bg1"/>
          </a:solidFill>
          <a:latin typeface="Verdana" pitchFamily="34" charset="0"/>
        </a:defRPr>
      </a:lvl7pPr>
      <a:lvl8pPr marL="1027349" algn="l" rtl="0" eaLnBrk="1" fontAlgn="base" hangingPunct="1">
        <a:spcBef>
          <a:spcPct val="0"/>
        </a:spcBef>
        <a:spcAft>
          <a:spcPct val="0"/>
        </a:spcAft>
        <a:defRPr sz="1700" b="1">
          <a:solidFill>
            <a:schemeClr val="bg1"/>
          </a:solidFill>
          <a:latin typeface="Verdana" pitchFamily="34" charset="0"/>
        </a:defRPr>
      </a:lvl8pPr>
      <a:lvl9pPr marL="1369798" algn="l" rtl="0" eaLnBrk="1" fontAlgn="base" hangingPunct="1">
        <a:spcBef>
          <a:spcPct val="0"/>
        </a:spcBef>
        <a:spcAft>
          <a:spcPct val="0"/>
        </a:spcAft>
        <a:defRPr sz="1700" b="1">
          <a:solidFill>
            <a:schemeClr val="bg1"/>
          </a:solidFill>
          <a:latin typeface="Verdana" pitchFamily="34" charset="0"/>
        </a:defRPr>
      </a:lvl9pPr>
    </p:titleStyle>
    <p:bodyStyle>
      <a:lvl1pPr marL="256856" indent="-256856" algn="l" rtl="0" eaLnBrk="0" fontAlgn="base" hangingPunct="0">
        <a:lnSpc>
          <a:spcPct val="119000"/>
        </a:lnSpc>
        <a:spcBef>
          <a:spcPct val="20000"/>
        </a:spcBef>
        <a:spcAft>
          <a:spcPct val="0"/>
        </a:spcAft>
        <a:buClr>
          <a:schemeClr val="accent1"/>
        </a:buClr>
        <a:buFont typeface="Verdana" pitchFamily="34" charset="0"/>
        <a:defRPr sz="1200">
          <a:solidFill>
            <a:schemeClr val="bg2"/>
          </a:solidFill>
          <a:latin typeface="Arial" charset="0"/>
          <a:ea typeface="MS PGothic" pitchFamily="34" charset="-128"/>
          <a:cs typeface="Arial" charset="0"/>
        </a:defRPr>
      </a:lvl1pPr>
      <a:lvl2pPr marL="605234" indent="-262811"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2pPr>
      <a:lvl3pPr marL="1053516" indent="-368617"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3pPr>
      <a:lvl4pPr marL="1501772" indent="-474425"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4pPr>
      <a:lvl5pPr marL="1950080" indent="-580232"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5pPr>
      <a:lvl6pPr marL="2606405" indent="-313928"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6pPr>
      <a:lvl7pPr marL="2948855" indent="-313928"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7pPr>
      <a:lvl8pPr marL="3291301" indent="-313928"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8pPr>
      <a:lvl9pPr marL="3633740" indent="-313928"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9pPr>
    </p:bodyStyle>
    <p:otherStyle>
      <a:defPPr>
        <a:defRPr lang="en-US"/>
      </a:defPPr>
      <a:lvl1pPr marL="0" algn="l" defTabSz="684899" rtl="0" eaLnBrk="1" latinLnBrk="0" hangingPunct="1">
        <a:defRPr sz="1400" kern="1200">
          <a:solidFill>
            <a:schemeClr val="tx1"/>
          </a:solidFill>
          <a:latin typeface="+mn-lt"/>
          <a:ea typeface="+mn-ea"/>
          <a:cs typeface="+mn-cs"/>
        </a:defRPr>
      </a:lvl1pPr>
      <a:lvl2pPr marL="342425" algn="l" defTabSz="684899" rtl="0" eaLnBrk="1" latinLnBrk="0" hangingPunct="1">
        <a:defRPr sz="1400" kern="1200">
          <a:solidFill>
            <a:schemeClr val="tx1"/>
          </a:solidFill>
          <a:latin typeface="+mn-lt"/>
          <a:ea typeface="+mn-ea"/>
          <a:cs typeface="+mn-cs"/>
        </a:defRPr>
      </a:lvl2pPr>
      <a:lvl3pPr marL="684899" algn="l" defTabSz="684899" rtl="0" eaLnBrk="1" latinLnBrk="0" hangingPunct="1">
        <a:defRPr sz="1400" kern="1200">
          <a:solidFill>
            <a:schemeClr val="tx1"/>
          </a:solidFill>
          <a:latin typeface="+mn-lt"/>
          <a:ea typeface="+mn-ea"/>
          <a:cs typeface="+mn-cs"/>
        </a:defRPr>
      </a:lvl3pPr>
      <a:lvl4pPr marL="1027349" algn="l" defTabSz="684899" rtl="0" eaLnBrk="1" latinLnBrk="0" hangingPunct="1">
        <a:defRPr sz="1400" kern="1200">
          <a:solidFill>
            <a:schemeClr val="tx1"/>
          </a:solidFill>
          <a:latin typeface="+mn-lt"/>
          <a:ea typeface="+mn-ea"/>
          <a:cs typeface="+mn-cs"/>
        </a:defRPr>
      </a:lvl4pPr>
      <a:lvl5pPr marL="1369798" algn="l" defTabSz="684899" rtl="0" eaLnBrk="1" latinLnBrk="0" hangingPunct="1">
        <a:defRPr sz="1400" kern="1200">
          <a:solidFill>
            <a:schemeClr val="tx1"/>
          </a:solidFill>
          <a:latin typeface="+mn-lt"/>
          <a:ea typeface="+mn-ea"/>
          <a:cs typeface="+mn-cs"/>
        </a:defRPr>
      </a:lvl5pPr>
      <a:lvl6pPr marL="1712273" algn="l" defTabSz="684899" rtl="0" eaLnBrk="1" latinLnBrk="0" hangingPunct="1">
        <a:defRPr sz="1400" kern="1200">
          <a:solidFill>
            <a:schemeClr val="tx1"/>
          </a:solidFill>
          <a:latin typeface="+mn-lt"/>
          <a:ea typeface="+mn-ea"/>
          <a:cs typeface="+mn-cs"/>
        </a:defRPr>
      </a:lvl6pPr>
      <a:lvl7pPr marL="2054696" algn="l" defTabSz="684899" rtl="0" eaLnBrk="1" latinLnBrk="0" hangingPunct="1">
        <a:defRPr sz="1400" kern="1200">
          <a:solidFill>
            <a:schemeClr val="tx1"/>
          </a:solidFill>
          <a:latin typeface="+mn-lt"/>
          <a:ea typeface="+mn-ea"/>
          <a:cs typeface="+mn-cs"/>
        </a:defRPr>
      </a:lvl7pPr>
      <a:lvl8pPr marL="2397120" algn="l" defTabSz="684899" rtl="0" eaLnBrk="1" latinLnBrk="0" hangingPunct="1">
        <a:defRPr sz="1400" kern="1200">
          <a:solidFill>
            <a:schemeClr val="tx1"/>
          </a:solidFill>
          <a:latin typeface="+mn-lt"/>
          <a:ea typeface="+mn-ea"/>
          <a:cs typeface="+mn-cs"/>
        </a:defRPr>
      </a:lvl8pPr>
      <a:lvl9pPr marL="2739545" algn="l" defTabSz="684899" rtl="0" eaLnBrk="1" latinLnBrk="0" hangingPunct="1">
        <a:defRPr sz="14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1548471330"/>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8" tIns="45669" rIns="91338" bIns="456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Box DG"/>
          <p:cNvSpPr txBox="1">
            <a:spLocks noChangeArrowheads="1"/>
          </p:cNvSpPr>
          <p:nvPr/>
        </p:nvSpPr>
        <p:spPr bwMode="auto">
          <a:xfrm>
            <a:off x="578164" y="335522"/>
            <a:ext cx="5016500"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8" tIns="45669" rIns="91338" bIns="45669">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338" tIns="45669" rIns="91338" bIns="45669"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1"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4776838"/>
            <a:ext cx="9144000" cy="366713"/>
          </a:xfrm>
          <a:prstGeom prst="rect">
            <a:avLst/>
          </a:prstGeom>
        </p:spPr>
      </p:pic>
      <p:sp>
        <p:nvSpPr>
          <p:cNvPr id="14" name="Text Box 38"/>
          <p:cNvSpPr txBox="1">
            <a:spLocks noChangeArrowheads="1"/>
          </p:cNvSpPr>
          <p:nvPr/>
        </p:nvSpPr>
        <p:spPr bwMode="auto">
          <a:xfrm>
            <a:off x="165601" y="4575601"/>
            <a:ext cx="5016500"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69" rIns="91338" bIns="45669">
            <a:spAutoFit/>
          </a:bodyPr>
          <a:lstStyle/>
          <a:p>
            <a:pPr>
              <a:spcBef>
                <a:spcPct val="50000"/>
              </a:spcBef>
            </a:pPr>
            <a:r>
              <a:rPr lang="en-US" sz="800" smtClean="0">
                <a:solidFill>
                  <a:srgbClr val="000000">
                    <a:lumMod val="75000"/>
                    <a:lumOff val="25000"/>
                  </a:srgbClr>
                </a:solidFill>
              </a:rPr>
              <a:t>ESA UNCLASSIFIED - For Official Use</a:t>
            </a:r>
            <a:endParaRPr lang="en-GB" sz="800" dirty="0">
              <a:solidFill>
                <a:srgbClr val="000000">
                  <a:lumMod val="75000"/>
                  <a:lumOff val="25000"/>
                </a:srgbClr>
              </a:solidFill>
            </a:endParaRPr>
          </a:p>
        </p:txBody>
      </p:sp>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38" tIns="45669" rIns="0" bIns="45669"/>
          <a:lstStyle/>
          <a:p>
            <a:pPr algn="r">
              <a:spcBef>
                <a:spcPct val="50000"/>
              </a:spcBef>
            </a:pPr>
            <a:r>
              <a:rPr lang="en-GB" sz="800" noProof="1" smtClean="0">
                <a:solidFill>
                  <a:srgbClr val="4D4F53"/>
                </a:solidFill>
              </a:rPr>
              <a:t>| Slide  </a:t>
            </a:r>
            <a:fld id="{71EAD4F2-866B-304A-9A50-FC7592816342}" type="slidenum">
              <a:rPr lang="en-GB" sz="800" noProof="1" smtClean="0">
                <a:solidFill>
                  <a:srgbClr val="4D4F53"/>
                </a:solidFill>
              </a:rPr>
              <a:pPr algn="r">
                <a:spcBef>
                  <a:spcPct val="50000"/>
                </a:spcBef>
              </a:pPr>
              <a:t>‹#›</a:t>
            </a:fld>
            <a:endParaRPr lang="en-GB" sz="800" noProof="1">
              <a:solidFill>
                <a:srgbClr val="4D4F53"/>
              </a:solidFill>
            </a:endParaRPr>
          </a:p>
        </p:txBody>
      </p:sp>
      <p:grpSp>
        <p:nvGrpSpPr>
          <p:cNvPr id="40" name="Group 39"/>
          <p:cNvGrpSpPr/>
          <p:nvPr/>
        </p:nvGrpSpPr>
        <p:grpSpPr>
          <a:xfrm>
            <a:off x="172269" y="4908008"/>
            <a:ext cx="6826666" cy="111519"/>
            <a:chOff x="172269" y="6621494"/>
            <a:chExt cx="6826666" cy="111519"/>
          </a:xfrm>
        </p:grpSpPr>
        <p:pic>
          <p:nvPicPr>
            <p:cNvPr id="41" name="Picture 40" descr="at.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2269" y="6624669"/>
              <a:ext cx="163906" cy="108344"/>
            </a:xfrm>
            <a:prstGeom prst="rect">
              <a:avLst/>
            </a:prstGeom>
            <a:ln>
              <a:noFill/>
            </a:ln>
          </p:spPr>
        </p:pic>
        <p:pic>
          <p:nvPicPr>
            <p:cNvPr id="42" name="Picture 41" descr="be.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50797" y="6624669"/>
              <a:ext cx="163906" cy="108344"/>
            </a:xfrm>
            <a:prstGeom prst="rect">
              <a:avLst/>
            </a:prstGeom>
            <a:ln>
              <a:noFill/>
            </a:ln>
          </p:spPr>
        </p:pic>
        <p:pic>
          <p:nvPicPr>
            <p:cNvPr id="43" name="Picture 42" descr="ca.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835029" y="6621494"/>
              <a:ext cx="163906" cy="108344"/>
            </a:xfrm>
            <a:prstGeom prst="rect">
              <a:avLst/>
            </a:prstGeom>
            <a:ln>
              <a:noFill/>
            </a:ln>
          </p:spPr>
        </p:pic>
        <p:pic>
          <p:nvPicPr>
            <p:cNvPr id="44" name="Picture 43" descr="ch.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755667" y="6624669"/>
              <a:ext cx="163906" cy="108344"/>
            </a:xfrm>
            <a:prstGeom prst="rect">
              <a:avLst/>
            </a:prstGeom>
            <a:ln>
              <a:noFill/>
            </a:ln>
          </p:spPr>
        </p:pic>
        <p:pic>
          <p:nvPicPr>
            <p:cNvPr id="45" name="Picture 44" descr="cz.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731531" y="6624669"/>
              <a:ext cx="163906" cy="108344"/>
            </a:xfrm>
            <a:prstGeom prst="rect">
              <a:avLst/>
            </a:prstGeom>
            <a:ln>
              <a:noFill/>
            </a:ln>
          </p:spPr>
        </p:pic>
        <p:pic>
          <p:nvPicPr>
            <p:cNvPr id="46" name="Picture 45" descr="d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130472" y="6624669"/>
              <a:ext cx="163906" cy="108344"/>
            </a:xfrm>
            <a:prstGeom prst="rect">
              <a:avLst/>
            </a:prstGeom>
            <a:ln>
              <a:noFill/>
            </a:ln>
          </p:spPr>
        </p:pic>
        <p:pic>
          <p:nvPicPr>
            <p:cNvPr id="47" name="Picture 46" descr="dk.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09766" y="6624669"/>
              <a:ext cx="163906" cy="108344"/>
            </a:xfrm>
            <a:prstGeom prst="rect">
              <a:avLst/>
            </a:prstGeom>
            <a:ln>
              <a:noFill/>
            </a:ln>
          </p:spPr>
        </p:pic>
        <p:pic>
          <p:nvPicPr>
            <p:cNvPr id="48" name="Picture 47" descr="e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288298" y="6624669"/>
              <a:ext cx="163906" cy="108344"/>
            </a:xfrm>
            <a:prstGeom prst="rect">
              <a:avLst/>
            </a:prstGeom>
            <a:ln>
              <a:noFill/>
            </a:ln>
          </p:spPr>
        </p:pic>
        <p:pic>
          <p:nvPicPr>
            <p:cNvPr id="49" name="Picture 48" descr="es.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5197147" y="6624669"/>
              <a:ext cx="163906" cy="108344"/>
            </a:xfrm>
            <a:prstGeom prst="rect">
              <a:avLst/>
            </a:prstGeom>
            <a:ln>
              <a:noFill/>
            </a:ln>
          </p:spPr>
        </p:pic>
        <p:pic>
          <p:nvPicPr>
            <p:cNvPr id="50" name="Picture 49" descr="fi.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571956" y="6624669"/>
              <a:ext cx="163906" cy="108344"/>
            </a:xfrm>
            <a:prstGeom prst="rect">
              <a:avLst/>
            </a:prstGeom>
            <a:ln>
              <a:noFill/>
            </a:ln>
          </p:spPr>
        </p:pic>
        <p:pic>
          <p:nvPicPr>
            <p:cNvPr id="51" name="Picture 50" descr="fr.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849315" y="6624669"/>
              <a:ext cx="163906" cy="108344"/>
            </a:xfrm>
            <a:prstGeom prst="rect">
              <a:avLst/>
            </a:prstGeom>
            <a:ln>
              <a:noFill/>
            </a:ln>
          </p:spPr>
        </p:pic>
        <p:pic>
          <p:nvPicPr>
            <p:cNvPr id="52" name="Picture 51" descr="g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2407833" y="6624669"/>
              <a:ext cx="163906" cy="108344"/>
            </a:xfrm>
            <a:prstGeom prst="rect">
              <a:avLst/>
            </a:prstGeom>
            <a:ln>
              <a:noFill/>
            </a:ln>
          </p:spPr>
        </p:pic>
        <p:pic>
          <p:nvPicPr>
            <p:cNvPr id="53" name="Picture 52" descr="hu.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685195" y="6624669"/>
              <a:ext cx="163906" cy="108344"/>
            </a:xfrm>
            <a:prstGeom prst="rect">
              <a:avLst/>
            </a:prstGeom>
            <a:ln>
              <a:noFill/>
            </a:ln>
          </p:spPr>
        </p:pic>
        <p:pic>
          <p:nvPicPr>
            <p:cNvPr id="54" name="Picture 53" descr="i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962555" y="6624669"/>
              <a:ext cx="163906" cy="108344"/>
            </a:xfrm>
            <a:prstGeom prst="rect">
              <a:avLst/>
            </a:prstGeom>
            <a:ln>
              <a:noFill/>
            </a:ln>
          </p:spPr>
        </p:pic>
        <p:pic>
          <p:nvPicPr>
            <p:cNvPr id="55" name="Picture 54" descr="it.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3239913" y="6624669"/>
              <a:ext cx="163906" cy="108344"/>
            </a:xfrm>
            <a:prstGeom prst="rect">
              <a:avLst/>
            </a:prstGeom>
            <a:ln>
              <a:noFill/>
            </a:ln>
          </p:spPr>
        </p:pic>
        <p:pic>
          <p:nvPicPr>
            <p:cNvPr id="56" name="Picture 55" descr="lu.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518472" y="6624669"/>
              <a:ext cx="163906" cy="108344"/>
            </a:xfrm>
            <a:prstGeom prst="rect">
              <a:avLst/>
            </a:prstGeom>
            <a:ln>
              <a:noFill/>
            </a:ln>
          </p:spPr>
        </p:pic>
        <p:pic>
          <p:nvPicPr>
            <p:cNvPr id="57" name="Picture 56" descr="nl.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799629" y="6624669"/>
              <a:ext cx="163906" cy="108344"/>
            </a:xfrm>
            <a:prstGeom prst="rect">
              <a:avLst/>
            </a:prstGeom>
            <a:ln>
              <a:noFill/>
            </a:ln>
          </p:spPr>
        </p:pic>
        <p:pic>
          <p:nvPicPr>
            <p:cNvPr id="58" name="Picture 57" descr="no.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4083387" y="6624669"/>
              <a:ext cx="163906" cy="108344"/>
            </a:xfrm>
            <a:prstGeom prst="rect">
              <a:avLst/>
            </a:prstGeom>
            <a:ln>
              <a:noFill/>
            </a:ln>
          </p:spPr>
        </p:pic>
        <p:pic>
          <p:nvPicPr>
            <p:cNvPr id="59" name="Picture 58" descr="p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359447" y="6624669"/>
              <a:ext cx="163906" cy="108344"/>
            </a:xfrm>
            <a:prstGeom prst="rect">
              <a:avLst/>
            </a:prstGeom>
            <a:ln>
              <a:noFill/>
            </a:ln>
          </p:spPr>
        </p:pic>
        <p:pic>
          <p:nvPicPr>
            <p:cNvPr id="60" name="Picture 59" descr="pt.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639303" y="6624669"/>
              <a:ext cx="163906" cy="108344"/>
            </a:xfrm>
            <a:prstGeom prst="rect">
              <a:avLst/>
            </a:prstGeom>
            <a:ln>
              <a:noFill/>
            </a:ln>
          </p:spPr>
        </p:pic>
        <p:pic>
          <p:nvPicPr>
            <p:cNvPr id="61" name="Picture 60" descr="ro.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920460" y="6624669"/>
              <a:ext cx="163906" cy="108344"/>
            </a:xfrm>
            <a:prstGeom prst="rect">
              <a:avLst/>
            </a:prstGeom>
            <a:ln>
              <a:noFill/>
            </a:ln>
          </p:spPr>
        </p:pic>
        <p:pic>
          <p:nvPicPr>
            <p:cNvPr id="62" name="Picture 61" descr="se.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5475801" y="6624669"/>
              <a:ext cx="163906" cy="108344"/>
            </a:xfrm>
            <a:prstGeom prst="rect">
              <a:avLst/>
            </a:prstGeom>
            <a:ln>
              <a:noFill/>
            </a:ln>
          </p:spPr>
        </p:pic>
        <p:pic>
          <p:nvPicPr>
            <p:cNvPr id="63" name="Picture 62" descr="uk.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6030535" y="6624669"/>
              <a:ext cx="163906" cy="108344"/>
            </a:xfrm>
            <a:prstGeom prst="rect">
              <a:avLst/>
            </a:prstGeom>
            <a:ln>
              <a:noFill/>
            </a:ln>
          </p:spPr>
        </p:pic>
        <p:pic>
          <p:nvPicPr>
            <p:cNvPr id="64" name="Picture 63" descr="si.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4229368022"/>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590" algn="l" rtl="0" eaLnBrk="1" fontAlgn="base" hangingPunct="1">
        <a:spcBef>
          <a:spcPct val="0"/>
        </a:spcBef>
        <a:spcAft>
          <a:spcPct val="0"/>
        </a:spcAft>
        <a:defRPr sz="2200" b="1">
          <a:solidFill>
            <a:schemeClr val="bg1"/>
          </a:solidFill>
          <a:latin typeface="Verdana" pitchFamily="34" charset="0"/>
        </a:defRPr>
      </a:lvl6pPr>
      <a:lvl7pPr marL="913253" algn="l" rtl="0" eaLnBrk="1" fontAlgn="base" hangingPunct="1">
        <a:spcBef>
          <a:spcPct val="0"/>
        </a:spcBef>
        <a:spcAft>
          <a:spcPct val="0"/>
        </a:spcAft>
        <a:defRPr sz="2200" b="1">
          <a:solidFill>
            <a:schemeClr val="bg1"/>
          </a:solidFill>
          <a:latin typeface="Verdana" pitchFamily="34" charset="0"/>
        </a:defRPr>
      </a:lvl7pPr>
      <a:lvl8pPr marL="1369866" algn="l" rtl="0" eaLnBrk="1" fontAlgn="base" hangingPunct="1">
        <a:spcBef>
          <a:spcPct val="0"/>
        </a:spcBef>
        <a:spcAft>
          <a:spcPct val="0"/>
        </a:spcAft>
        <a:defRPr sz="2200" b="1">
          <a:solidFill>
            <a:schemeClr val="bg1"/>
          </a:solidFill>
          <a:latin typeface="Verdana" pitchFamily="34" charset="0"/>
        </a:defRPr>
      </a:lvl8pPr>
      <a:lvl9pPr marL="1826504" algn="l" rtl="0" eaLnBrk="1" fontAlgn="base" hangingPunct="1">
        <a:spcBef>
          <a:spcPct val="0"/>
        </a:spcBef>
        <a:spcAft>
          <a:spcPct val="0"/>
        </a:spcAft>
        <a:defRPr sz="2200" b="1">
          <a:solidFill>
            <a:schemeClr val="bg1"/>
          </a:solidFill>
          <a:latin typeface="Verdana" pitchFamily="34" charset="0"/>
        </a:defRPr>
      </a:lvl9pPr>
    </p:titleStyle>
    <p:bodyStyle>
      <a:lvl1pPr marL="0" indent="-342443"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98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815"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65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9485"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5363"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1982"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8615"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5229"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253" rtl="0" eaLnBrk="1" latinLnBrk="0" hangingPunct="1">
        <a:defRPr sz="1800" kern="1200">
          <a:solidFill>
            <a:schemeClr val="tx1"/>
          </a:solidFill>
          <a:latin typeface="+mn-lt"/>
          <a:ea typeface="+mn-ea"/>
          <a:cs typeface="+mn-cs"/>
        </a:defRPr>
      </a:lvl1pPr>
      <a:lvl2pPr marL="456590" algn="l" defTabSz="913253" rtl="0" eaLnBrk="1" latinLnBrk="0" hangingPunct="1">
        <a:defRPr sz="1800" kern="1200">
          <a:solidFill>
            <a:schemeClr val="tx1"/>
          </a:solidFill>
          <a:latin typeface="+mn-lt"/>
          <a:ea typeface="+mn-ea"/>
          <a:cs typeface="+mn-cs"/>
        </a:defRPr>
      </a:lvl2pPr>
      <a:lvl3pPr marL="913253" algn="l" defTabSz="913253" rtl="0" eaLnBrk="1" latinLnBrk="0" hangingPunct="1">
        <a:defRPr sz="1800" kern="1200">
          <a:solidFill>
            <a:schemeClr val="tx1"/>
          </a:solidFill>
          <a:latin typeface="+mn-lt"/>
          <a:ea typeface="+mn-ea"/>
          <a:cs typeface="+mn-cs"/>
        </a:defRPr>
      </a:lvl3pPr>
      <a:lvl4pPr marL="1369866" algn="l" defTabSz="913253" rtl="0" eaLnBrk="1" latinLnBrk="0" hangingPunct="1">
        <a:defRPr sz="1800" kern="1200">
          <a:solidFill>
            <a:schemeClr val="tx1"/>
          </a:solidFill>
          <a:latin typeface="+mn-lt"/>
          <a:ea typeface="+mn-ea"/>
          <a:cs typeface="+mn-cs"/>
        </a:defRPr>
      </a:lvl4pPr>
      <a:lvl5pPr marL="1826504" algn="l" defTabSz="913253" rtl="0" eaLnBrk="1" latinLnBrk="0" hangingPunct="1">
        <a:defRPr sz="1800" kern="1200">
          <a:solidFill>
            <a:schemeClr val="tx1"/>
          </a:solidFill>
          <a:latin typeface="+mn-lt"/>
          <a:ea typeface="+mn-ea"/>
          <a:cs typeface="+mn-cs"/>
        </a:defRPr>
      </a:lvl5pPr>
      <a:lvl6pPr marL="2283093" algn="l" defTabSz="913253" rtl="0" eaLnBrk="1" latinLnBrk="0" hangingPunct="1">
        <a:defRPr sz="1800" kern="1200">
          <a:solidFill>
            <a:schemeClr val="tx1"/>
          </a:solidFill>
          <a:latin typeface="+mn-lt"/>
          <a:ea typeface="+mn-ea"/>
          <a:cs typeface="+mn-cs"/>
        </a:defRPr>
      </a:lvl6pPr>
      <a:lvl7pPr marL="2739683" algn="l" defTabSz="913253" rtl="0" eaLnBrk="1" latinLnBrk="0" hangingPunct="1">
        <a:defRPr sz="1800" kern="1200">
          <a:solidFill>
            <a:schemeClr val="tx1"/>
          </a:solidFill>
          <a:latin typeface="+mn-lt"/>
          <a:ea typeface="+mn-ea"/>
          <a:cs typeface="+mn-cs"/>
        </a:defRPr>
      </a:lvl7pPr>
      <a:lvl8pPr marL="3196320" algn="l" defTabSz="913253" rtl="0" eaLnBrk="1" latinLnBrk="0" hangingPunct="1">
        <a:defRPr sz="1800" kern="1200">
          <a:solidFill>
            <a:schemeClr val="tx1"/>
          </a:solidFill>
          <a:latin typeface="+mn-lt"/>
          <a:ea typeface="+mn-ea"/>
          <a:cs typeface="+mn-cs"/>
        </a:defRPr>
      </a:lvl8pPr>
      <a:lvl9pPr marL="3652945" algn="l" defTabSz="913253"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54" rIns="91308" bIns="4565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08" tIns="45654" rIns="91308" bIns="45654">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08" tIns="45654" rIns="91308" bIns="45654"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3"/>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8" tIns="45654" rIns="0" bIns="45654"/>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08" tIns="45654" rIns="91308" bIns="45654">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184421983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13" algn="l" rtl="0" eaLnBrk="1" fontAlgn="base" hangingPunct="1">
        <a:spcBef>
          <a:spcPct val="0"/>
        </a:spcBef>
        <a:spcAft>
          <a:spcPct val="0"/>
        </a:spcAft>
        <a:defRPr sz="2200" b="1">
          <a:solidFill>
            <a:schemeClr val="bg1"/>
          </a:solidFill>
          <a:latin typeface="Verdana" pitchFamily="34" charset="0"/>
        </a:defRPr>
      </a:lvl6pPr>
      <a:lvl7pPr marL="912912" algn="l" rtl="0" eaLnBrk="1" fontAlgn="base" hangingPunct="1">
        <a:spcBef>
          <a:spcPct val="0"/>
        </a:spcBef>
        <a:spcAft>
          <a:spcPct val="0"/>
        </a:spcAft>
        <a:defRPr sz="2200" b="1">
          <a:solidFill>
            <a:schemeClr val="bg1"/>
          </a:solidFill>
          <a:latin typeface="Verdana" pitchFamily="34" charset="0"/>
        </a:defRPr>
      </a:lvl7pPr>
      <a:lvl8pPr marL="1369356" algn="l" rtl="0" eaLnBrk="1" fontAlgn="base" hangingPunct="1">
        <a:spcBef>
          <a:spcPct val="0"/>
        </a:spcBef>
        <a:spcAft>
          <a:spcPct val="0"/>
        </a:spcAft>
        <a:defRPr sz="2200" b="1">
          <a:solidFill>
            <a:schemeClr val="bg1"/>
          </a:solidFill>
          <a:latin typeface="Verdana" pitchFamily="34" charset="0"/>
        </a:defRPr>
      </a:lvl8pPr>
      <a:lvl9pPr marL="1825823" algn="l" rtl="0" eaLnBrk="1" fontAlgn="base" hangingPunct="1">
        <a:spcBef>
          <a:spcPct val="0"/>
        </a:spcBef>
        <a:spcAft>
          <a:spcPct val="0"/>
        </a:spcAft>
        <a:defRPr sz="2200" b="1">
          <a:solidFill>
            <a:schemeClr val="bg1"/>
          </a:solidFill>
          <a:latin typeface="Verdana" pitchFamily="34" charset="0"/>
        </a:defRPr>
      </a:lvl9pPr>
    </p:titleStyle>
    <p:bodyStyle>
      <a:lvl1pPr marL="0" indent="-342308"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68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29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19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51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059"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518"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6971"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414"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12" rtl="0" eaLnBrk="1" latinLnBrk="0" hangingPunct="1">
        <a:defRPr sz="1800" kern="1200">
          <a:solidFill>
            <a:schemeClr val="tx1"/>
          </a:solidFill>
          <a:latin typeface="+mn-lt"/>
          <a:ea typeface="+mn-ea"/>
          <a:cs typeface="+mn-cs"/>
        </a:defRPr>
      </a:lvl1pPr>
      <a:lvl2pPr marL="456413" algn="l" defTabSz="912912" rtl="0" eaLnBrk="1" latinLnBrk="0" hangingPunct="1">
        <a:defRPr sz="1800" kern="1200">
          <a:solidFill>
            <a:schemeClr val="tx1"/>
          </a:solidFill>
          <a:latin typeface="+mn-lt"/>
          <a:ea typeface="+mn-ea"/>
          <a:cs typeface="+mn-cs"/>
        </a:defRPr>
      </a:lvl2pPr>
      <a:lvl3pPr marL="912912" algn="l" defTabSz="912912" rtl="0" eaLnBrk="1" latinLnBrk="0" hangingPunct="1">
        <a:defRPr sz="1800" kern="1200">
          <a:solidFill>
            <a:schemeClr val="tx1"/>
          </a:solidFill>
          <a:latin typeface="+mn-lt"/>
          <a:ea typeface="+mn-ea"/>
          <a:cs typeface="+mn-cs"/>
        </a:defRPr>
      </a:lvl3pPr>
      <a:lvl4pPr marL="1369356" algn="l" defTabSz="912912" rtl="0" eaLnBrk="1" latinLnBrk="0" hangingPunct="1">
        <a:defRPr sz="1800" kern="1200">
          <a:solidFill>
            <a:schemeClr val="tx1"/>
          </a:solidFill>
          <a:latin typeface="+mn-lt"/>
          <a:ea typeface="+mn-ea"/>
          <a:cs typeface="+mn-cs"/>
        </a:defRPr>
      </a:lvl4pPr>
      <a:lvl5pPr marL="1825823" algn="l" defTabSz="912912" rtl="0" eaLnBrk="1" latinLnBrk="0" hangingPunct="1">
        <a:defRPr sz="1800" kern="1200">
          <a:solidFill>
            <a:schemeClr val="tx1"/>
          </a:solidFill>
          <a:latin typeface="+mn-lt"/>
          <a:ea typeface="+mn-ea"/>
          <a:cs typeface="+mn-cs"/>
        </a:defRPr>
      </a:lvl5pPr>
      <a:lvl6pPr marL="2282238" algn="l" defTabSz="912912" rtl="0" eaLnBrk="1" latinLnBrk="0" hangingPunct="1">
        <a:defRPr sz="1800" kern="1200">
          <a:solidFill>
            <a:schemeClr val="tx1"/>
          </a:solidFill>
          <a:latin typeface="+mn-lt"/>
          <a:ea typeface="+mn-ea"/>
          <a:cs typeface="+mn-cs"/>
        </a:defRPr>
      </a:lvl6pPr>
      <a:lvl7pPr marL="2738648" algn="l" defTabSz="912912" rtl="0" eaLnBrk="1" latinLnBrk="0" hangingPunct="1">
        <a:defRPr sz="1800" kern="1200">
          <a:solidFill>
            <a:schemeClr val="tx1"/>
          </a:solidFill>
          <a:latin typeface="+mn-lt"/>
          <a:ea typeface="+mn-ea"/>
          <a:cs typeface="+mn-cs"/>
        </a:defRPr>
      </a:lvl7pPr>
      <a:lvl8pPr marL="3195120" algn="l" defTabSz="912912" rtl="0" eaLnBrk="1" latinLnBrk="0" hangingPunct="1">
        <a:defRPr sz="1800" kern="1200">
          <a:solidFill>
            <a:schemeClr val="tx1"/>
          </a:solidFill>
          <a:latin typeface="+mn-lt"/>
          <a:ea typeface="+mn-ea"/>
          <a:cs typeface="+mn-cs"/>
        </a:defRPr>
      </a:lvl8pPr>
      <a:lvl9pPr marL="3651582" algn="l" defTabSz="912912"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54" rIns="91308" bIns="4565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08" tIns="45654" rIns="91308" bIns="45654">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08" tIns="45654" rIns="91308" bIns="45654"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3"/>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8" tIns="45654" rIns="0" bIns="45654"/>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08" tIns="45654" rIns="91308" bIns="45654">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3774366357"/>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13" algn="l" rtl="0" eaLnBrk="1" fontAlgn="base" hangingPunct="1">
        <a:spcBef>
          <a:spcPct val="0"/>
        </a:spcBef>
        <a:spcAft>
          <a:spcPct val="0"/>
        </a:spcAft>
        <a:defRPr sz="2200" b="1">
          <a:solidFill>
            <a:schemeClr val="bg1"/>
          </a:solidFill>
          <a:latin typeface="Verdana" pitchFamily="34" charset="0"/>
        </a:defRPr>
      </a:lvl6pPr>
      <a:lvl7pPr marL="912912" algn="l" rtl="0" eaLnBrk="1" fontAlgn="base" hangingPunct="1">
        <a:spcBef>
          <a:spcPct val="0"/>
        </a:spcBef>
        <a:spcAft>
          <a:spcPct val="0"/>
        </a:spcAft>
        <a:defRPr sz="2200" b="1">
          <a:solidFill>
            <a:schemeClr val="bg1"/>
          </a:solidFill>
          <a:latin typeface="Verdana" pitchFamily="34" charset="0"/>
        </a:defRPr>
      </a:lvl7pPr>
      <a:lvl8pPr marL="1369356" algn="l" rtl="0" eaLnBrk="1" fontAlgn="base" hangingPunct="1">
        <a:spcBef>
          <a:spcPct val="0"/>
        </a:spcBef>
        <a:spcAft>
          <a:spcPct val="0"/>
        </a:spcAft>
        <a:defRPr sz="2200" b="1">
          <a:solidFill>
            <a:schemeClr val="bg1"/>
          </a:solidFill>
          <a:latin typeface="Verdana" pitchFamily="34" charset="0"/>
        </a:defRPr>
      </a:lvl8pPr>
      <a:lvl9pPr marL="1825823" algn="l" rtl="0" eaLnBrk="1" fontAlgn="base" hangingPunct="1">
        <a:spcBef>
          <a:spcPct val="0"/>
        </a:spcBef>
        <a:spcAft>
          <a:spcPct val="0"/>
        </a:spcAft>
        <a:defRPr sz="2200" b="1">
          <a:solidFill>
            <a:schemeClr val="bg1"/>
          </a:solidFill>
          <a:latin typeface="Verdana" pitchFamily="34" charset="0"/>
        </a:defRPr>
      </a:lvl9pPr>
    </p:titleStyle>
    <p:bodyStyle>
      <a:lvl1pPr marL="0" indent="-342308"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68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29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19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51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059"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518"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6971"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414" indent="-41840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12" rtl="0" eaLnBrk="1" latinLnBrk="0" hangingPunct="1">
        <a:defRPr sz="1800" kern="1200">
          <a:solidFill>
            <a:schemeClr val="tx1"/>
          </a:solidFill>
          <a:latin typeface="+mn-lt"/>
          <a:ea typeface="+mn-ea"/>
          <a:cs typeface="+mn-cs"/>
        </a:defRPr>
      </a:lvl1pPr>
      <a:lvl2pPr marL="456413" algn="l" defTabSz="912912" rtl="0" eaLnBrk="1" latinLnBrk="0" hangingPunct="1">
        <a:defRPr sz="1800" kern="1200">
          <a:solidFill>
            <a:schemeClr val="tx1"/>
          </a:solidFill>
          <a:latin typeface="+mn-lt"/>
          <a:ea typeface="+mn-ea"/>
          <a:cs typeface="+mn-cs"/>
        </a:defRPr>
      </a:lvl2pPr>
      <a:lvl3pPr marL="912912" algn="l" defTabSz="912912" rtl="0" eaLnBrk="1" latinLnBrk="0" hangingPunct="1">
        <a:defRPr sz="1800" kern="1200">
          <a:solidFill>
            <a:schemeClr val="tx1"/>
          </a:solidFill>
          <a:latin typeface="+mn-lt"/>
          <a:ea typeface="+mn-ea"/>
          <a:cs typeface="+mn-cs"/>
        </a:defRPr>
      </a:lvl3pPr>
      <a:lvl4pPr marL="1369356" algn="l" defTabSz="912912" rtl="0" eaLnBrk="1" latinLnBrk="0" hangingPunct="1">
        <a:defRPr sz="1800" kern="1200">
          <a:solidFill>
            <a:schemeClr val="tx1"/>
          </a:solidFill>
          <a:latin typeface="+mn-lt"/>
          <a:ea typeface="+mn-ea"/>
          <a:cs typeface="+mn-cs"/>
        </a:defRPr>
      </a:lvl4pPr>
      <a:lvl5pPr marL="1825823" algn="l" defTabSz="912912" rtl="0" eaLnBrk="1" latinLnBrk="0" hangingPunct="1">
        <a:defRPr sz="1800" kern="1200">
          <a:solidFill>
            <a:schemeClr val="tx1"/>
          </a:solidFill>
          <a:latin typeface="+mn-lt"/>
          <a:ea typeface="+mn-ea"/>
          <a:cs typeface="+mn-cs"/>
        </a:defRPr>
      </a:lvl5pPr>
      <a:lvl6pPr marL="2282238" algn="l" defTabSz="912912" rtl="0" eaLnBrk="1" latinLnBrk="0" hangingPunct="1">
        <a:defRPr sz="1800" kern="1200">
          <a:solidFill>
            <a:schemeClr val="tx1"/>
          </a:solidFill>
          <a:latin typeface="+mn-lt"/>
          <a:ea typeface="+mn-ea"/>
          <a:cs typeface="+mn-cs"/>
        </a:defRPr>
      </a:lvl6pPr>
      <a:lvl7pPr marL="2738648" algn="l" defTabSz="912912" rtl="0" eaLnBrk="1" latinLnBrk="0" hangingPunct="1">
        <a:defRPr sz="1800" kern="1200">
          <a:solidFill>
            <a:schemeClr val="tx1"/>
          </a:solidFill>
          <a:latin typeface="+mn-lt"/>
          <a:ea typeface="+mn-ea"/>
          <a:cs typeface="+mn-cs"/>
        </a:defRPr>
      </a:lvl7pPr>
      <a:lvl8pPr marL="3195120" algn="l" defTabSz="912912" rtl="0" eaLnBrk="1" latinLnBrk="0" hangingPunct="1">
        <a:defRPr sz="1800" kern="1200">
          <a:solidFill>
            <a:schemeClr val="tx1"/>
          </a:solidFill>
          <a:latin typeface="+mn-lt"/>
          <a:ea typeface="+mn-ea"/>
          <a:cs typeface="+mn-cs"/>
        </a:defRPr>
      </a:lvl8pPr>
      <a:lvl9pPr marL="3651582" algn="l" defTabSz="912912"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 name="Picture 41" descr="PPT_Footer.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4776838"/>
            <a:ext cx="9144000" cy="366713"/>
          </a:xfrm>
          <a:prstGeom prst="rect">
            <a:avLst/>
          </a:prstGeom>
        </p:spPr>
      </p:pic>
      <p:pic>
        <p:nvPicPr>
          <p:cNvPr id="55331" name="Picture 35" descr="PPT_Header02" hidden="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2"/>
          <p:cNvSpPr>
            <a:spLocks noGrp="1" noChangeArrowheads="1"/>
          </p:cNvSpPr>
          <p:nvPr>
            <p:ph type="body" idx="1"/>
          </p:nvPr>
        </p:nvSpPr>
        <p:spPr bwMode="auto">
          <a:xfrm>
            <a:off x="171653" y="728718"/>
            <a:ext cx="8746316" cy="38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8" tIns="45669" rIns="91338" bIns="4566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338" tIns="45669" rIns="91338" bIns="45669" numCol="1" anchor="ctr" anchorCtr="0" compatLnSpc="1">
            <a:prstTxWarp prst="textNoShape">
              <a:avLst/>
            </a:prstTxWarp>
            <a:spAutoFit/>
          </a:bodyPr>
          <a:lstStyle/>
          <a:p>
            <a:pPr lvl="0"/>
            <a:r>
              <a:rPr lang="en-US" smtClean="0"/>
              <a:t>Click to edit Master title style</a:t>
            </a:r>
            <a:endParaRPr lang="en-GB" dirty="0" smtClean="0"/>
          </a:p>
        </p:txBody>
      </p:sp>
      <p:pic>
        <p:nvPicPr>
          <p:cNvPr id="88" name="Picture 87"/>
          <p:cNvPicPr>
            <a:picLocks noChangeAspect="1"/>
          </p:cNvPicPr>
          <p:nvPr/>
        </p:nvPicPr>
        <p:blipFill rotWithShape="1">
          <a:blip r:embed="rId13"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34" name="Picture 33" descr="at.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71654" y="4908979"/>
            <a:ext cx="163906" cy="108344"/>
          </a:xfrm>
          <a:prstGeom prst="rect">
            <a:avLst/>
          </a:prstGeom>
          <a:ln>
            <a:noFill/>
          </a:ln>
        </p:spPr>
      </p:pic>
      <p:pic>
        <p:nvPicPr>
          <p:cNvPr id="35" name="Picture 34" descr="be.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50180" y="4908979"/>
            <a:ext cx="163906" cy="108344"/>
          </a:xfrm>
          <a:prstGeom prst="rect">
            <a:avLst/>
          </a:prstGeom>
          <a:ln>
            <a:noFill/>
          </a:ln>
        </p:spPr>
      </p:pic>
      <p:pic>
        <p:nvPicPr>
          <p:cNvPr id="36" name="Picture 35" descr="ca.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803127" y="4905805"/>
            <a:ext cx="163906" cy="108344"/>
          </a:xfrm>
          <a:prstGeom prst="rect">
            <a:avLst/>
          </a:prstGeom>
          <a:ln>
            <a:noFill/>
          </a:ln>
        </p:spPr>
      </p:pic>
      <p:pic>
        <p:nvPicPr>
          <p:cNvPr id="37" name="Picture 36" descr="ch.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758227" y="4908979"/>
            <a:ext cx="163906" cy="108344"/>
          </a:xfrm>
          <a:prstGeom prst="rect">
            <a:avLst/>
          </a:prstGeom>
          <a:ln>
            <a:noFill/>
          </a:ln>
        </p:spPr>
      </p:pic>
      <p:pic>
        <p:nvPicPr>
          <p:cNvPr id="38" name="Picture 37" descr="cz.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30914" y="4908979"/>
            <a:ext cx="163906" cy="108344"/>
          </a:xfrm>
          <a:prstGeom prst="rect">
            <a:avLst/>
          </a:prstGeom>
          <a:ln>
            <a:noFill/>
          </a:ln>
        </p:spPr>
      </p:pic>
      <p:pic>
        <p:nvPicPr>
          <p:cNvPr id="39" name="Picture 38" descr="de.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129856" y="4908979"/>
            <a:ext cx="163906" cy="108344"/>
          </a:xfrm>
          <a:prstGeom prst="rect">
            <a:avLst/>
          </a:prstGeom>
          <a:ln>
            <a:noFill/>
          </a:ln>
        </p:spPr>
      </p:pic>
      <p:pic>
        <p:nvPicPr>
          <p:cNvPr id="60" name="Picture 59" descr="dk.png"/>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09149" y="4908979"/>
            <a:ext cx="163906" cy="108344"/>
          </a:xfrm>
          <a:prstGeom prst="rect">
            <a:avLst/>
          </a:prstGeom>
          <a:ln>
            <a:noFill/>
          </a:ln>
        </p:spPr>
      </p:pic>
      <p:pic>
        <p:nvPicPr>
          <p:cNvPr id="62" name="Picture 61" descr="ee.png"/>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287681" y="4908979"/>
            <a:ext cx="163906" cy="108344"/>
          </a:xfrm>
          <a:prstGeom prst="rect">
            <a:avLst/>
          </a:prstGeom>
          <a:ln>
            <a:noFill/>
          </a:ln>
        </p:spPr>
      </p:pic>
      <p:pic>
        <p:nvPicPr>
          <p:cNvPr id="63" name="Picture 62" descr="es.png"/>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5199705" y="4908979"/>
            <a:ext cx="163906" cy="108344"/>
          </a:xfrm>
          <a:prstGeom prst="rect">
            <a:avLst/>
          </a:prstGeom>
          <a:ln>
            <a:noFill/>
          </a:ln>
        </p:spPr>
      </p:pic>
      <p:pic>
        <p:nvPicPr>
          <p:cNvPr id="64" name="Picture 63" descr="fi.png"/>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571340" y="4908979"/>
            <a:ext cx="163906" cy="108344"/>
          </a:xfrm>
          <a:prstGeom prst="rect">
            <a:avLst/>
          </a:prstGeom>
          <a:ln>
            <a:noFill/>
          </a:ln>
        </p:spPr>
      </p:pic>
      <p:pic>
        <p:nvPicPr>
          <p:cNvPr id="65" name="Picture 64" descr="fr.png"/>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848699" y="4908979"/>
            <a:ext cx="163906" cy="108344"/>
          </a:xfrm>
          <a:prstGeom prst="rect">
            <a:avLst/>
          </a:prstGeom>
          <a:ln>
            <a:noFill/>
          </a:ln>
        </p:spPr>
      </p:pic>
      <p:pic>
        <p:nvPicPr>
          <p:cNvPr id="66" name="Picture 65" descr="gr.png"/>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407218" y="4908979"/>
            <a:ext cx="163906" cy="108344"/>
          </a:xfrm>
          <a:prstGeom prst="rect">
            <a:avLst/>
          </a:prstGeom>
          <a:ln>
            <a:noFill/>
          </a:ln>
        </p:spPr>
      </p:pic>
      <p:pic>
        <p:nvPicPr>
          <p:cNvPr id="67" name="Picture 66" descr="hu.png"/>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2684580" y="4908979"/>
            <a:ext cx="163906" cy="108344"/>
          </a:xfrm>
          <a:prstGeom prst="rect">
            <a:avLst/>
          </a:prstGeom>
          <a:ln>
            <a:noFill/>
          </a:ln>
        </p:spPr>
      </p:pic>
      <p:pic>
        <p:nvPicPr>
          <p:cNvPr id="68" name="Picture 67" descr="ie.png"/>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961939" y="4908979"/>
            <a:ext cx="163906" cy="108344"/>
          </a:xfrm>
          <a:prstGeom prst="rect">
            <a:avLst/>
          </a:prstGeom>
          <a:ln>
            <a:noFill/>
          </a:ln>
        </p:spPr>
      </p:pic>
      <p:pic>
        <p:nvPicPr>
          <p:cNvPr id="69" name="Picture 68" descr="it.png"/>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3239298" y="4908979"/>
            <a:ext cx="163906" cy="108344"/>
          </a:xfrm>
          <a:prstGeom prst="rect">
            <a:avLst/>
          </a:prstGeom>
          <a:ln>
            <a:noFill/>
          </a:ln>
        </p:spPr>
      </p:pic>
      <p:pic>
        <p:nvPicPr>
          <p:cNvPr id="70" name="Picture 69" descr="lu.png"/>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3517857" y="4908979"/>
            <a:ext cx="163906" cy="108344"/>
          </a:xfrm>
          <a:prstGeom prst="rect">
            <a:avLst/>
          </a:prstGeom>
          <a:ln>
            <a:noFill/>
          </a:ln>
        </p:spPr>
      </p:pic>
      <p:pic>
        <p:nvPicPr>
          <p:cNvPr id="71" name="Picture 70" descr="nl.png"/>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3799014" y="4908979"/>
            <a:ext cx="163906" cy="108344"/>
          </a:xfrm>
          <a:prstGeom prst="rect">
            <a:avLst/>
          </a:prstGeom>
          <a:ln>
            <a:noFill/>
          </a:ln>
        </p:spPr>
      </p:pic>
      <p:pic>
        <p:nvPicPr>
          <p:cNvPr id="72" name="Picture 71" descr="no.png"/>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4082772" y="4908979"/>
            <a:ext cx="163906" cy="108344"/>
          </a:xfrm>
          <a:prstGeom prst="rect">
            <a:avLst/>
          </a:prstGeom>
          <a:ln>
            <a:noFill/>
          </a:ln>
        </p:spPr>
      </p:pic>
      <p:pic>
        <p:nvPicPr>
          <p:cNvPr id="73" name="Picture 72" descr="pl.png"/>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4358832" y="4908979"/>
            <a:ext cx="163906" cy="108344"/>
          </a:xfrm>
          <a:prstGeom prst="rect">
            <a:avLst/>
          </a:prstGeom>
          <a:ln>
            <a:noFill/>
          </a:ln>
        </p:spPr>
      </p:pic>
      <p:pic>
        <p:nvPicPr>
          <p:cNvPr id="74" name="Picture 73" descr="pt.png"/>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4638687" y="4908979"/>
            <a:ext cx="163906" cy="108344"/>
          </a:xfrm>
          <a:prstGeom prst="rect">
            <a:avLst/>
          </a:prstGeom>
          <a:ln>
            <a:noFill/>
          </a:ln>
        </p:spPr>
      </p:pic>
      <p:pic>
        <p:nvPicPr>
          <p:cNvPr id="75" name="Picture 74" descr="ro.png"/>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919844" y="4908979"/>
            <a:ext cx="163906" cy="108344"/>
          </a:xfrm>
          <a:prstGeom prst="rect">
            <a:avLst/>
          </a:prstGeom>
          <a:ln>
            <a:noFill/>
          </a:ln>
        </p:spPr>
      </p:pic>
      <p:pic>
        <p:nvPicPr>
          <p:cNvPr id="76" name="Picture 75" descr="se.png"/>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5478360" y="4908979"/>
            <a:ext cx="163906" cy="108344"/>
          </a:xfrm>
          <a:prstGeom prst="rect">
            <a:avLst/>
          </a:prstGeom>
          <a:ln>
            <a:noFill/>
          </a:ln>
        </p:spPr>
      </p:pic>
      <p:pic>
        <p:nvPicPr>
          <p:cNvPr id="77" name="Picture 76" descr="uk.png"/>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6033093" y="4908979"/>
            <a:ext cx="163906" cy="108344"/>
          </a:xfrm>
          <a:prstGeom prst="rect">
            <a:avLst/>
          </a:prstGeom>
          <a:ln>
            <a:noFill/>
          </a:ln>
        </p:spPr>
      </p:pic>
      <p:pic>
        <p:nvPicPr>
          <p:cNvPr id="1026" name="Picture 2" descr="http://www.nationalflaggen.de/images/flaggen/flagge-slowenien-flagge-tshirt-1x1.gif"/>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6516613" y="4905804"/>
            <a:ext cx="157128" cy="1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78413"/>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590" algn="l" rtl="0" eaLnBrk="1" fontAlgn="base" hangingPunct="1">
        <a:spcBef>
          <a:spcPct val="0"/>
        </a:spcBef>
        <a:spcAft>
          <a:spcPct val="0"/>
        </a:spcAft>
        <a:defRPr sz="2200" b="1">
          <a:solidFill>
            <a:schemeClr val="bg1"/>
          </a:solidFill>
          <a:latin typeface="Verdana" pitchFamily="34" charset="0"/>
        </a:defRPr>
      </a:lvl6pPr>
      <a:lvl7pPr marL="913253" algn="l" rtl="0" eaLnBrk="1" fontAlgn="base" hangingPunct="1">
        <a:spcBef>
          <a:spcPct val="0"/>
        </a:spcBef>
        <a:spcAft>
          <a:spcPct val="0"/>
        </a:spcAft>
        <a:defRPr sz="2200" b="1">
          <a:solidFill>
            <a:schemeClr val="bg1"/>
          </a:solidFill>
          <a:latin typeface="Verdana" pitchFamily="34" charset="0"/>
        </a:defRPr>
      </a:lvl7pPr>
      <a:lvl8pPr marL="1369866" algn="l" rtl="0" eaLnBrk="1" fontAlgn="base" hangingPunct="1">
        <a:spcBef>
          <a:spcPct val="0"/>
        </a:spcBef>
        <a:spcAft>
          <a:spcPct val="0"/>
        </a:spcAft>
        <a:defRPr sz="2200" b="1">
          <a:solidFill>
            <a:schemeClr val="bg1"/>
          </a:solidFill>
          <a:latin typeface="Verdana" pitchFamily="34" charset="0"/>
        </a:defRPr>
      </a:lvl8pPr>
      <a:lvl9pPr marL="1826504" algn="l" rtl="0" eaLnBrk="1" fontAlgn="base" hangingPunct="1">
        <a:spcBef>
          <a:spcPct val="0"/>
        </a:spcBef>
        <a:spcAft>
          <a:spcPct val="0"/>
        </a:spcAft>
        <a:defRPr sz="2200"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chemeClr val="accent1"/>
        </a:buClr>
        <a:buFont typeface="Verdana" pitchFamily="34" charset="0"/>
        <a:buNone/>
        <a:defRPr sz="2000">
          <a:solidFill>
            <a:schemeClr val="bg2"/>
          </a:solidFill>
          <a:latin typeface="Verdana"/>
          <a:ea typeface="+mn-ea"/>
          <a:cs typeface="Verdana"/>
        </a:defRPr>
      </a:lvl1pPr>
      <a:lvl2pPr marL="807018"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2pPr>
      <a:lvl3pPr marL="1404740"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3pPr>
      <a:lvl4pPr marL="2002463"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4pPr>
      <a:lvl5pPr marL="2600185"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5pPr>
      <a:lvl6pPr marL="3475363"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1982"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8615"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5229"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253" rtl="0" eaLnBrk="1" latinLnBrk="0" hangingPunct="1">
        <a:defRPr sz="1800" kern="1200">
          <a:solidFill>
            <a:schemeClr val="tx1"/>
          </a:solidFill>
          <a:latin typeface="+mn-lt"/>
          <a:ea typeface="+mn-ea"/>
          <a:cs typeface="+mn-cs"/>
        </a:defRPr>
      </a:lvl1pPr>
      <a:lvl2pPr marL="456590" algn="l" defTabSz="913253" rtl="0" eaLnBrk="1" latinLnBrk="0" hangingPunct="1">
        <a:defRPr sz="1800" kern="1200">
          <a:solidFill>
            <a:schemeClr val="tx1"/>
          </a:solidFill>
          <a:latin typeface="+mn-lt"/>
          <a:ea typeface="+mn-ea"/>
          <a:cs typeface="+mn-cs"/>
        </a:defRPr>
      </a:lvl2pPr>
      <a:lvl3pPr marL="913253" algn="l" defTabSz="913253" rtl="0" eaLnBrk="1" latinLnBrk="0" hangingPunct="1">
        <a:defRPr sz="1800" kern="1200">
          <a:solidFill>
            <a:schemeClr val="tx1"/>
          </a:solidFill>
          <a:latin typeface="+mn-lt"/>
          <a:ea typeface="+mn-ea"/>
          <a:cs typeface="+mn-cs"/>
        </a:defRPr>
      </a:lvl3pPr>
      <a:lvl4pPr marL="1369866" algn="l" defTabSz="913253" rtl="0" eaLnBrk="1" latinLnBrk="0" hangingPunct="1">
        <a:defRPr sz="1800" kern="1200">
          <a:solidFill>
            <a:schemeClr val="tx1"/>
          </a:solidFill>
          <a:latin typeface="+mn-lt"/>
          <a:ea typeface="+mn-ea"/>
          <a:cs typeface="+mn-cs"/>
        </a:defRPr>
      </a:lvl4pPr>
      <a:lvl5pPr marL="1826504" algn="l" defTabSz="913253" rtl="0" eaLnBrk="1" latinLnBrk="0" hangingPunct="1">
        <a:defRPr sz="1800" kern="1200">
          <a:solidFill>
            <a:schemeClr val="tx1"/>
          </a:solidFill>
          <a:latin typeface="+mn-lt"/>
          <a:ea typeface="+mn-ea"/>
          <a:cs typeface="+mn-cs"/>
        </a:defRPr>
      </a:lvl5pPr>
      <a:lvl6pPr marL="2283093" algn="l" defTabSz="913253" rtl="0" eaLnBrk="1" latinLnBrk="0" hangingPunct="1">
        <a:defRPr sz="1800" kern="1200">
          <a:solidFill>
            <a:schemeClr val="tx1"/>
          </a:solidFill>
          <a:latin typeface="+mn-lt"/>
          <a:ea typeface="+mn-ea"/>
          <a:cs typeface="+mn-cs"/>
        </a:defRPr>
      </a:lvl6pPr>
      <a:lvl7pPr marL="2739683" algn="l" defTabSz="913253" rtl="0" eaLnBrk="1" latinLnBrk="0" hangingPunct="1">
        <a:defRPr sz="1800" kern="1200">
          <a:solidFill>
            <a:schemeClr val="tx1"/>
          </a:solidFill>
          <a:latin typeface="+mn-lt"/>
          <a:ea typeface="+mn-ea"/>
          <a:cs typeface="+mn-cs"/>
        </a:defRPr>
      </a:lvl7pPr>
      <a:lvl8pPr marL="3196320" algn="l" defTabSz="913253" rtl="0" eaLnBrk="1" latinLnBrk="0" hangingPunct="1">
        <a:defRPr sz="1800" kern="1200">
          <a:solidFill>
            <a:schemeClr val="tx1"/>
          </a:solidFill>
          <a:latin typeface="+mn-lt"/>
          <a:ea typeface="+mn-ea"/>
          <a:cs typeface="+mn-cs"/>
        </a:defRPr>
      </a:lvl8pPr>
      <a:lvl9pPr marL="3652945" algn="l" defTabSz="913253"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1281986814"/>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PPT_Footer.jp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0" y="4868466"/>
            <a:ext cx="9144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8" descr="PPT_Footer.jp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2283619" y="4868466"/>
            <a:ext cx="6858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171451" y="647709"/>
            <a:ext cx="8747522" cy="400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01" tIns="34289" rIns="68501"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Text Box 34"/>
          <p:cNvSpPr txBox="1">
            <a:spLocks noChangeAspect="1" noChangeArrowheads="1"/>
          </p:cNvSpPr>
          <p:nvPr/>
        </p:nvSpPr>
        <p:spPr bwMode="auto">
          <a:xfrm>
            <a:off x="4480325" y="4722072"/>
            <a:ext cx="4520803" cy="110729"/>
          </a:xfrm>
          <a:prstGeom prst="rect">
            <a:avLst/>
          </a:prstGeom>
          <a:noFill/>
          <a:ln w="9525">
            <a:noFill/>
            <a:miter lim="800000"/>
            <a:headEnd/>
            <a:tailEnd/>
          </a:ln>
          <a:effectLst/>
        </p:spPr>
        <p:txBody>
          <a:bodyPr wrap="none" lIns="68501" tIns="34289" rIns="0" bIns="34289"/>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a:spcBef>
                <a:spcPct val="50000"/>
              </a:spcBef>
              <a:defRPr/>
            </a:pPr>
            <a:r>
              <a:rPr lang="en-GB" altLang="en-US" sz="600" noProof="1" smtClean="0">
                <a:solidFill>
                  <a:srgbClr val="4D4F53"/>
                </a:solidFill>
                <a:latin typeface="Arial" pitchFamily="34" charset="0"/>
              </a:rPr>
              <a:t>Slide  </a:t>
            </a:r>
            <a:fld id="{41DF4D05-2C94-4248-88EB-CF7B6CD75591}" type="slidenum">
              <a:rPr altLang="en-US" sz="600" noProof="1" smtClean="0">
                <a:solidFill>
                  <a:srgbClr val="4D4F53"/>
                </a:solidFill>
                <a:latin typeface="Arial" pitchFamily="34" charset="0"/>
              </a:rPr>
              <a:pPr algn="r">
                <a:spcBef>
                  <a:spcPct val="50000"/>
                </a:spcBef>
                <a:defRPr/>
              </a:pPr>
              <a:t>‹#›</a:t>
            </a:fld>
            <a:endParaRPr lang="en-GB" altLang="en-US" sz="600" noProof="1" smtClean="0">
              <a:solidFill>
                <a:srgbClr val="4D4F53"/>
              </a:solidFill>
              <a:latin typeface="Arial" pitchFamily="34" charset="0"/>
            </a:endParaRPr>
          </a:p>
        </p:txBody>
      </p:sp>
      <p:sp>
        <p:nvSpPr>
          <p:cNvPr id="1031" name="Rectangle 6"/>
          <p:cNvSpPr>
            <a:spLocks noGrp="1" noChangeArrowheads="1"/>
          </p:cNvSpPr>
          <p:nvPr>
            <p:ph type="title"/>
          </p:nvPr>
        </p:nvSpPr>
        <p:spPr bwMode="auto">
          <a:xfrm>
            <a:off x="142881" y="114232"/>
            <a:ext cx="7175897" cy="33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01" tIns="34289" rIns="68501" bIns="34289" numCol="1" anchor="ctr" anchorCtr="0" compatLnSpc="1">
            <a:prstTxWarp prst="textNoShape">
              <a:avLst/>
            </a:prstTxWarp>
            <a:spAutoFit/>
          </a:bodyPr>
          <a:lstStyle/>
          <a:p>
            <a:pPr lvl="0"/>
            <a:r>
              <a:rPr lang="en-US" altLang="en-US" smtClean="0"/>
              <a:t>Click to edit Master title style</a:t>
            </a:r>
            <a:endParaRPr lang="en-GB" altLang="en-US" smtClean="0"/>
          </a:p>
        </p:txBody>
      </p:sp>
      <p:pic>
        <p:nvPicPr>
          <p:cNvPr id="1032" name="Picture 34"/>
          <p:cNvPicPr>
            <a:picLocks noChangeAspect="1"/>
          </p:cNvPicPr>
          <p:nvPr userDrawn="1"/>
        </p:nvPicPr>
        <p:blipFill>
          <a:blip r:embed="rId25" cstate="screen">
            <a:extLst>
              <a:ext uri="{28A0092B-C50C-407E-A947-70E740481C1C}">
                <a14:useLocalDpi xmlns:a14="http://schemas.microsoft.com/office/drawing/2010/main"/>
              </a:ext>
            </a:extLst>
          </a:blip>
          <a:srcRect t="-3"/>
          <a:stretch>
            <a:fillRect/>
          </a:stretch>
        </p:blipFill>
        <p:spPr bwMode="auto">
          <a:xfrm>
            <a:off x="8090299" y="116734"/>
            <a:ext cx="907256"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60"/>
          <p:cNvGrpSpPr>
            <a:grpSpLocks/>
          </p:cNvGrpSpPr>
          <p:nvPr userDrawn="1"/>
        </p:nvGrpSpPr>
        <p:grpSpPr bwMode="auto">
          <a:xfrm>
            <a:off x="169069" y="4966098"/>
            <a:ext cx="5119688" cy="83344"/>
            <a:chOff x="226046" y="6621472"/>
            <a:chExt cx="6826250" cy="111125"/>
          </a:xfrm>
        </p:grpSpPr>
        <p:pic>
          <p:nvPicPr>
            <p:cNvPr id="1034" name="Picture 63" descr="at.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4" descr="b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65" descr="ca.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66" descr="ch.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67" descr="cz.png"/>
            <p:cNvPicPr>
              <a:picLocks noChangeAspect="1"/>
            </p:cNvPicPr>
            <p:nvPr userDrawn="1"/>
          </p:nvPicPr>
          <p:blipFill>
            <a:blip r:embed="rId3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68" descr="de.png"/>
            <p:cNvPicPr>
              <a:picLocks noChangeAspect="1"/>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69" descr="dk.png"/>
            <p:cNvPicPr>
              <a:picLocks noChangeAspect="1"/>
            </p:cNvPicPr>
            <p:nvPr userDrawn="1"/>
          </p:nvPicPr>
          <p:blipFill>
            <a:blip r:embed="rId3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70" descr="ee.png"/>
            <p:cNvPicPr>
              <a:picLocks noChangeAspect="1"/>
            </p:cNvPicPr>
            <p:nvPr userDrawn="1"/>
          </p:nvPicPr>
          <p:blipFill>
            <a:blip r:embed="rId3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71" descr="es.png"/>
            <p:cNvPicPr>
              <a:picLocks noChangeAspect="1"/>
            </p:cNvPicPr>
            <p:nvPr userDrawn="1"/>
          </p:nvPicPr>
          <p:blipFill>
            <a:blip r:embed="rId3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72" descr="fi.png"/>
            <p:cNvPicPr>
              <a:picLocks noChangeAspect="1"/>
            </p:cNvPicPr>
            <p:nvPr userDrawn="1"/>
          </p:nvPicPr>
          <p:blipFill>
            <a:blip r:embed="rId3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73" descr="fr.png"/>
            <p:cNvPicPr>
              <a:picLocks noChangeAspect="1"/>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74" descr="gr.png"/>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75" descr="hu.png"/>
            <p:cNvPicPr>
              <a:picLocks noChangeAspect="1"/>
            </p:cNvPicPr>
            <p:nvPr userDrawn="1"/>
          </p:nvPicPr>
          <p:blipFill>
            <a:blip r:embed="rId3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76" descr="ie.png"/>
            <p:cNvPicPr>
              <a:picLocks noChangeAspect="1"/>
            </p:cNvPicPr>
            <p:nvPr userDrawn="1"/>
          </p:nvPicPr>
          <p:blipFill>
            <a:blip r:embed="rId3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77" descr="it.png"/>
            <p:cNvPicPr>
              <a:picLocks noChangeAspect="1"/>
            </p:cNvPicPr>
            <p:nvPr userDrawn="1"/>
          </p:nvPicPr>
          <p:blipFill>
            <a:blip r:embed="rId4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78" descr="lu.png"/>
            <p:cNvPicPr>
              <a:picLocks noChangeAspect="1"/>
            </p:cNvPicPr>
            <p:nvPr userDrawn="1"/>
          </p:nvPicPr>
          <p:blipFill>
            <a:blip r:embed="rId4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79" descr="nl.png"/>
            <p:cNvPicPr>
              <a:picLocks noChangeAspect="1"/>
            </p:cNvPicPr>
            <p:nvPr userDrawn="1"/>
          </p:nvPicPr>
          <p:blipFill>
            <a:blip r:embed="rId4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80" descr="no.png"/>
            <p:cNvPicPr>
              <a:picLocks noChangeAspect="1"/>
            </p:cNvPicPr>
            <p:nvPr userDrawn="1"/>
          </p:nvPicPr>
          <p:blipFill>
            <a:blip r:embed="rId4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81" descr="pl.png"/>
            <p:cNvPicPr>
              <a:picLocks noChangeAspect="1"/>
            </p:cNvPicPr>
            <p:nvPr userDrawn="1"/>
          </p:nvPicPr>
          <p:blipFill>
            <a:blip r:embed="rId4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82" descr="pt.png"/>
            <p:cNvPicPr>
              <a:picLocks noChangeAspect="1"/>
            </p:cNvPicPr>
            <p:nvPr userDrawn="1"/>
          </p:nvPicPr>
          <p:blipFill>
            <a:blip r:embed="rId4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83" descr="ro.png"/>
            <p:cNvPicPr>
              <a:picLocks noChangeAspect="1"/>
            </p:cNvPicPr>
            <p:nvPr userDrawn="1"/>
          </p:nvPicPr>
          <p:blipFill>
            <a:blip r:embed="rId4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84" descr="se.png"/>
            <p:cNvPicPr>
              <a:picLocks noChangeAspect="1"/>
            </p:cNvPicPr>
            <p:nvPr userDrawn="1"/>
          </p:nvPicPr>
          <p:blipFill>
            <a:blip r:embed="rId4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85" descr="uk.png"/>
            <p:cNvPicPr>
              <a:picLocks noChangeAspect="1"/>
            </p:cNvPicPr>
            <p:nvPr userDrawn="1"/>
          </p:nvPicPr>
          <p:blipFill>
            <a:blip r:embed="rId4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86" descr="si.png"/>
            <p:cNvPicPr>
              <a:picLocks noChangeAspect="1"/>
            </p:cNvPicPr>
            <p:nvPr userDrawn="1"/>
          </p:nvPicPr>
          <p:blipFill>
            <a:blip r:embed="rId4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65294074"/>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 id="2147484284" r:id="rId17"/>
    <p:sldLayoutId id="2147484285" r:id="rId18"/>
    <p:sldLayoutId id="2147484286" r:id="rId19"/>
    <p:sldLayoutId id="2147484287" r:id="rId20"/>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1pPr>
      <a:lvl2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5pPr>
      <a:lvl6pPr marL="342425" algn="l" rtl="0" eaLnBrk="1" fontAlgn="base" hangingPunct="1">
        <a:spcBef>
          <a:spcPct val="0"/>
        </a:spcBef>
        <a:spcAft>
          <a:spcPct val="0"/>
        </a:spcAft>
        <a:defRPr sz="1700" b="1">
          <a:solidFill>
            <a:schemeClr val="bg1"/>
          </a:solidFill>
          <a:latin typeface="Verdana" pitchFamily="34" charset="0"/>
        </a:defRPr>
      </a:lvl6pPr>
      <a:lvl7pPr marL="684899" algn="l" rtl="0" eaLnBrk="1" fontAlgn="base" hangingPunct="1">
        <a:spcBef>
          <a:spcPct val="0"/>
        </a:spcBef>
        <a:spcAft>
          <a:spcPct val="0"/>
        </a:spcAft>
        <a:defRPr sz="1700" b="1">
          <a:solidFill>
            <a:schemeClr val="bg1"/>
          </a:solidFill>
          <a:latin typeface="Verdana" pitchFamily="34" charset="0"/>
        </a:defRPr>
      </a:lvl7pPr>
      <a:lvl8pPr marL="1027349" algn="l" rtl="0" eaLnBrk="1" fontAlgn="base" hangingPunct="1">
        <a:spcBef>
          <a:spcPct val="0"/>
        </a:spcBef>
        <a:spcAft>
          <a:spcPct val="0"/>
        </a:spcAft>
        <a:defRPr sz="1700" b="1">
          <a:solidFill>
            <a:schemeClr val="bg1"/>
          </a:solidFill>
          <a:latin typeface="Verdana" pitchFamily="34" charset="0"/>
        </a:defRPr>
      </a:lvl8pPr>
      <a:lvl9pPr marL="1369798" algn="l" rtl="0" eaLnBrk="1" fontAlgn="base" hangingPunct="1">
        <a:spcBef>
          <a:spcPct val="0"/>
        </a:spcBef>
        <a:spcAft>
          <a:spcPct val="0"/>
        </a:spcAft>
        <a:defRPr sz="1700" b="1">
          <a:solidFill>
            <a:schemeClr val="bg1"/>
          </a:solidFill>
          <a:latin typeface="Verdana" pitchFamily="34" charset="0"/>
        </a:defRPr>
      </a:lvl9pPr>
    </p:titleStyle>
    <p:bodyStyle>
      <a:lvl1pPr marL="256856" indent="-256856" algn="l" rtl="0" eaLnBrk="0" fontAlgn="base" hangingPunct="0">
        <a:lnSpc>
          <a:spcPct val="119000"/>
        </a:lnSpc>
        <a:spcBef>
          <a:spcPct val="20000"/>
        </a:spcBef>
        <a:spcAft>
          <a:spcPct val="0"/>
        </a:spcAft>
        <a:buClr>
          <a:schemeClr val="accent1"/>
        </a:buClr>
        <a:buFont typeface="Verdana" pitchFamily="34" charset="0"/>
        <a:defRPr sz="1200">
          <a:solidFill>
            <a:schemeClr val="bg2"/>
          </a:solidFill>
          <a:latin typeface="Arial" charset="0"/>
          <a:ea typeface="MS PGothic" pitchFamily="34" charset="-128"/>
          <a:cs typeface="Arial" charset="0"/>
        </a:defRPr>
      </a:lvl1pPr>
      <a:lvl2pPr marL="605234" indent="-262811"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2pPr>
      <a:lvl3pPr marL="1053516" indent="-368617"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3pPr>
      <a:lvl4pPr marL="1501772" indent="-474425"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4pPr>
      <a:lvl5pPr marL="1950080" indent="-580232"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5pPr>
      <a:lvl6pPr marL="2606405" indent="-313928"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6pPr>
      <a:lvl7pPr marL="2948855" indent="-313928"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7pPr>
      <a:lvl8pPr marL="3291301" indent="-313928"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8pPr>
      <a:lvl9pPr marL="3633740" indent="-313928"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9pPr>
    </p:bodyStyle>
    <p:otherStyle>
      <a:defPPr>
        <a:defRPr lang="en-US"/>
      </a:defPPr>
      <a:lvl1pPr marL="0" algn="l" defTabSz="684899" rtl="0" eaLnBrk="1" latinLnBrk="0" hangingPunct="1">
        <a:defRPr sz="1400" kern="1200">
          <a:solidFill>
            <a:schemeClr val="tx1"/>
          </a:solidFill>
          <a:latin typeface="+mn-lt"/>
          <a:ea typeface="+mn-ea"/>
          <a:cs typeface="+mn-cs"/>
        </a:defRPr>
      </a:lvl1pPr>
      <a:lvl2pPr marL="342425" algn="l" defTabSz="684899" rtl="0" eaLnBrk="1" latinLnBrk="0" hangingPunct="1">
        <a:defRPr sz="1400" kern="1200">
          <a:solidFill>
            <a:schemeClr val="tx1"/>
          </a:solidFill>
          <a:latin typeface="+mn-lt"/>
          <a:ea typeface="+mn-ea"/>
          <a:cs typeface="+mn-cs"/>
        </a:defRPr>
      </a:lvl2pPr>
      <a:lvl3pPr marL="684899" algn="l" defTabSz="684899" rtl="0" eaLnBrk="1" latinLnBrk="0" hangingPunct="1">
        <a:defRPr sz="1400" kern="1200">
          <a:solidFill>
            <a:schemeClr val="tx1"/>
          </a:solidFill>
          <a:latin typeface="+mn-lt"/>
          <a:ea typeface="+mn-ea"/>
          <a:cs typeface="+mn-cs"/>
        </a:defRPr>
      </a:lvl3pPr>
      <a:lvl4pPr marL="1027349" algn="l" defTabSz="684899" rtl="0" eaLnBrk="1" latinLnBrk="0" hangingPunct="1">
        <a:defRPr sz="1400" kern="1200">
          <a:solidFill>
            <a:schemeClr val="tx1"/>
          </a:solidFill>
          <a:latin typeface="+mn-lt"/>
          <a:ea typeface="+mn-ea"/>
          <a:cs typeface="+mn-cs"/>
        </a:defRPr>
      </a:lvl4pPr>
      <a:lvl5pPr marL="1369798" algn="l" defTabSz="684899" rtl="0" eaLnBrk="1" latinLnBrk="0" hangingPunct="1">
        <a:defRPr sz="1400" kern="1200">
          <a:solidFill>
            <a:schemeClr val="tx1"/>
          </a:solidFill>
          <a:latin typeface="+mn-lt"/>
          <a:ea typeface="+mn-ea"/>
          <a:cs typeface="+mn-cs"/>
        </a:defRPr>
      </a:lvl5pPr>
      <a:lvl6pPr marL="1712273" algn="l" defTabSz="684899" rtl="0" eaLnBrk="1" latinLnBrk="0" hangingPunct="1">
        <a:defRPr sz="1400" kern="1200">
          <a:solidFill>
            <a:schemeClr val="tx1"/>
          </a:solidFill>
          <a:latin typeface="+mn-lt"/>
          <a:ea typeface="+mn-ea"/>
          <a:cs typeface="+mn-cs"/>
        </a:defRPr>
      </a:lvl6pPr>
      <a:lvl7pPr marL="2054696" algn="l" defTabSz="684899" rtl="0" eaLnBrk="1" latinLnBrk="0" hangingPunct="1">
        <a:defRPr sz="1400" kern="1200">
          <a:solidFill>
            <a:schemeClr val="tx1"/>
          </a:solidFill>
          <a:latin typeface="+mn-lt"/>
          <a:ea typeface="+mn-ea"/>
          <a:cs typeface="+mn-cs"/>
        </a:defRPr>
      </a:lvl7pPr>
      <a:lvl8pPr marL="2397120" algn="l" defTabSz="684899" rtl="0" eaLnBrk="1" latinLnBrk="0" hangingPunct="1">
        <a:defRPr sz="1400" kern="1200">
          <a:solidFill>
            <a:schemeClr val="tx1"/>
          </a:solidFill>
          <a:latin typeface="+mn-lt"/>
          <a:ea typeface="+mn-ea"/>
          <a:cs typeface="+mn-cs"/>
        </a:defRPr>
      </a:lvl8pPr>
      <a:lvl9pPr marL="2739545" algn="l" defTabSz="684899" rtl="0" eaLnBrk="1" latinLnBrk="0" hangingPunct="1">
        <a:defRPr sz="14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3249154455"/>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1998024930"/>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2"/>
          <p:cNvSpPr>
            <a:spLocks noGrp="1" noChangeArrowheads="1"/>
          </p:cNvSpPr>
          <p:nvPr>
            <p:ph type="body" idx="1"/>
          </p:nvPr>
        </p:nvSpPr>
        <p:spPr bwMode="auto">
          <a:xfrm>
            <a:off x="171653" y="728718"/>
            <a:ext cx="8746316" cy="38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8" tIns="45669" rIns="91338" bIns="4566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338" tIns="45669" rIns="91338" bIns="45669" numCol="1" anchor="ctr" anchorCtr="0" compatLnSpc="1">
            <a:prstTxWarp prst="textNoShape">
              <a:avLst/>
            </a:prstTxWarp>
            <a:spAutoFit/>
          </a:bodyPr>
          <a:lstStyle/>
          <a:p>
            <a:pPr lvl="0"/>
            <a:r>
              <a:rPr lang="en-US" dirty="0" smtClean="0"/>
              <a:t>Click to edit Master title style</a:t>
            </a:r>
            <a:endParaRPr lang="en-GB" dirty="0" smtClean="0"/>
          </a:p>
        </p:txBody>
      </p:sp>
      <p:sp>
        <p:nvSpPr>
          <p:cNvPr id="40" name="Rectangle 39"/>
          <p:cNvSpPr/>
          <p:nvPr userDrawn="1"/>
        </p:nvSpPr>
        <p:spPr>
          <a:xfrm>
            <a:off x="0" y="4792798"/>
            <a:ext cx="9144000" cy="3507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38" tIns="45669" rIns="91338" bIns="45669" rtlCol="0" anchor="ctr"/>
          <a:lstStyle/>
          <a:p>
            <a:pPr algn="ctr"/>
            <a:endParaRPr lang="en-US">
              <a:solidFill>
                <a:srgbClr val="FFFFFF"/>
              </a:solidFill>
            </a:endParaRPr>
          </a:p>
        </p:txBody>
      </p:sp>
      <p:pic>
        <p:nvPicPr>
          <p:cNvPr id="88" name="Picture 87"/>
          <p:cNvPicPr>
            <a:picLocks noChangeAspect="1"/>
          </p:cNvPicPr>
          <p:nvPr userDrawn="1"/>
        </p:nvPicPr>
        <p:blipFill rotWithShape="1">
          <a:blip r:embed="rId13"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89" name="Picture 88"/>
          <p:cNvPicPr>
            <a:picLocks noChangeAspect="1"/>
          </p:cNvPicPr>
          <p:nvPr userDrawn="1"/>
        </p:nvPicPr>
        <p:blipFill rotWithShape="1">
          <a:blip r:embed="rId14" cstate="screen">
            <a:extLst>
              <a:ext uri="{28A0092B-C50C-407E-A947-70E740481C1C}">
                <a14:useLocalDpi xmlns:a14="http://schemas.microsoft.com/office/drawing/2010/main"/>
              </a:ext>
            </a:extLst>
          </a:blip>
          <a:srcRect r="-1119" b="-37906"/>
          <a:stretch/>
        </p:blipFill>
        <p:spPr>
          <a:xfrm>
            <a:off x="7787917" y="4865813"/>
            <a:ext cx="1224000" cy="216000"/>
          </a:xfrm>
          <a:prstGeom prst="rect">
            <a:avLst/>
          </a:prstGeom>
        </p:spPr>
      </p:pic>
      <p:grpSp>
        <p:nvGrpSpPr>
          <p:cNvPr id="33" name="Group 32"/>
          <p:cNvGrpSpPr/>
          <p:nvPr userDrawn="1"/>
        </p:nvGrpSpPr>
        <p:grpSpPr>
          <a:xfrm>
            <a:off x="171652" y="4905803"/>
            <a:ext cx="6678000" cy="111519"/>
            <a:chOff x="171652" y="6621093"/>
            <a:chExt cx="6678000" cy="111519"/>
          </a:xfrm>
        </p:grpSpPr>
        <p:pic>
          <p:nvPicPr>
            <p:cNvPr id="34" name="Picture 33" descr="a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5" name="Picture 34" descr="be.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6" name="Picture 35" descr="ca.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37" name="Picture 36" descr="ch.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38" name="Picture 37" descr="cz.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39" name="Picture 38" descr="d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60" name="Picture 59" descr="dk.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62" name="Picture 61" descr="ee.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63" name="Picture 62" descr="es.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64" name="Picture 63" descr="fi.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65" name="Picture 64" descr="f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66" name="Picture 65" descr="gr.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67" name="Picture 66" descr="hu.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68" name="Picture 67" descr="ie.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69" name="Picture 68" descr="it.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70" name="Picture 69" descr="lu.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71" name="Picture 70" descr="n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72" name="Picture 71" descr="no.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73" name="Picture 72" descr="pl.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74" name="Picture 73" descr="pt.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75" name="Picture 74" descr="ro.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76" name="Picture 75" descr="se.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77" name="Picture 76" descr="uk.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sp>
        <p:nvSpPr>
          <p:cNvPr id="78" name="Text Box 34"/>
          <p:cNvSpPr txBox="1">
            <a:spLocks noChangeAspect="1" noChangeArrowheads="1"/>
          </p:cNvSpPr>
          <p:nvPr userDrawn="1"/>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38" tIns="45669" rIns="0" bIns="45669"/>
          <a:lstStyle/>
          <a:p>
            <a:pPr algn="r">
              <a:spcBef>
                <a:spcPct val="50000"/>
              </a:spcBef>
            </a:pPr>
            <a:r>
              <a:rPr lang="en-GB" sz="800" noProof="1" smtClean="0">
                <a:solidFill>
                  <a:srgbClr val="4D4F53"/>
                </a:solidFill>
              </a:rPr>
              <a:t>| Slide  </a:t>
            </a:r>
            <a:fld id="{BBA2E11D-44E1-43DD-A173-928128880055}"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79" name="Text Box 38"/>
          <p:cNvSpPr txBox="1">
            <a:spLocks noChangeArrowheads="1"/>
          </p:cNvSpPr>
          <p:nvPr userDrawn="1"/>
        </p:nvSpPr>
        <p:spPr bwMode="auto">
          <a:xfrm>
            <a:off x="166064" y="4575170"/>
            <a:ext cx="5674114"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669" rIns="91338" bIns="45669">
            <a:spAutoFit/>
          </a:bodyPr>
          <a:lstStyle/>
          <a:p>
            <a:pPr>
              <a:spcBef>
                <a:spcPct val="50000"/>
              </a:spcBef>
            </a:pPr>
            <a:r>
              <a:rPr lang="en-US" sz="800" dirty="0" smtClean="0">
                <a:solidFill>
                  <a:srgbClr val="000000">
                    <a:lumMod val="75000"/>
                    <a:lumOff val="25000"/>
                  </a:srgbClr>
                </a:solidFill>
              </a:rPr>
              <a:t>ESA UNCLASSIFIED - For Official Use		ESA/PB-EO/172/</a:t>
            </a:r>
            <a:r>
              <a:rPr lang="en-US" sz="800" dirty="0" err="1" smtClean="0">
                <a:solidFill>
                  <a:srgbClr val="000000">
                    <a:lumMod val="75000"/>
                    <a:lumOff val="25000"/>
                  </a:srgbClr>
                </a:solidFill>
              </a:rPr>
              <a:t>RoomDoc</a:t>
            </a:r>
            <a:r>
              <a:rPr lang="en-US" sz="800" smtClean="0">
                <a:solidFill>
                  <a:srgbClr val="000000">
                    <a:lumMod val="75000"/>
                    <a:lumOff val="25000"/>
                  </a:srgbClr>
                </a:solidFill>
              </a:rPr>
              <a:t>(2017)61</a:t>
            </a:r>
            <a:endParaRPr lang="en-GB" sz="800" dirty="0">
              <a:solidFill>
                <a:srgbClr val="000000">
                  <a:lumMod val="75000"/>
                  <a:lumOff val="25000"/>
                </a:srgbClr>
              </a:solidFill>
            </a:endParaRPr>
          </a:p>
        </p:txBody>
      </p:sp>
      <p:pic>
        <p:nvPicPr>
          <p:cNvPr id="41" name="Picture 40" descr="si.png"/>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6353401" y="4905134"/>
            <a:ext cx="163385" cy="108000"/>
          </a:xfrm>
          <a:prstGeom prst="rect">
            <a:avLst/>
          </a:prstGeom>
        </p:spPr>
      </p:pic>
    </p:spTree>
    <p:extLst>
      <p:ext uri="{BB962C8B-B14F-4D97-AF65-F5344CB8AC3E}">
        <p14:creationId xmlns:p14="http://schemas.microsoft.com/office/powerpoint/2010/main" val="694179235"/>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590" algn="l" rtl="0" eaLnBrk="1" fontAlgn="base" hangingPunct="1">
        <a:spcBef>
          <a:spcPct val="0"/>
        </a:spcBef>
        <a:spcAft>
          <a:spcPct val="0"/>
        </a:spcAft>
        <a:defRPr sz="2200" b="1">
          <a:solidFill>
            <a:schemeClr val="bg1"/>
          </a:solidFill>
          <a:latin typeface="Verdana" pitchFamily="34" charset="0"/>
        </a:defRPr>
      </a:lvl6pPr>
      <a:lvl7pPr marL="913253" algn="l" rtl="0" eaLnBrk="1" fontAlgn="base" hangingPunct="1">
        <a:spcBef>
          <a:spcPct val="0"/>
        </a:spcBef>
        <a:spcAft>
          <a:spcPct val="0"/>
        </a:spcAft>
        <a:defRPr sz="2200" b="1">
          <a:solidFill>
            <a:schemeClr val="bg1"/>
          </a:solidFill>
          <a:latin typeface="Verdana" pitchFamily="34" charset="0"/>
        </a:defRPr>
      </a:lvl7pPr>
      <a:lvl8pPr marL="1369866" algn="l" rtl="0" eaLnBrk="1" fontAlgn="base" hangingPunct="1">
        <a:spcBef>
          <a:spcPct val="0"/>
        </a:spcBef>
        <a:spcAft>
          <a:spcPct val="0"/>
        </a:spcAft>
        <a:defRPr sz="2200" b="1">
          <a:solidFill>
            <a:schemeClr val="bg1"/>
          </a:solidFill>
          <a:latin typeface="Verdana" pitchFamily="34" charset="0"/>
        </a:defRPr>
      </a:lvl8pPr>
      <a:lvl9pPr marL="1826504" algn="l" rtl="0" eaLnBrk="1" fontAlgn="base" hangingPunct="1">
        <a:spcBef>
          <a:spcPct val="0"/>
        </a:spcBef>
        <a:spcAft>
          <a:spcPct val="0"/>
        </a:spcAft>
        <a:defRPr sz="2200"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Verdana"/>
          <a:ea typeface="+mn-ea"/>
          <a:cs typeface="Verdana"/>
        </a:defRPr>
      </a:lvl1pPr>
      <a:lvl2pPr marL="807018"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2pPr>
      <a:lvl3pPr marL="1404740"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3pPr>
      <a:lvl4pPr marL="2002463"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4pPr>
      <a:lvl5pPr marL="2600185"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5pPr>
      <a:lvl6pPr marL="3475363"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1982"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8615"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5229"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253" rtl="0" eaLnBrk="1" latinLnBrk="0" hangingPunct="1">
        <a:defRPr sz="1800" kern="1200">
          <a:solidFill>
            <a:schemeClr val="tx1"/>
          </a:solidFill>
          <a:latin typeface="+mn-lt"/>
          <a:ea typeface="+mn-ea"/>
          <a:cs typeface="+mn-cs"/>
        </a:defRPr>
      </a:lvl1pPr>
      <a:lvl2pPr marL="456590" algn="l" defTabSz="913253" rtl="0" eaLnBrk="1" latinLnBrk="0" hangingPunct="1">
        <a:defRPr sz="1800" kern="1200">
          <a:solidFill>
            <a:schemeClr val="tx1"/>
          </a:solidFill>
          <a:latin typeface="+mn-lt"/>
          <a:ea typeface="+mn-ea"/>
          <a:cs typeface="+mn-cs"/>
        </a:defRPr>
      </a:lvl2pPr>
      <a:lvl3pPr marL="913253" algn="l" defTabSz="913253" rtl="0" eaLnBrk="1" latinLnBrk="0" hangingPunct="1">
        <a:defRPr sz="1800" kern="1200">
          <a:solidFill>
            <a:schemeClr val="tx1"/>
          </a:solidFill>
          <a:latin typeface="+mn-lt"/>
          <a:ea typeface="+mn-ea"/>
          <a:cs typeface="+mn-cs"/>
        </a:defRPr>
      </a:lvl3pPr>
      <a:lvl4pPr marL="1369866" algn="l" defTabSz="913253" rtl="0" eaLnBrk="1" latinLnBrk="0" hangingPunct="1">
        <a:defRPr sz="1800" kern="1200">
          <a:solidFill>
            <a:schemeClr val="tx1"/>
          </a:solidFill>
          <a:latin typeface="+mn-lt"/>
          <a:ea typeface="+mn-ea"/>
          <a:cs typeface="+mn-cs"/>
        </a:defRPr>
      </a:lvl4pPr>
      <a:lvl5pPr marL="1826504" algn="l" defTabSz="913253" rtl="0" eaLnBrk="1" latinLnBrk="0" hangingPunct="1">
        <a:defRPr sz="1800" kern="1200">
          <a:solidFill>
            <a:schemeClr val="tx1"/>
          </a:solidFill>
          <a:latin typeface="+mn-lt"/>
          <a:ea typeface="+mn-ea"/>
          <a:cs typeface="+mn-cs"/>
        </a:defRPr>
      </a:lvl5pPr>
      <a:lvl6pPr marL="2283093" algn="l" defTabSz="913253" rtl="0" eaLnBrk="1" latinLnBrk="0" hangingPunct="1">
        <a:defRPr sz="1800" kern="1200">
          <a:solidFill>
            <a:schemeClr val="tx1"/>
          </a:solidFill>
          <a:latin typeface="+mn-lt"/>
          <a:ea typeface="+mn-ea"/>
          <a:cs typeface="+mn-cs"/>
        </a:defRPr>
      </a:lvl6pPr>
      <a:lvl7pPr marL="2739683" algn="l" defTabSz="913253" rtl="0" eaLnBrk="1" latinLnBrk="0" hangingPunct="1">
        <a:defRPr sz="1800" kern="1200">
          <a:solidFill>
            <a:schemeClr val="tx1"/>
          </a:solidFill>
          <a:latin typeface="+mn-lt"/>
          <a:ea typeface="+mn-ea"/>
          <a:cs typeface="+mn-cs"/>
        </a:defRPr>
      </a:lvl7pPr>
      <a:lvl8pPr marL="3196320" algn="l" defTabSz="913253" rtl="0" eaLnBrk="1" latinLnBrk="0" hangingPunct="1">
        <a:defRPr sz="1800" kern="1200">
          <a:solidFill>
            <a:schemeClr val="tx1"/>
          </a:solidFill>
          <a:latin typeface="+mn-lt"/>
          <a:ea typeface="+mn-ea"/>
          <a:cs typeface="+mn-cs"/>
        </a:defRPr>
      </a:lvl8pPr>
      <a:lvl9pPr marL="3652945" algn="l" defTabSz="913253"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1079206189"/>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2633434787"/>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148991062"/>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2652613154"/>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PPT_Footer.jp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0" y="4868466"/>
            <a:ext cx="9144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8" descr="PPT_Footer.jp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2283619" y="4868466"/>
            <a:ext cx="6858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171451" y="647709"/>
            <a:ext cx="8747522" cy="400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93" tIns="34289" rIns="68493"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Text Box 34"/>
          <p:cNvSpPr txBox="1">
            <a:spLocks noChangeAspect="1" noChangeArrowheads="1"/>
          </p:cNvSpPr>
          <p:nvPr/>
        </p:nvSpPr>
        <p:spPr bwMode="auto">
          <a:xfrm>
            <a:off x="4480325" y="4722077"/>
            <a:ext cx="4520803" cy="110729"/>
          </a:xfrm>
          <a:prstGeom prst="rect">
            <a:avLst/>
          </a:prstGeom>
          <a:noFill/>
          <a:ln w="9525">
            <a:noFill/>
            <a:miter lim="800000"/>
            <a:headEnd/>
            <a:tailEnd/>
          </a:ln>
          <a:effectLst/>
        </p:spPr>
        <p:txBody>
          <a:bodyPr wrap="none" lIns="68493" tIns="34289" rIns="0" bIns="34289"/>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a:spcBef>
                <a:spcPct val="50000"/>
              </a:spcBef>
              <a:defRPr/>
            </a:pPr>
            <a:r>
              <a:rPr lang="en-GB" altLang="en-US" sz="600" noProof="1" smtClean="0">
                <a:solidFill>
                  <a:srgbClr val="4D4F53"/>
                </a:solidFill>
                <a:latin typeface="Arial" pitchFamily="34" charset="0"/>
              </a:rPr>
              <a:t>Slide  </a:t>
            </a:r>
            <a:fld id="{41DF4D05-2C94-4248-88EB-CF7B6CD75591}" type="slidenum">
              <a:rPr altLang="en-US" sz="600" noProof="1" smtClean="0">
                <a:solidFill>
                  <a:srgbClr val="4D4F53"/>
                </a:solidFill>
                <a:latin typeface="Arial" pitchFamily="34" charset="0"/>
              </a:rPr>
              <a:pPr algn="r">
                <a:spcBef>
                  <a:spcPct val="50000"/>
                </a:spcBef>
                <a:defRPr/>
              </a:pPr>
              <a:t>‹#›</a:t>
            </a:fld>
            <a:endParaRPr lang="en-GB" altLang="en-US" sz="600" noProof="1" smtClean="0">
              <a:solidFill>
                <a:srgbClr val="4D4F53"/>
              </a:solidFill>
              <a:latin typeface="Arial" pitchFamily="34" charset="0"/>
            </a:endParaRPr>
          </a:p>
        </p:txBody>
      </p:sp>
      <p:sp>
        <p:nvSpPr>
          <p:cNvPr id="1031" name="Rectangle 6"/>
          <p:cNvSpPr>
            <a:spLocks noGrp="1" noChangeArrowheads="1"/>
          </p:cNvSpPr>
          <p:nvPr>
            <p:ph type="title"/>
          </p:nvPr>
        </p:nvSpPr>
        <p:spPr bwMode="auto">
          <a:xfrm>
            <a:off x="142881" y="114232"/>
            <a:ext cx="7175897" cy="33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93" tIns="34289" rIns="68493" bIns="34289" numCol="1" anchor="ctr" anchorCtr="0" compatLnSpc="1">
            <a:prstTxWarp prst="textNoShape">
              <a:avLst/>
            </a:prstTxWarp>
            <a:spAutoFit/>
          </a:bodyPr>
          <a:lstStyle/>
          <a:p>
            <a:pPr lvl="0"/>
            <a:r>
              <a:rPr lang="en-US" altLang="en-US" smtClean="0"/>
              <a:t>Click to edit Master title style</a:t>
            </a:r>
            <a:endParaRPr lang="en-GB" altLang="en-US" smtClean="0"/>
          </a:p>
        </p:txBody>
      </p:sp>
      <p:pic>
        <p:nvPicPr>
          <p:cNvPr id="1032" name="Picture 34"/>
          <p:cNvPicPr>
            <a:picLocks noChangeAspect="1"/>
          </p:cNvPicPr>
          <p:nvPr userDrawn="1"/>
        </p:nvPicPr>
        <p:blipFill>
          <a:blip r:embed="rId25" cstate="screen">
            <a:extLst>
              <a:ext uri="{28A0092B-C50C-407E-A947-70E740481C1C}">
                <a14:useLocalDpi xmlns:a14="http://schemas.microsoft.com/office/drawing/2010/main"/>
              </a:ext>
            </a:extLst>
          </a:blip>
          <a:srcRect t="-3"/>
          <a:stretch>
            <a:fillRect/>
          </a:stretch>
        </p:blipFill>
        <p:spPr bwMode="auto">
          <a:xfrm>
            <a:off x="8090299" y="116739"/>
            <a:ext cx="907256"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60"/>
          <p:cNvGrpSpPr>
            <a:grpSpLocks/>
          </p:cNvGrpSpPr>
          <p:nvPr userDrawn="1"/>
        </p:nvGrpSpPr>
        <p:grpSpPr bwMode="auto">
          <a:xfrm>
            <a:off x="169069" y="4966098"/>
            <a:ext cx="5119688" cy="83344"/>
            <a:chOff x="226046" y="6621472"/>
            <a:chExt cx="6826250" cy="111125"/>
          </a:xfrm>
        </p:grpSpPr>
        <p:pic>
          <p:nvPicPr>
            <p:cNvPr id="1034" name="Picture 63" descr="at.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4" descr="b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65" descr="ca.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66" descr="ch.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67" descr="cz.png"/>
            <p:cNvPicPr>
              <a:picLocks noChangeAspect="1"/>
            </p:cNvPicPr>
            <p:nvPr userDrawn="1"/>
          </p:nvPicPr>
          <p:blipFill>
            <a:blip r:embed="rId3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68" descr="de.png"/>
            <p:cNvPicPr>
              <a:picLocks noChangeAspect="1"/>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69" descr="dk.png"/>
            <p:cNvPicPr>
              <a:picLocks noChangeAspect="1"/>
            </p:cNvPicPr>
            <p:nvPr userDrawn="1"/>
          </p:nvPicPr>
          <p:blipFill>
            <a:blip r:embed="rId3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70" descr="ee.png"/>
            <p:cNvPicPr>
              <a:picLocks noChangeAspect="1"/>
            </p:cNvPicPr>
            <p:nvPr userDrawn="1"/>
          </p:nvPicPr>
          <p:blipFill>
            <a:blip r:embed="rId3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71" descr="es.png"/>
            <p:cNvPicPr>
              <a:picLocks noChangeAspect="1"/>
            </p:cNvPicPr>
            <p:nvPr userDrawn="1"/>
          </p:nvPicPr>
          <p:blipFill>
            <a:blip r:embed="rId3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72" descr="fi.png"/>
            <p:cNvPicPr>
              <a:picLocks noChangeAspect="1"/>
            </p:cNvPicPr>
            <p:nvPr userDrawn="1"/>
          </p:nvPicPr>
          <p:blipFill>
            <a:blip r:embed="rId3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73" descr="fr.png"/>
            <p:cNvPicPr>
              <a:picLocks noChangeAspect="1"/>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74" descr="gr.png"/>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75" descr="hu.png"/>
            <p:cNvPicPr>
              <a:picLocks noChangeAspect="1"/>
            </p:cNvPicPr>
            <p:nvPr userDrawn="1"/>
          </p:nvPicPr>
          <p:blipFill>
            <a:blip r:embed="rId3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76" descr="ie.png"/>
            <p:cNvPicPr>
              <a:picLocks noChangeAspect="1"/>
            </p:cNvPicPr>
            <p:nvPr userDrawn="1"/>
          </p:nvPicPr>
          <p:blipFill>
            <a:blip r:embed="rId3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77" descr="it.png"/>
            <p:cNvPicPr>
              <a:picLocks noChangeAspect="1"/>
            </p:cNvPicPr>
            <p:nvPr userDrawn="1"/>
          </p:nvPicPr>
          <p:blipFill>
            <a:blip r:embed="rId4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78" descr="lu.png"/>
            <p:cNvPicPr>
              <a:picLocks noChangeAspect="1"/>
            </p:cNvPicPr>
            <p:nvPr userDrawn="1"/>
          </p:nvPicPr>
          <p:blipFill>
            <a:blip r:embed="rId4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79" descr="nl.png"/>
            <p:cNvPicPr>
              <a:picLocks noChangeAspect="1"/>
            </p:cNvPicPr>
            <p:nvPr userDrawn="1"/>
          </p:nvPicPr>
          <p:blipFill>
            <a:blip r:embed="rId4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80" descr="no.png"/>
            <p:cNvPicPr>
              <a:picLocks noChangeAspect="1"/>
            </p:cNvPicPr>
            <p:nvPr userDrawn="1"/>
          </p:nvPicPr>
          <p:blipFill>
            <a:blip r:embed="rId4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81" descr="pl.png"/>
            <p:cNvPicPr>
              <a:picLocks noChangeAspect="1"/>
            </p:cNvPicPr>
            <p:nvPr userDrawn="1"/>
          </p:nvPicPr>
          <p:blipFill>
            <a:blip r:embed="rId4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82" descr="pt.png"/>
            <p:cNvPicPr>
              <a:picLocks noChangeAspect="1"/>
            </p:cNvPicPr>
            <p:nvPr userDrawn="1"/>
          </p:nvPicPr>
          <p:blipFill>
            <a:blip r:embed="rId4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83" descr="ro.png"/>
            <p:cNvPicPr>
              <a:picLocks noChangeAspect="1"/>
            </p:cNvPicPr>
            <p:nvPr userDrawn="1"/>
          </p:nvPicPr>
          <p:blipFill>
            <a:blip r:embed="rId4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84" descr="se.png"/>
            <p:cNvPicPr>
              <a:picLocks noChangeAspect="1"/>
            </p:cNvPicPr>
            <p:nvPr userDrawn="1"/>
          </p:nvPicPr>
          <p:blipFill>
            <a:blip r:embed="rId4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85" descr="uk.png"/>
            <p:cNvPicPr>
              <a:picLocks noChangeAspect="1"/>
            </p:cNvPicPr>
            <p:nvPr userDrawn="1"/>
          </p:nvPicPr>
          <p:blipFill>
            <a:blip r:embed="rId4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86" descr="si.png"/>
            <p:cNvPicPr>
              <a:picLocks noChangeAspect="1"/>
            </p:cNvPicPr>
            <p:nvPr userDrawn="1"/>
          </p:nvPicPr>
          <p:blipFill>
            <a:blip r:embed="rId4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12347652"/>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 id="2147484368" r:id="rId13"/>
    <p:sldLayoutId id="2147484369" r:id="rId14"/>
    <p:sldLayoutId id="2147484370" r:id="rId15"/>
    <p:sldLayoutId id="2147484371" r:id="rId16"/>
    <p:sldLayoutId id="2147484372" r:id="rId17"/>
    <p:sldLayoutId id="2147484373" r:id="rId18"/>
    <p:sldLayoutId id="2147484374" r:id="rId19"/>
    <p:sldLayoutId id="2147484375" r:id="rId20"/>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1pPr>
      <a:lvl2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5pPr>
      <a:lvl6pPr marL="342380" algn="l" rtl="0" eaLnBrk="1" fontAlgn="base" hangingPunct="1">
        <a:spcBef>
          <a:spcPct val="0"/>
        </a:spcBef>
        <a:spcAft>
          <a:spcPct val="0"/>
        </a:spcAft>
        <a:defRPr sz="1700" b="1">
          <a:solidFill>
            <a:schemeClr val="bg1"/>
          </a:solidFill>
          <a:latin typeface="Verdana" pitchFamily="34" charset="0"/>
        </a:defRPr>
      </a:lvl6pPr>
      <a:lvl7pPr marL="684814" algn="l" rtl="0" eaLnBrk="1" fontAlgn="base" hangingPunct="1">
        <a:spcBef>
          <a:spcPct val="0"/>
        </a:spcBef>
        <a:spcAft>
          <a:spcPct val="0"/>
        </a:spcAft>
        <a:defRPr sz="1700" b="1">
          <a:solidFill>
            <a:schemeClr val="bg1"/>
          </a:solidFill>
          <a:latin typeface="Verdana" pitchFamily="34" charset="0"/>
        </a:defRPr>
      </a:lvl7pPr>
      <a:lvl8pPr marL="1027221" algn="l" rtl="0" eaLnBrk="1" fontAlgn="base" hangingPunct="1">
        <a:spcBef>
          <a:spcPct val="0"/>
        </a:spcBef>
        <a:spcAft>
          <a:spcPct val="0"/>
        </a:spcAft>
        <a:defRPr sz="1700" b="1">
          <a:solidFill>
            <a:schemeClr val="bg1"/>
          </a:solidFill>
          <a:latin typeface="Verdana" pitchFamily="34" charset="0"/>
        </a:defRPr>
      </a:lvl8pPr>
      <a:lvl9pPr marL="1369628" algn="l" rtl="0" eaLnBrk="1" fontAlgn="base" hangingPunct="1">
        <a:spcBef>
          <a:spcPct val="0"/>
        </a:spcBef>
        <a:spcAft>
          <a:spcPct val="0"/>
        </a:spcAft>
        <a:defRPr sz="1700" b="1">
          <a:solidFill>
            <a:schemeClr val="bg1"/>
          </a:solidFill>
          <a:latin typeface="Verdana" pitchFamily="34" charset="0"/>
        </a:defRPr>
      </a:lvl9pPr>
    </p:titleStyle>
    <p:bodyStyle>
      <a:lvl1pPr marL="256826" indent="-256826" algn="l" rtl="0" eaLnBrk="0" fontAlgn="base" hangingPunct="0">
        <a:lnSpc>
          <a:spcPct val="119000"/>
        </a:lnSpc>
        <a:spcBef>
          <a:spcPct val="20000"/>
        </a:spcBef>
        <a:spcAft>
          <a:spcPct val="0"/>
        </a:spcAft>
        <a:buClr>
          <a:schemeClr val="accent1"/>
        </a:buClr>
        <a:buFont typeface="Verdana" pitchFamily="34" charset="0"/>
        <a:defRPr sz="1200">
          <a:solidFill>
            <a:schemeClr val="bg2"/>
          </a:solidFill>
          <a:latin typeface="Arial" charset="0"/>
          <a:ea typeface="MS PGothic" pitchFamily="34" charset="-128"/>
          <a:cs typeface="Arial" charset="0"/>
        </a:defRPr>
      </a:lvl1pPr>
      <a:lvl2pPr marL="605159" indent="-262781"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2pPr>
      <a:lvl3pPr marL="1053386" indent="-368572"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3pPr>
      <a:lvl4pPr marL="1501585" indent="-474365"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4pPr>
      <a:lvl5pPr marL="1949840" indent="-580157"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5pPr>
      <a:lvl6pPr marL="2606080" indent="-313890"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6pPr>
      <a:lvl7pPr marL="2948487" indent="-313890"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7pPr>
      <a:lvl8pPr marL="3290891" indent="-313890"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8pPr>
      <a:lvl9pPr marL="3633290" indent="-313890"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9pPr>
    </p:bodyStyle>
    <p:otherStyle>
      <a:defPPr>
        <a:defRPr lang="en-US"/>
      </a:defPPr>
      <a:lvl1pPr marL="0" algn="l" defTabSz="684814" rtl="0" eaLnBrk="1" latinLnBrk="0" hangingPunct="1">
        <a:defRPr sz="1400" kern="1200">
          <a:solidFill>
            <a:schemeClr val="tx1"/>
          </a:solidFill>
          <a:latin typeface="+mn-lt"/>
          <a:ea typeface="+mn-ea"/>
          <a:cs typeface="+mn-cs"/>
        </a:defRPr>
      </a:lvl1pPr>
      <a:lvl2pPr marL="342380" algn="l" defTabSz="684814" rtl="0" eaLnBrk="1" latinLnBrk="0" hangingPunct="1">
        <a:defRPr sz="1400" kern="1200">
          <a:solidFill>
            <a:schemeClr val="tx1"/>
          </a:solidFill>
          <a:latin typeface="+mn-lt"/>
          <a:ea typeface="+mn-ea"/>
          <a:cs typeface="+mn-cs"/>
        </a:defRPr>
      </a:lvl2pPr>
      <a:lvl3pPr marL="684814" algn="l" defTabSz="684814" rtl="0" eaLnBrk="1" latinLnBrk="0" hangingPunct="1">
        <a:defRPr sz="1400" kern="1200">
          <a:solidFill>
            <a:schemeClr val="tx1"/>
          </a:solidFill>
          <a:latin typeface="+mn-lt"/>
          <a:ea typeface="+mn-ea"/>
          <a:cs typeface="+mn-cs"/>
        </a:defRPr>
      </a:lvl3pPr>
      <a:lvl4pPr marL="1027221" algn="l" defTabSz="684814" rtl="0" eaLnBrk="1" latinLnBrk="0" hangingPunct="1">
        <a:defRPr sz="1400" kern="1200">
          <a:solidFill>
            <a:schemeClr val="tx1"/>
          </a:solidFill>
          <a:latin typeface="+mn-lt"/>
          <a:ea typeface="+mn-ea"/>
          <a:cs typeface="+mn-cs"/>
        </a:defRPr>
      </a:lvl4pPr>
      <a:lvl5pPr marL="1369628" algn="l" defTabSz="684814" rtl="0" eaLnBrk="1" latinLnBrk="0" hangingPunct="1">
        <a:defRPr sz="1400" kern="1200">
          <a:solidFill>
            <a:schemeClr val="tx1"/>
          </a:solidFill>
          <a:latin typeface="+mn-lt"/>
          <a:ea typeface="+mn-ea"/>
          <a:cs typeface="+mn-cs"/>
        </a:defRPr>
      </a:lvl5pPr>
      <a:lvl6pPr marL="1712063" algn="l" defTabSz="684814" rtl="0" eaLnBrk="1" latinLnBrk="0" hangingPunct="1">
        <a:defRPr sz="1400" kern="1200">
          <a:solidFill>
            <a:schemeClr val="tx1"/>
          </a:solidFill>
          <a:latin typeface="+mn-lt"/>
          <a:ea typeface="+mn-ea"/>
          <a:cs typeface="+mn-cs"/>
        </a:defRPr>
      </a:lvl6pPr>
      <a:lvl7pPr marL="2054441" algn="l" defTabSz="684814" rtl="0" eaLnBrk="1" latinLnBrk="0" hangingPunct="1">
        <a:defRPr sz="1400" kern="1200">
          <a:solidFill>
            <a:schemeClr val="tx1"/>
          </a:solidFill>
          <a:latin typeface="+mn-lt"/>
          <a:ea typeface="+mn-ea"/>
          <a:cs typeface="+mn-cs"/>
        </a:defRPr>
      </a:lvl7pPr>
      <a:lvl8pPr marL="2396820" algn="l" defTabSz="684814" rtl="0" eaLnBrk="1" latinLnBrk="0" hangingPunct="1">
        <a:defRPr sz="1400" kern="1200">
          <a:solidFill>
            <a:schemeClr val="tx1"/>
          </a:solidFill>
          <a:latin typeface="+mn-lt"/>
          <a:ea typeface="+mn-ea"/>
          <a:cs typeface="+mn-cs"/>
        </a:defRPr>
      </a:lvl8pPr>
      <a:lvl9pPr marL="2739200" algn="l" defTabSz="684814" rtl="0" eaLnBrk="1" latinLnBrk="0" hangingPunct="1">
        <a:defRPr sz="14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latin typeface="Verdana"/>
              <a:sym typeface="Helvetica Light"/>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latin typeface="Verdana"/>
                <a:sym typeface="Helvetica Light"/>
              </a:rPr>
              <a:t> Slide  </a:t>
            </a:r>
            <a:fld id="{4630B4BB-2C40-48DB-9D8B-17679D651B0A}" type="slidenum">
              <a:rPr lang="en-GB" sz="800" noProof="1" smtClean="0">
                <a:solidFill>
                  <a:srgbClr val="4D4F53"/>
                </a:solidFill>
                <a:latin typeface="Verdana"/>
                <a:sym typeface="Helvetica Light"/>
              </a:rPr>
              <a:pPr algn="r">
                <a:spcBef>
                  <a:spcPct val="50000"/>
                </a:spcBef>
              </a:pPr>
              <a:t>‹#›</a:t>
            </a:fld>
            <a:endParaRPr lang="en-GB" sz="800" noProof="1">
              <a:solidFill>
                <a:srgbClr val="4D4F53"/>
              </a:solidFill>
              <a:latin typeface="Verdana"/>
              <a:sym typeface="Helvetica Light"/>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latin typeface="Verdana"/>
                <a:sym typeface="Helvetica Light"/>
              </a:rPr>
              <a:t>	</a:t>
            </a:r>
            <a:endParaRPr lang="en-GB" sz="800" dirty="0">
              <a:solidFill>
                <a:srgbClr val="4D4F53"/>
              </a:solidFill>
              <a:latin typeface="Verdana"/>
              <a:sym typeface="Helvetica Light"/>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2703109140"/>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latin typeface="Verdana"/>
              <a:sym typeface="Helvetica Light"/>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latin typeface="Verdana"/>
                <a:sym typeface="Helvetica Light"/>
              </a:rPr>
              <a:t> Slide  </a:t>
            </a:r>
            <a:fld id="{4630B4BB-2C40-48DB-9D8B-17679D651B0A}" type="slidenum">
              <a:rPr lang="en-GB" sz="800" noProof="1" smtClean="0">
                <a:solidFill>
                  <a:srgbClr val="4D4F53"/>
                </a:solidFill>
                <a:latin typeface="Verdana"/>
                <a:sym typeface="Helvetica Light"/>
              </a:rPr>
              <a:pPr algn="r">
                <a:spcBef>
                  <a:spcPct val="50000"/>
                </a:spcBef>
              </a:pPr>
              <a:t>‹#›</a:t>
            </a:fld>
            <a:endParaRPr lang="en-GB" sz="800" noProof="1">
              <a:solidFill>
                <a:srgbClr val="4D4F53"/>
              </a:solidFill>
              <a:latin typeface="Verdana"/>
              <a:sym typeface="Helvetica Light"/>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latin typeface="Verdana"/>
                <a:sym typeface="Helvetica Light"/>
              </a:rPr>
              <a:t>	</a:t>
            </a:r>
            <a:endParaRPr lang="en-GB" sz="800" dirty="0">
              <a:solidFill>
                <a:srgbClr val="4D4F53"/>
              </a:solidFill>
              <a:latin typeface="Verdana"/>
              <a:sym typeface="Helvetica Light"/>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1433328490"/>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PPT_Footer.jp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0" y="4868466"/>
            <a:ext cx="9144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8" descr="PPT_Footer.jp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2283619" y="4868466"/>
            <a:ext cx="6858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171451" y="647709"/>
            <a:ext cx="8747522" cy="400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90" tIns="34289" rIns="68490"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Text Box 34"/>
          <p:cNvSpPr txBox="1">
            <a:spLocks noChangeAspect="1" noChangeArrowheads="1"/>
          </p:cNvSpPr>
          <p:nvPr/>
        </p:nvSpPr>
        <p:spPr bwMode="auto">
          <a:xfrm>
            <a:off x="4480383" y="4722079"/>
            <a:ext cx="4520803" cy="110729"/>
          </a:xfrm>
          <a:prstGeom prst="rect">
            <a:avLst/>
          </a:prstGeom>
          <a:noFill/>
          <a:ln w="9525">
            <a:noFill/>
            <a:miter lim="800000"/>
            <a:headEnd/>
            <a:tailEnd/>
          </a:ln>
          <a:effectLst/>
        </p:spPr>
        <p:txBody>
          <a:bodyPr wrap="none" lIns="68490" tIns="34289" rIns="0" bIns="34289"/>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a:spcBef>
                <a:spcPct val="50000"/>
              </a:spcBef>
              <a:defRPr/>
            </a:pPr>
            <a:r>
              <a:rPr lang="en-GB" altLang="en-US" sz="600" noProof="1" smtClean="0">
                <a:solidFill>
                  <a:srgbClr val="4D4F53"/>
                </a:solidFill>
                <a:latin typeface="Arial" pitchFamily="34" charset="0"/>
              </a:rPr>
              <a:t>Slide  </a:t>
            </a:r>
            <a:fld id="{41DF4D05-2C94-4248-88EB-CF7B6CD75591}" type="slidenum">
              <a:rPr altLang="en-US" sz="600" noProof="1" smtClean="0">
                <a:solidFill>
                  <a:srgbClr val="4D4F53"/>
                </a:solidFill>
                <a:latin typeface="Arial" pitchFamily="34" charset="0"/>
              </a:rPr>
              <a:pPr algn="r">
                <a:spcBef>
                  <a:spcPct val="50000"/>
                </a:spcBef>
                <a:defRPr/>
              </a:pPr>
              <a:t>‹#›</a:t>
            </a:fld>
            <a:endParaRPr lang="en-GB" altLang="en-US" sz="600" noProof="1" smtClean="0">
              <a:solidFill>
                <a:srgbClr val="4D4F53"/>
              </a:solidFill>
              <a:latin typeface="Arial" pitchFamily="34" charset="0"/>
            </a:endParaRPr>
          </a:p>
        </p:txBody>
      </p:sp>
      <p:sp>
        <p:nvSpPr>
          <p:cNvPr id="1031" name="Rectangle 6"/>
          <p:cNvSpPr>
            <a:spLocks noGrp="1" noChangeArrowheads="1"/>
          </p:cNvSpPr>
          <p:nvPr>
            <p:ph type="title"/>
          </p:nvPr>
        </p:nvSpPr>
        <p:spPr bwMode="auto">
          <a:xfrm>
            <a:off x="142881" y="114232"/>
            <a:ext cx="7175897" cy="33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90" tIns="34289" rIns="68490" bIns="34289" numCol="1" anchor="ctr" anchorCtr="0" compatLnSpc="1">
            <a:prstTxWarp prst="textNoShape">
              <a:avLst/>
            </a:prstTxWarp>
            <a:spAutoFit/>
          </a:bodyPr>
          <a:lstStyle/>
          <a:p>
            <a:pPr lvl="0"/>
            <a:r>
              <a:rPr lang="en-US" altLang="en-US" smtClean="0"/>
              <a:t>Click to edit Master title style</a:t>
            </a:r>
            <a:endParaRPr lang="en-GB" altLang="en-US" smtClean="0"/>
          </a:p>
        </p:txBody>
      </p:sp>
      <p:pic>
        <p:nvPicPr>
          <p:cNvPr id="1032" name="Picture 34"/>
          <p:cNvPicPr>
            <a:picLocks noChangeAspect="1"/>
          </p:cNvPicPr>
          <p:nvPr userDrawn="1"/>
        </p:nvPicPr>
        <p:blipFill>
          <a:blip r:embed="rId25" cstate="screen">
            <a:extLst>
              <a:ext uri="{28A0092B-C50C-407E-A947-70E740481C1C}">
                <a14:useLocalDpi xmlns:a14="http://schemas.microsoft.com/office/drawing/2010/main"/>
              </a:ext>
            </a:extLst>
          </a:blip>
          <a:srcRect t="-3"/>
          <a:stretch>
            <a:fillRect/>
          </a:stretch>
        </p:blipFill>
        <p:spPr bwMode="auto">
          <a:xfrm>
            <a:off x="8090299" y="116741"/>
            <a:ext cx="907256"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60"/>
          <p:cNvGrpSpPr>
            <a:grpSpLocks/>
          </p:cNvGrpSpPr>
          <p:nvPr userDrawn="1"/>
        </p:nvGrpSpPr>
        <p:grpSpPr bwMode="auto">
          <a:xfrm>
            <a:off x="169069" y="4966098"/>
            <a:ext cx="5119688" cy="83344"/>
            <a:chOff x="226046" y="6621472"/>
            <a:chExt cx="6826250" cy="111125"/>
          </a:xfrm>
        </p:grpSpPr>
        <p:pic>
          <p:nvPicPr>
            <p:cNvPr id="1034" name="Picture 63" descr="at.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4" descr="b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65" descr="ca.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66" descr="ch.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67" descr="cz.png"/>
            <p:cNvPicPr>
              <a:picLocks noChangeAspect="1"/>
            </p:cNvPicPr>
            <p:nvPr userDrawn="1"/>
          </p:nvPicPr>
          <p:blipFill>
            <a:blip r:embed="rId3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68" descr="de.png"/>
            <p:cNvPicPr>
              <a:picLocks noChangeAspect="1"/>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69" descr="dk.png"/>
            <p:cNvPicPr>
              <a:picLocks noChangeAspect="1"/>
            </p:cNvPicPr>
            <p:nvPr userDrawn="1"/>
          </p:nvPicPr>
          <p:blipFill>
            <a:blip r:embed="rId3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70" descr="ee.png"/>
            <p:cNvPicPr>
              <a:picLocks noChangeAspect="1"/>
            </p:cNvPicPr>
            <p:nvPr userDrawn="1"/>
          </p:nvPicPr>
          <p:blipFill>
            <a:blip r:embed="rId3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71" descr="es.png"/>
            <p:cNvPicPr>
              <a:picLocks noChangeAspect="1"/>
            </p:cNvPicPr>
            <p:nvPr userDrawn="1"/>
          </p:nvPicPr>
          <p:blipFill>
            <a:blip r:embed="rId3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72" descr="fi.png"/>
            <p:cNvPicPr>
              <a:picLocks noChangeAspect="1"/>
            </p:cNvPicPr>
            <p:nvPr userDrawn="1"/>
          </p:nvPicPr>
          <p:blipFill>
            <a:blip r:embed="rId3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73" descr="fr.png"/>
            <p:cNvPicPr>
              <a:picLocks noChangeAspect="1"/>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74" descr="gr.png"/>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75" descr="hu.png"/>
            <p:cNvPicPr>
              <a:picLocks noChangeAspect="1"/>
            </p:cNvPicPr>
            <p:nvPr userDrawn="1"/>
          </p:nvPicPr>
          <p:blipFill>
            <a:blip r:embed="rId3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76" descr="ie.png"/>
            <p:cNvPicPr>
              <a:picLocks noChangeAspect="1"/>
            </p:cNvPicPr>
            <p:nvPr userDrawn="1"/>
          </p:nvPicPr>
          <p:blipFill>
            <a:blip r:embed="rId3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77" descr="it.png"/>
            <p:cNvPicPr>
              <a:picLocks noChangeAspect="1"/>
            </p:cNvPicPr>
            <p:nvPr userDrawn="1"/>
          </p:nvPicPr>
          <p:blipFill>
            <a:blip r:embed="rId4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78" descr="lu.png"/>
            <p:cNvPicPr>
              <a:picLocks noChangeAspect="1"/>
            </p:cNvPicPr>
            <p:nvPr userDrawn="1"/>
          </p:nvPicPr>
          <p:blipFill>
            <a:blip r:embed="rId4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79" descr="nl.png"/>
            <p:cNvPicPr>
              <a:picLocks noChangeAspect="1"/>
            </p:cNvPicPr>
            <p:nvPr userDrawn="1"/>
          </p:nvPicPr>
          <p:blipFill>
            <a:blip r:embed="rId4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80" descr="no.png"/>
            <p:cNvPicPr>
              <a:picLocks noChangeAspect="1"/>
            </p:cNvPicPr>
            <p:nvPr userDrawn="1"/>
          </p:nvPicPr>
          <p:blipFill>
            <a:blip r:embed="rId4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81" descr="pl.png"/>
            <p:cNvPicPr>
              <a:picLocks noChangeAspect="1"/>
            </p:cNvPicPr>
            <p:nvPr userDrawn="1"/>
          </p:nvPicPr>
          <p:blipFill>
            <a:blip r:embed="rId4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82" descr="pt.png"/>
            <p:cNvPicPr>
              <a:picLocks noChangeAspect="1"/>
            </p:cNvPicPr>
            <p:nvPr userDrawn="1"/>
          </p:nvPicPr>
          <p:blipFill>
            <a:blip r:embed="rId4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83" descr="ro.png"/>
            <p:cNvPicPr>
              <a:picLocks noChangeAspect="1"/>
            </p:cNvPicPr>
            <p:nvPr userDrawn="1"/>
          </p:nvPicPr>
          <p:blipFill>
            <a:blip r:embed="rId4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84" descr="se.png"/>
            <p:cNvPicPr>
              <a:picLocks noChangeAspect="1"/>
            </p:cNvPicPr>
            <p:nvPr userDrawn="1"/>
          </p:nvPicPr>
          <p:blipFill>
            <a:blip r:embed="rId4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85" descr="uk.png"/>
            <p:cNvPicPr>
              <a:picLocks noChangeAspect="1"/>
            </p:cNvPicPr>
            <p:nvPr userDrawn="1"/>
          </p:nvPicPr>
          <p:blipFill>
            <a:blip r:embed="rId4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86" descr="si.png"/>
            <p:cNvPicPr>
              <a:picLocks noChangeAspect="1"/>
            </p:cNvPicPr>
            <p:nvPr userDrawn="1"/>
          </p:nvPicPr>
          <p:blipFill>
            <a:blip r:embed="rId4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07355602"/>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1pPr>
      <a:lvl2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5pPr>
      <a:lvl6pPr marL="342362" algn="l" rtl="0" eaLnBrk="1" fontAlgn="base" hangingPunct="1">
        <a:spcBef>
          <a:spcPct val="0"/>
        </a:spcBef>
        <a:spcAft>
          <a:spcPct val="0"/>
        </a:spcAft>
        <a:defRPr sz="1700" b="1">
          <a:solidFill>
            <a:schemeClr val="bg1"/>
          </a:solidFill>
          <a:latin typeface="Verdana" pitchFamily="34" charset="0"/>
        </a:defRPr>
      </a:lvl6pPr>
      <a:lvl7pPr marL="684780" algn="l" rtl="0" eaLnBrk="1" fontAlgn="base" hangingPunct="1">
        <a:spcBef>
          <a:spcPct val="0"/>
        </a:spcBef>
        <a:spcAft>
          <a:spcPct val="0"/>
        </a:spcAft>
        <a:defRPr sz="1700" b="1">
          <a:solidFill>
            <a:schemeClr val="bg1"/>
          </a:solidFill>
          <a:latin typeface="Verdana" pitchFamily="34" charset="0"/>
        </a:defRPr>
      </a:lvl7pPr>
      <a:lvl8pPr marL="1027170" algn="l" rtl="0" eaLnBrk="1" fontAlgn="base" hangingPunct="1">
        <a:spcBef>
          <a:spcPct val="0"/>
        </a:spcBef>
        <a:spcAft>
          <a:spcPct val="0"/>
        </a:spcAft>
        <a:defRPr sz="1700" b="1">
          <a:solidFill>
            <a:schemeClr val="bg1"/>
          </a:solidFill>
          <a:latin typeface="Verdana" pitchFamily="34" charset="0"/>
        </a:defRPr>
      </a:lvl8pPr>
      <a:lvl9pPr marL="1369560" algn="l" rtl="0" eaLnBrk="1" fontAlgn="base" hangingPunct="1">
        <a:spcBef>
          <a:spcPct val="0"/>
        </a:spcBef>
        <a:spcAft>
          <a:spcPct val="0"/>
        </a:spcAft>
        <a:defRPr sz="1700" b="1">
          <a:solidFill>
            <a:schemeClr val="bg1"/>
          </a:solidFill>
          <a:latin typeface="Verdana" pitchFamily="34" charset="0"/>
        </a:defRPr>
      </a:lvl9pPr>
    </p:titleStyle>
    <p:bodyStyle>
      <a:lvl1pPr marL="256814" indent="-256814" algn="l" rtl="0" eaLnBrk="0" fontAlgn="base" hangingPunct="0">
        <a:lnSpc>
          <a:spcPct val="119000"/>
        </a:lnSpc>
        <a:spcBef>
          <a:spcPct val="20000"/>
        </a:spcBef>
        <a:spcAft>
          <a:spcPct val="0"/>
        </a:spcAft>
        <a:buClr>
          <a:schemeClr val="accent1"/>
        </a:buClr>
        <a:buFont typeface="Verdana" pitchFamily="34" charset="0"/>
        <a:defRPr sz="1200">
          <a:solidFill>
            <a:schemeClr val="bg2"/>
          </a:solidFill>
          <a:latin typeface="Arial" charset="0"/>
          <a:ea typeface="MS PGothic" pitchFamily="34" charset="-128"/>
          <a:cs typeface="Arial" charset="0"/>
        </a:defRPr>
      </a:lvl1pPr>
      <a:lvl2pPr marL="605129" indent="-262769"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2pPr>
      <a:lvl3pPr marL="1053334" indent="-368554"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3pPr>
      <a:lvl4pPr marL="1501510" indent="-474341"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4pPr>
      <a:lvl5pPr marL="1949744" indent="-580127"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5pPr>
      <a:lvl6pPr marL="2605950" indent="-31387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6pPr>
      <a:lvl7pPr marL="2948340" indent="-31387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7pPr>
      <a:lvl8pPr marL="3290727" indent="-31387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8pPr>
      <a:lvl9pPr marL="3633110" indent="-31387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9pPr>
    </p:bodyStyle>
    <p:otherStyle>
      <a:defPPr>
        <a:defRPr lang="en-US"/>
      </a:defPPr>
      <a:lvl1pPr marL="0" algn="l" defTabSz="684780" rtl="0" eaLnBrk="1" latinLnBrk="0" hangingPunct="1">
        <a:defRPr sz="1400" kern="1200">
          <a:solidFill>
            <a:schemeClr val="tx1"/>
          </a:solidFill>
          <a:latin typeface="+mn-lt"/>
          <a:ea typeface="+mn-ea"/>
          <a:cs typeface="+mn-cs"/>
        </a:defRPr>
      </a:lvl1pPr>
      <a:lvl2pPr marL="342362" algn="l" defTabSz="684780" rtl="0" eaLnBrk="1" latinLnBrk="0" hangingPunct="1">
        <a:defRPr sz="1400" kern="1200">
          <a:solidFill>
            <a:schemeClr val="tx1"/>
          </a:solidFill>
          <a:latin typeface="+mn-lt"/>
          <a:ea typeface="+mn-ea"/>
          <a:cs typeface="+mn-cs"/>
        </a:defRPr>
      </a:lvl2pPr>
      <a:lvl3pPr marL="684780" algn="l" defTabSz="684780" rtl="0" eaLnBrk="1" latinLnBrk="0" hangingPunct="1">
        <a:defRPr sz="1400" kern="1200">
          <a:solidFill>
            <a:schemeClr val="tx1"/>
          </a:solidFill>
          <a:latin typeface="+mn-lt"/>
          <a:ea typeface="+mn-ea"/>
          <a:cs typeface="+mn-cs"/>
        </a:defRPr>
      </a:lvl3pPr>
      <a:lvl4pPr marL="1027170" algn="l" defTabSz="684780" rtl="0" eaLnBrk="1" latinLnBrk="0" hangingPunct="1">
        <a:defRPr sz="1400" kern="1200">
          <a:solidFill>
            <a:schemeClr val="tx1"/>
          </a:solidFill>
          <a:latin typeface="+mn-lt"/>
          <a:ea typeface="+mn-ea"/>
          <a:cs typeface="+mn-cs"/>
        </a:defRPr>
      </a:lvl4pPr>
      <a:lvl5pPr marL="1369560" algn="l" defTabSz="684780" rtl="0" eaLnBrk="1" latinLnBrk="0" hangingPunct="1">
        <a:defRPr sz="1400" kern="1200">
          <a:solidFill>
            <a:schemeClr val="tx1"/>
          </a:solidFill>
          <a:latin typeface="+mn-lt"/>
          <a:ea typeface="+mn-ea"/>
          <a:cs typeface="+mn-cs"/>
        </a:defRPr>
      </a:lvl5pPr>
      <a:lvl6pPr marL="1711979" algn="l" defTabSz="684780" rtl="0" eaLnBrk="1" latinLnBrk="0" hangingPunct="1">
        <a:defRPr sz="1400" kern="1200">
          <a:solidFill>
            <a:schemeClr val="tx1"/>
          </a:solidFill>
          <a:latin typeface="+mn-lt"/>
          <a:ea typeface="+mn-ea"/>
          <a:cs typeface="+mn-cs"/>
        </a:defRPr>
      </a:lvl6pPr>
      <a:lvl7pPr marL="2054339" algn="l" defTabSz="684780" rtl="0" eaLnBrk="1" latinLnBrk="0" hangingPunct="1">
        <a:defRPr sz="1400" kern="1200">
          <a:solidFill>
            <a:schemeClr val="tx1"/>
          </a:solidFill>
          <a:latin typeface="+mn-lt"/>
          <a:ea typeface="+mn-ea"/>
          <a:cs typeface="+mn-cs"/>
        </a:defRPr>
      </a:lvl7pPr>
      <a:lvl8pPr marL="2396700" algn="l" defTabSz="684780" rtl="0" eaLnBrk="1" latinLnBrk="0" hangingPunct="1">
        <a:defRPr sz="1400" kern="1200">
          <a:solidFill>
            <a:schemeClr val="tx1"/>
          </a:solidFill>
          <a:latin typeface="+mn-lt"/>
          <a:ea typeface="+mn-ea"/>
          <a:cs typeface="+mn-cs"/>
        </a:defRPr>
      </a:lvl8pPr>
      <a:lvl9pPr marL="2739062" algn="l" defTabSz="684780" rtl="0" eaLnBrk="1" latinLnBrk="0" hangingPunct="1">
        <a:defRPr sz="14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3"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3474612109"/>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669" r:id="rId11"/>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8" tIns="45664" rIns="91328" bIns="4566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4" rIns="91328" bIns="45664">
            <a:spAutoFit/>
          </a:bodyPr>
          <a:lstStyle/>
          <a:p>
            <a:pPr>
              <a:spcBef>
                <a:spcPct val="50000"/>
              </a:spcBef>
            </a:pPr>
            <a:endParaRPr lang="en-GB" sz="800" dirty="0">
              <a:solidFill>
                <a:srgbClr val="000000"/>
              </a:solidFill>
              <a:latin typeface="Verdana"/>
              <a:sym typeface="Helvetica Light"/>
            </a:endParaRPr>
          </a:p>
        </p:txBody>
      </p:sp>
      <p:sp>
        <p:nvSpPr>
          <p:cNvPr id="10" name="Rectangle 6"/>
          <p:cNvSpPr>
            <a:spLocks noGrp="1" noChangeArrowheads="1"/>
          </p:cNvSpPr>
          <p:nvPr>
            <p:ph type="title"/>
          </p:nvPr>
        </p:nvSpPr>
        <p:spPr bwMode="auto">
          <a:xfrm>
            <a:off x="143086" y="149153"/>
            <a:ext cx="7174846" cy="430887"/>
          </a:xfrm>
          <a:prstGeom prst="rect">
            <a:avLst/>
          </a:prstGeom>
          <a:noFill/>
          <a:ln>
            <a:noFill/>
          </a:ln>
          <a:extLst/>
        </p:spPr>
        <p:txBody>
          <a:bodyPr vert="horz" wrap="square" lIns="91328" tIns="45664" rIns="91328" bIns="45664"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3"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4776843"/>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8" tIns="45664" rIns="0" bIns="45664"/>
          <a:lstStyle/>
          <a:p>
            <a:pPr algn="r">
              <a:spcBef>
                <a:spcPct val="50000"/>
              </a:spcBef>
            </a:pPr>
            <a:r>
              <a:rPr lang="en-GB" sz="800" noProof="1" smtClean="0">
                <a:solidFill>
                  <a:srgbClr val="4D4F53"/>
                </a:solidFill>
                <a:latin typeface="Verdana"/>
                <a:sym typeface="Helvetica Light"/>
              </a:rPr>
              <a:t> Slide  </a:t>
            </a:r>
            <a:fld id="{4630B4BB-2C40-48DB-9D8B-17679D651B0A}" type="slidenum">
              <a:rPr lang="en-GB" sz="800" noProof="1" smtClean="0">
                <a:solidFill>
                  <a:srgbClr val="4D4F53"/>
                </a:solidFill>
                <a:latin typeface="Verdana"/>
                <a:sym typeface="Helvetica Light"/>
              </a:rPr>
              <a:pPr algn="r">
                <a:spcBef>
                  <a:spcPct val="50000"/>
                </a:spcBef>
              </a:pPr>
              <a:t>‹#›</a:t>
            </a:fld>
            <a:endParaRPr lang="en-GB" sz="800" noProof="1">
              <a:solidFill>
                <a:srgbClr val="4D4F53"/>
              </a:solidFill>
              <a:latin typeface="Verdana"/>
              <a:sym typeface="Helvetica Light"/>
            </a:endParaRPr>
          </a:p>
        </p:txBody>
      </p:sp>
      <p:sp>
        <p:nvSpPr>
          <p:cNvPr id="2" name="Rectangle 1"/>
          <p:cNvSpPr/>
          <p:nvPr userDrawn="1"/>
        </p:nvSpPr>
        <p:spPr>
          <a:xfrm>
            <a:off x="3086415" y="4561343"/>
            <a:ext cx="2991694" cy="219279"/>
          </a:xfrm>
          <a:prstGeom prst="rect">
            <a:avLst/>
          </a:prstGeom>
        </p:spPr>
        <p:txBody>
          <a:bodyPr wrap="square" lIns="91328" tIns="45664" rIns="91328" bIns="45664">
            <a:spAutoFit/>
          </a:bodyPr>
          <a:lstStyle/>
          <a:p>
            <a:r>
              <a:rPr lang="en-GB" sz="800" dirty="0" smtClean="0">
                <a:solidFill>
                  <a:srgbClr val="4D4F53"/>
                </a:solidFill>
                <a:latin typeface="Verdana"/>
                <a:sym typeface="Helvetica Light"/>
              </a:rPr>
              <a:t>	</a:t>
            </a:r>
            <a:endParaRPr lang="en-GB" sz="800" dirty="0">
              <a:solidFill>
                <a:srgbClr val="4D4F53"/>
              </a:solidFill>
              <a:latin typeface="Verdana"/>
              <a:sym typeface="Helvetica Light"/>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4107157329"/>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533" algn="l" rtl="0" eaLnBrk="1" fontAlgn="base" hangingPunct="1">
        <a:spcBef>
          <a:spcPct val="0"/>
        </a:spcBef>
        <a:spcAft>
          <a:spcPct val="0"/>
        </a:spcAft>
        <a:defRPr sz="2200" b="1">
          <a:solidFill>
            <a:schemeClr val="bg1"/>
          </a:solidFill>
          <a:latin typeface="Verdana" pitchFamily="34" charset="0"/>
        </a:defRPr>
      </a:lvl6pPr>
      <a:lvl7pPr marL="913137" algn="l" rtl="0" eaLnBrk="1" fontAlgn="base" hangingPunct="1">
        <a:spcBef>
          <a:spcPct val="0"/>
        </a:spcBef>
        <a:spcAft>
          <a:spcPct val="0"/>
        </a:spcAft>
        <a:defRPr sz="2200" b="1">
          <a:solidFill>
            <a:schemeClr val="bg1"/>
          </a:solidFill>
          <a:latin typeface="Verdana" pitchFamily="34" charset="0"/>
        </a:defRPr>
      </a:lvl7pPr>
      <a:lvl8pPr marL="1369696" algn="l" rtl="0" eaLnBrk="1" fontAlgn="base" hangingPunct="1">
        <a:spcBef>
          <a:spcPct val="0"/>
        </a:spcBef>
        <a:spcAft>
          <a:spcPct val="0"/>
        </a:spcAft>
        <a:defRPr sz="2200" b="1">
          <a:solidFill>
            <a:schemeClr val="bg1"/>
          </a:solidFill>
          <a:latin typeface="Verdana" pitchFamily="34" charset="0"/>
        </a:defRPr>
      </a:lvl8pPr>
      <a:lvl9pPr marL="1826273" algn="l" rtl="0" eaLnBrk="1" fontAlgn="base" hangingPunct="1">
        <a:spcBef>
          <a:spcPct val="0"/>
        </a:spcBef>
        <a:spcAft>
          <a:spcPct val="0"/>
        </a:spcAft>
        <a:defRPr sz="2200" b="1">
          <a:solidFill>
            <a:schemeClr val="bg1"/>
          </a:solidFill>
          <a:latin typeface="Verdana" pitchFamily="34" charset="0"/>
        </a:defRPr>
      </a:lvl9pPr>
    </p:titleStyle>
    <p:bodyStyle>
      <a:lvl1pPr marL="0" indent="-342398"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88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4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91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928" indent="-418513"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1498" indent="-418513"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8066" indent="-418513"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4624" indent="-418513"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137" rtl="0" eaLnBrk="1" latinLnBrk="0" hangingPunct="1">
        <a:defRPr sz="1800" kern="1200">
          <a:solidFill>
            <a:schemeClr val="tx1"/>
          </a:solidFill>
          <a:latin typeface="+mn-lt"/>
          <a:ea typeface="+mn-ea"/>
          <a:cs typeface="+mn-cs"/>
        </a:defRPr>
      </a:lvl1pPr>
      <a:lvl2pPr marL="456533" algn="l" defTabSz="913137" rtl="0" eaLnBrk="1" latinLnBrk="0" hangingPunct="1">
        <a:defRPr sz="1800" kern="1200">
          <a:solidFill>
            <a:schemeClr val="tx1"/>
          </a:solidFill>
          <a:latin typeface="+mn-lt"/>
          <a:ea typeface="+mn-ea"/>
          <a:cs typeface="+mn-cs"/>
        </a:defRPr>
      </a:lvl2pPr>
      <a:lvl3pPr marL="913137" algn="l" defTabSz="913137" rtl="0" eaLnBrk="1" latinLnBrk="0" hangingPunct="1">
        <a:defRPr sz="1800" kern="1200">
          <a:solidFill>
            <a:schemeClr val="tx1"/>
          </a:solidFill>
          <a:latin typeface="+mn-lt"/>
          <a:ea typeface="+mn-ea"/>
          <a:cs typeface="+mn-cs"/>
        </a:defRPr>
      </a:lvl3pPr>
      <a:lvl4pPr marL="1369696" algn="l" defTabSz="913137" rtl="0" eaLnBrk="1" latinLnBrk="0" hangingPunct="1">
        <a:defRPr sz="1800" kern="1200">
          <a:solidFill>
            <a:schemeClr val="tx1"/>
          </a:solidFill>
          <a:latin typeface="+mn-lt"/>
          <a:ea typeface="+mn-ea"/>
          <a:cs typeface="+mn-cs"/>
        </a:defRPr>
      </a:lvl4pPr>
      <a:lvl5pPr marL="1826273" algn="l" defTabSz="913137" rtl="0" eaLnBrk="1" latinLnBrk="0" hangingPunct="1">
        <a:defRPr sz="1800" kern="1200">
          <a:solidFill>
            <a:schemeClr val="tx1"/>
          </a:solidFill>
          <a:latin typeface="+mn-lt"/>
          <a:ea typeface="+mn-ea"/>
          <a:cs typeface="+mn-cs"/>
        </a:defRPr>
      </a:lvl5pPr>
      <a:lvl6pPr marL="2282808" algn="l" defTabSz="913137" rtl="0" eaLnBrk="1" latinLnBrk="0" hangingPunct="1">
        <a:defRPr sz="1800" kern="1200">
          <a:solidFill>
            <a:schemeClr val="tx1"/>
          </a:solidFill>
          <a:latin typeface="+mn-lt"/>
          <a:ea typeface="+mn-ea"/>
          <a:cs typeface="+mn-cs"/>
        </a:defRPr>
      </a:lvl6pPr>
      <a:lvl7pPr marL="2739338" algn="l" defTabSz="913137" rtl="0" eaLnBrk="1" latinLnBrk="0" hangingPunct="1">
        <a:defRPr sz="1800" kern="1200">
          <a:solidFill>
            <a:schemeClr val="tx1"/>
          </a:solidFill>
          <a:latin typeface="+mn-lt"/>
          <a:ea typeface="+mn-ea"/>
          <a:cs typeface="+mn-cs"/>
        </a:defRPr>
      </a:lvl7pPr>
      <a:lvl8pPr marL="3195920" algn="l" defTabSz="913137" rtl="0" eaLnBrk="1" latinLnBrk="0" hangingPunct="1">
        <a:defRPr sz="1800" kern="1200">
          <a:solidFill>
            <a:schemeClr val="tx1"/>
          </a:solidFill>
          <a:latin typeface="+mn-lt"/>
          <a:ea typeface="+mn-ea"/>
          <a:cs typeface="+mn-cs"/>
        </a:defRPr>
      </a:lvl8pPr>
      <a:lvl9pPr marL="3652492" algn="l" defTabSz="91313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306728938"/>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4002665158"/>
      </p:ext>
    </p:extLst>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8" tIns="45664" rIns="91328" bIns="4566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4" rIns="91328" bIns="45664">
            <a:spAutoFit/>
          </a:bodyPr>
          <a:lstStyle/>
          <a:p>
            <a:pPr>
              <a:spcBef>
                <a:spcPct val="50000"/>
              </a:spcBef>
            </a:pPr>
            <a:endParaRPr lang="en-GB" sz="800" dirty="0">
              <a:solidFill>
                <a:srgbClr val="000000"/>
              </a:solidFill>
              <a:ea typeface="Verdana"/>
              <a:cs typeface="Verdana"/>
              <a:sym typeface="Verdana"/>
            </a:endParaRPr>
          </a:p>
        </p:txBody>
      </p:sp>
      <p:sp>
        <p:nvSpPr>
          <p:cNvPr id="10" name="Rectangle 6"/>
          <p:cNvSpPr>
            <a:spLocks noGrp="1" noChangeArrowheads="1"/>
          </p:cNvSpPr>
          <p:nvPr>
            <p:ph type="title"/>
          </p:nvPr>
        </p:nvSpPr>
        <p:spPr bwMode="auto">
          <a:xfrm>
            <a:off x="143086" y="149153"/>
            <a:ext cx="7174846" cy="430887"/>
          </a:xfrm>
          <a:prstGeom prst="rect">
            <a:avLst/>
          </a:prstGeom>
          <a:noFill/>
          <a:ln>
            <a:noFill/>
          </a:ln>
          <a:extLst/>
        </p:spPr>
        <p:txBody>
          <a:bodyPr vert="horz" wrap="square" lIns="91328" tIns="45664" rIns="91328" bIns="45664"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43"/>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8" tIns="45664" rIns="0" bIns="45664"/>
          <a:lstStyle/>
          <a:p>
            <a:pPr algn="r">
              <a:spcBef>
                <a:spcPct val="50000"/>
              </a:spcBef>
            </a:pPr>
            <a:r>
              <a:rPr lang="en-GB" sz="800" noProof="1" smtClean="0">
                <a:solidFill>
                  <a:srgbClr val="4D4F53"/>
                </a:solidFill>
                <a:ea typeface="Verdana"/>
                <a:cs typeface="Verdana"/>
                <a:sym typeface="Verdana"/>
              </a:rPr>
              <a:t> Slide  </a:t>
            </a:r>
            <a:fld id="{4630B4BB-2C40-48DB-9D8B-17679D651B0A}" type="slidenum">
              <a:rPr lang="en-GB" sz="800" noProof="1" smtClean="0">
                <a:solidFill>
                  <a:srgbClr val="4D4F53"/>
                </a:solidFill>
                <a:ea typeface="Verdana"/>
                <a:cs typeface="Verdana"/>
                <a:sym typeface="Verdana"/>
              </a:rPr>
              <a:pPr algn="r">
                <a:spcBef>
                  <a:spcPct val="50000"/>
                </a:spcBef>
              </a:pPr>
              <a:t>‹#›</a:t>
            </a:fld>
            <a:endParaRPr lang="en-GB" sz="800" noProof="1">
              <a:solidFill>
                <a:srgbClr val="4D4F53"/>
              </a:solidFill>
              <a:ea typeface="Verdana"/>
              <a:cs typeface="Verdana"/>
              <a:sym typeface="Verdana"/>
            </a:endParaRPr>
          </a:p>
        </p:txBody>
      </p:sp>
      <p:sp>
        <p:nvSpPr>
          <p:cNvPr id="2" name="Rectangle 1"/>
          <p:cNvSpPr/>
          <p:nvPr userDrawn="1"/>
        </p:nvSpPr>
        <p:spPr>
          <a:xfrm>
            <a:off x="3086415" y="4561343"/>
            <a:ext cx="2991694" cy="219279"/>
          </a:xfrm>
          <a:prstGeom prst="rect">
            <a:avLst/>
          </a:prstGeom>
        </p:spPr>
        <p:txBody>
          <a:bodyPr wrap="square" lIns="91328" tIns="45664" rIns="91328" bIns="45664">
            <a:spAutoFit/>
          </a:bodyPr>
          <a:lstStyle/>
          <a:p>
            <a:r>
              <a:rPr lang="en-GB" sz="800" dirty="0" smtClean="0">
                <a:solidFill>
                  <a:srgbClr val="4D4F53"/>
                </a:solidFill>
                <a:ea typeface="Verdana"/>
                <a:cs typeface="Verdana"/>
                <a:sym typeface="Verdana"/>
              </a:rPr>
              <a:t>	</a:t>
            </a:r>
            <a:endParaRPr lang="en-GB" sz="800" dirty="0">
              <a:solidFill>
                <a:srgbClr val="4D4F53"/>
              </a:solidFill>
              <a:ea typeface="Verdana"/>
              <a:cs typeface="Verdana"/>
              <a:sym typeface="Verdana"/>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3352732285"/>
      </p:ext>
    </p:extLst>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533" algn="l" rtl="0" eaLnBrk="1" fontAlgn="base" hangingPunct="1">
        <a:spcBef>
          <a:spcPct val="0"/>
        </a:spcBef>
        <a:spcAft>
          <a:spcPct val="0"/>
        </a:spcAft>
        <a:defRPr sz="2200" b="1">
          <a:solidFill>
            <a:schemeClr val="bg1"/>
          </a:solidFill>
          <a:latin typeface="Verdana" pitchFamily="34" charset="0"/>
        </a:defRPr>
      </a:lvl6pPr>
      <a:lvl7pPr marL="913137" algn="l" rtl="0" eaLnBrk="1" fontAlgn="base" hangingPunct="1">
        <a:spcBef>
          <a:spcPct val="0"/>
        </a:spcBef>
        <a:spcAft>
          <a:spcPct val="0"/>
        </a:spcAft>
        <a:defRPr sz="2200" b="1">
          <a:solidFill>
            <a:schemeClr val="bg1"/>
          </a:solidFill>
          <a:latin typeface="Verdana" pitchFamily="34" charset="0"/>
        </a:defRPr>
      </a:lvl7pPr>
      <a:lvl8pPr marL="1369696" algn="l" rtl="0" eaLnBrk="1" fontAlgn="base" hangingPunct="1">
        <a:spcBef>
          <a:spcPct val="0"/>
        </a:spcBef>
        <a:spcAft>
          <a:spcPct val="0"/>
        </a:spcAft>
        <a:defRPr sz="2200" b="1">
          <a:solidFill>
            <a:schemeClr val="bg1"/>
          </a:solidFill>
          <a:latin typeface="Verdana" pitchFamily="34" charset="0"/>
        </a:defRPr>
      </a:lvl8pPr>
      <a:lvl9pPr marL="1826273" algn="l" rtl="0" eaLnBrk="1" fontAlgn="base" hangingPunct="1">
        <a:spcBef>
          <a:spcPct val="0"/>
        </a:spcBef>
        <a:spcAft>
          <a:spcPct val="0"/>
        </a:spcAft>
        <a:defRPr sz="2200" b="1">
          <a:solidFill>
            <a:schemeClr val="bg1"/>
          </a:solidFill>
          <a:latin typeface="Verdana" pitchFamily="34" charset="0"/>
        </a:defRPr>
      </a:lvl9pPr>
    </p:titleStyle>
    <p:bodyStyle>
      <a:lvl1pPr marL="0" indent="-342398"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88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4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91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928" indent="-418513"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1498" indent="-418513"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8066" indent="-418513"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4624" indent="-418513"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137" rtl="0" eaLnBrk="1" latinLnBrk="0" hangingPunct="1">
        <a:defRPr sz="1800" kern="1200">
          <a:solidFill>
            <a:schemeClr val="tx1"/>
          </a:solidFill>
          <a:latin typeface="+mn-lt"/>
          <a:ea typeface="+mn-ea"/>
          <a:cs typeface="+mn-cs"/>
        </a:defRPr>
      </a:lvl1pPr>
      <a:lvl2pPr marL="456533" algn="l" defTabSz="913137" rtl="0" eaLnBrk="1" latinLnBrk="0" hangingPunct="1">
        <a:defRPr sz="1800" kern="1200">
          <a:solidFill>
            <a:schemeClr val="tx1"/>
          </a:solidFill>
          <a:latin typeface="+mn-lt"/>
          <a:ea typeface="+mn-ea"/>
          <a:cs typeface="+mn-cs"/>
        </a:defRPr>
      </a:lvl2pPr>
      <a:lvl3pPr marL="913137" algn="l" defTabSz="913137" rtl="0" eaLnBrk="1" latinLnBrk="0" hangingPunct="1">
        <a:defRPr sz="1800" kern="1200">
          <a:solidFill>
            <a:schemeClr val="tx1"/>
          </a:solidFill>
          <a:latin typeface="+mn-lt"/>
          <a:ea typeface="+mn-ea"/>
          <a:cs typeface="+mn-cs"/>
        </a:defRPr>
      </a:lvl3pPr>
      <a:lvl4pPr marL="1369696" algn="l" defTabSz="913137" rtl="0" eaLnBrk="1" latinLnBrk="0" hangingPunct="1">
        <a:defRPr sz="1800" kern="1200">
          <a:solidFill>
            <a:schemeClr val="tx1"/>
          </a:solidFill>
          <a:latin typeface="+mn-lt"/>
          <a:ea typeface="+mn-ea"/>
          <a:cs typeface="+mn-cs"/>
        </a:defRPr>
      </a:lvl4pPr>
      <a:lvl5pPr marL="1826273" algn="l" defTabSz="913137" rtl="0" eaLnBrk="1" latinLnBrk="0" hangingPunct="1">
        <a:defRPr sz="1800" kern="1200">
          <a:solidFill>
            <a:schemeClr val="tx1"/>
          </a:solidFill>
          <a:latin typeface="+mn-lt"/>
          <a:ea typeface="+mn-ea"/>
          <a:cs typeface="+mn-cs"/>
        </a:defRPr>
      </a:lvl5pPr>
      <a:lvl6pPr marL="2282808" algn="l" defTabSz="913137" rtl="0" eaLnBrk="1" latinLnBrk="0" hangingPunct="1">
        <a:defRPr sz="1800" kern="1200">
          <a:solidFill>
            <a:schemeClr val="tx1"/>
          </a:solidFill>
          <a:latin typeface="+mn-lt"/>
          <a:ea typeface="+mn-ea"/>
          <a:cs typeface="+mn-cs"/>
        </a:defRPr>
      </a:lvl6pPr>
      <a:lvl7pPr marL="2739338" algn="l" defTabSz="913137" rtl="0" eaLnBrk="1" latinLnBrk="0" hangingPunct="1">
        <a:defRPr sz="1800" kern="1200">
          <a:solidFill>
            <a:schemeClr val="tx1"/>
          </a:solidFill>
          <a:latin typeface="+mn-lt"/>
          <a:ea typeface="+mn-ea"/>
          <a:cs typeface="+mn-cs"/>
        </a:defRPr>
      </a:lvl7pPr>
      <a:lvl8pPr marL="3195920" algn="l" defTabSz="913137" rtl="0" eaLnBrk="1" latinLnBrk="0" hangingPunct="1">
        <a:defRPr sz="1800" kern="1200">
          <a:solidFill>
            <a:schemeClr val="tx1"/>
          </a:solidFill>
          <a:latin typeface="+mn-lt"/>
          <a:ea typeface="+mn-ea"/>
          <a:cs typeface="+mn-cs"/>
        </a:defRPr>
      </a:lvl8pPr>
      <a:lvl9pPr marL="3652492" algn="l" defTabSz="913137"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PPT_Footer.jp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0" y="4868466"/>
            <a:ext cx="9144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8" descr="PPT_Footer.jp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2283619" y="4868466"/>
            <a:ext cx="6858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171451" y="647709"/>
            <a:ext cx="8747522" cy="400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01" tIns="34289" rIns="68501"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Text Box 34"/>
          <p:cNvSpPr txBox="1">
            <a:spLocks noChangeAspect="1" noChangeArrowheads="1"/>
          </p:cNvSpPr>
          <p:nvPr/>
        </p:nvSpPr>
        <p:spPr bwMode="auto">
          <a:xfrm>
            <a:off x="4480325" y="4722072"/>
            <a:ext cx="4520803" cy="110729"/>
          </a:xfrm>
          <a:prstGeom prst="rect">
            <a:avLst/>
          </a:prstGeom>
          <a:noFill/>
          <a:ln w="9525">
            <a:noFill/>
            <a:miter lim="800000"/>
            <a:headEnd/>
            <a:tailEnd/>
          </a:ln>
          <a:effectLst/>
        </p:spPr>
        <p:txBody>
          <a:bodyPr wrap="none" lIns="68501" tIns="34289" rIns="0" bIns="34289"/>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a:spcBef>
                <a:spcPct val="50000"/>
              </a:spcBef>
              <a:defRPr/>
            </a:pPr>
            <a:r>
              <a:rPr lang="en-GB" altLang="en-US" sz="600" noProof="1" smtClean="0">
                <a:solidFill>
                  <a:srgbClr val="4D4F53"/>
                </a:solidFill>
                <a:latin typeface="Arial" pitchFamily="34" charset="0"/>
              </a:rPr>
              <a:t>Slide  </a:t>
            </a:r>
            <a:fld id="{41DF4D05-2C94-4248-88EB-CF7B6CD75591}" type="slidenum">
              <a:rPr altLang="en-US" sz="600" noProof="1" smtClean="0">
                <a:solidFill>
                  <a:srgbClr val="4D4F53"/>
                </a:solidFill>
                <a:latin typeface="Arial" pitchFamily="34" charset="0"/>
              </a:rPr>
              <a:pPr algn="r">
                <a:spcBef>
                  <a:spcPct val="50000"/>
                </a:spcBef>
                <a:defRPr/>
              </a:pPr>
              <a:t>‹#›</a:t>
            </a:fld>
            <a:endParaRPr lang="en-GB" altLang="en-US" sz="600" noProof="1" smtClean="0">
              <a:solidFill>
                <a:srgbClr val="4D4F53"/>
              </a:solidFill>
              <a:latin typeface="Arial" pitchFamily="34" charset="0"/>
            </a:endParaRPr>
          </a:p>
        </p:txBody>
      </p:sp>
      <p:sp>
        <p:nvSpPr>
          <p:cNvPr id="1031" name="Rectangle 6"/>
          <p:cNvSpPr>
            <a:spLocks noGrp="1" noChangeArrowheads="1"/>
          </p:cNvSpPr>
          <p:nvPr>
            <p:ph type="title"/>
          </p:nvPr>
        </p:nvSpPr>
        <p:spPr bwMode="auto">
          <a:xfrm>
            <a:off x="142881" y="114232"/>
            <a:ext cx="7175897" cy="33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01" tIns="34289" rIns="68501" bIns="34289" numCol="1" anchor="ctr" anchorCtr="0" compatLnSpc="1">
            <a:prstTxWarp prst="textNoShape">
              <a:avLst/>
            </a:prstTxWarp>
            <a:spAutoFit/>
          </a:bodyPr>
          <a:lstStyle/>
          <a:p>
            <a:pPr lvl="0"/>
            <a:r>
              <a:rPr lang="en-US" altLang="en-US" smtClean="0"/>
              <a:t>Click to edit Master title style</a:t>
            </a:r>
            <a:endParaRPr lang="en-GB" altLang="en-US" smtClean="0"/>
          </a:p>
        </p:txBody>
      </p:sp>
      <p:pic>
        <p:nvPicPr>
          <p:cNvPr id="1032" name="Picture 34"/>
          <p:cNvPicPr>
            <a:picLocks noChangeAspect="1"/>
          </p:cNvPicPr>
          <p:nvPr userDrawn="1"/>
        </p:nvPicPr>
        <p:blipFill>
          <a:blip r:embed="rId25" cstate="screen">
            <a:extLst>
              <a:ext uri="{28A0092B-C50C-407E-A947-70E740481C1C}">
                <a14:useLocalDpi xmlns:a14="http://schemas.microsoft.com/office/drawing/2010/main"/>
              </a:ext>
            </a:extLst>
          </a:blip>
          <a:srcRect t="-3"/>
          <a:stretch>
            <a:fillRect/>
          </a:stretch>
        </p:blipFill>
        <p:spPr bwMode="auto">
          <a:xfrm>
            <a:off x="8090299" y="116734"/>
            <a:ext cx="907256"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60"/>
          <p:cNvGrpSpPr>
            <a:grpSpLocks/>
          </p:cNvGrpSpPr>
          <p:nvPr userDrawn="1"/>
        </p:nvGrpSpPr>
        <p:grpSpPr bwMode="auto">
          <a:xfrm>
            <a:off x="169069" y="4966098"/>
            <a:ext cx="5119688" cy="83344"/>
            <a:chOff x="226046" y="6621472"/>
            <a:chExt cx="6826250" cy="111125"/>
          </a:xfrm>
        </p:grpSpPr>
        <p:pic>
          <p:nvPicPr>
            <p:cNvPr id="1034" name="Picture 63" descr="at.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4" descr="b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65" descr="ca.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66" descr="ch.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67" descr="cz.png"/>
            <p:cNvPicPr>
              <a:picLocks noChangeAspect="1"/>
            </p:cNvPicPr>
            <p:nvPr userDrawn="1"/>
          </p:nvPicPr>
          <p:blipFill>
            <a:blip r:embed="rId3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68" descr="de.png"/>
            <p:cNvPicPr>
              <a:picLocks noChangeAspect="1"/>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69" descr="dk.png"/>
            <p:cNvPicPr>
              <a:picLocks noChangeAspect="1"/>
            </p:cNvPicPr>
            <p:nvPr userDrawn="1"/>
          </p:nvPicPr>
          <p:blipFill>
            <a:blip r:embed="rId3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70" descr="ee.png"/>
            <p:cNvPicPr>
              <a:picLocks noChangeAspect="1"/>
            </p:cNvPicPr>
            <p:nvPr userDrawn="1"/>
          </p:nvPicPr>
          <p:blipFill>
            <a:blip r:embed="rId3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71" descr="es.png"/>
            <p:cNvPicPr>
              <a:picLocks noChangeAspect="1"/>
            </p:cNvPicPr>
            <p:nvPr userDrawn="1"/>
          </p:nvPicPr>
          <p:blipFill>
            <a:blip r:embed="rId3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72" descr="fi.png"/>
            <p:cNvPicPr>
              <a:picLocks noChangeAspect="1"/>
            </p:cNvPicPr>
            <p:nvPr userDrawn="1"/>
          </p:nvPicPr>
          <p:blipFill>
            <a:blip r:embed="rId3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73" descr="fr.png"/>
            <p:cNvPicPr>
              <a:picLocks noChangeAspect="1"/>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74" descr="gr.png"/>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75" descr="hu.png"/>
            <p:cNvPicPr>
              <a:picLocks noChangeAspect="1"/>
            </p:cNvPicPr>
            <p:nvPr userDrawn="1"/>
          </p:nvPicPr>
          <p:blipFill>
            <a:blip r:embed="rId3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76" descr="ie.png"/>
            <p:cNvPicPr>
              <a:picLocks noChangeAspect="1"/>
            </p:cNvPicPr>
            <p:nvPr userDrawn="1"/>
          </p:nvPicPr>
          <p:blipFill>
            <a:blip r:embed="rId3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77" descr="it.png"/>
            <p:cNvPicPr>
              <a:picLocks noChangeAspect="1"/>
            </p:cNvPicPr>
            <p:nvPr userDrawn="1"/>
          </p:nvPicPr>
          <p:blipFill>
            <a:blip r:embed="rId4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78" descr="lu.png"/>
            <p:cNvPicPr>
              <a:picLocks noChangeAspect="1"/>
            </p:cNvPicPr>
            <p:nvPr userDrawn="1"/>
          </p:nvPicPr>
          <p:blipFill>
            <a:blip r:embed="rId4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79" descr="nl.png"/>
            <p:cNvPicPr>
              <a:picLocks noChangeAspect="1"/>
            </p:cNvPicPr>
            <p:nvPr userDrawn="1"/>
          </p:nvPicPr>
          <p:blipFill>
            <a:blip r:embed="rId4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80" descr="no.png"/>
            <p:cNvPicPr>
              <a:picLocks noChangeAspect="1"/>
            </p:cNvPicPr>
            <p:nvPr userDrawn="1"/>
          </p:nvPicPr>
          <p:blipFill>
            <a:blip r:embed="rId4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81" descr="pl.png"/>
            <p:cNvPicPr>
              <a:picLocks noChangeAspect="1"/>
            </p:cNvPicPr>
            <p:nvPr userDrawn="1"/>
          </p:nvPicPr>
          <p:blipFill>
            <a:blip r:embed="rId4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82" descr="pt.png"/>
            <p:cNvPicPr>
              <a:picLocks noChangeAspect="1"/>
            </p:cNvPicPr>
            <p:nvPr userDrawn="1"/>
          </p:nvPicPr>
          <p:blipFill>
            <a:blip r:embed="rId4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83" descr="ro.png"/>
            <p:cNvPicPr>
              <a:picLocks noChangeAspect="1"/>
            </p:cNvPicPr>
            <p:nvPr userDrawn="1"/>
          </p:nvPicPr>
          <p:blipFill>
            <a:blip r:embed="rId4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84" descr="se.png"/>
            <p:cNvPicPr>
              <a:picLocks noChangeAspect="1"/>
            </p:cNvPicPr>
            <p:nvPr userDrawn="1"/>
          </p:nvPicPr>
          <p:blipFill>
            <a:blip r:embed="rId4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85" descr="uk.png"/>
            <p:cNvPicPr>
              <a:picLocks noChangeAspect="1"/>
            </p:cNvPicPr>
            <p:nvPr userDrawn="1"/>
          </p:nvPicPr>
          <p:blipFill>
            <a:blip r:embed="rId4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86" descr="si.png"/>
            <p:cNvPicPr>
              <a:picLocks noChangeAspect="1"/>
            </p:cNvPicPr>
            <p:nvPr userDrawn="1"/>
          </p:nvPicPr>
          <p:blipFill>
            <a:blip r:embed="rId4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61605177"/>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 id="2147484493" r:id="rId13"/>
    <p:sldLayoutId id="2147484494" r:id="rId14"/>
    <p:sldLayoutId id="2147484495" r:id="rId15"/>
    <p:sldLayoutId id="2147484496" r:id="rId16"/>
    <p:sldLayoutId id="2147484497" r:id="rId17"/>
    <p:sldLayoutId id="2147484498" r:id="rId18"/>
    <p:sldLayoutId id="2147484499" r:id="rId19"/>
    <p:sldLayoutId id="2147484500" r:id="rId20"/>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1pPr>
      <a:lvl2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5pPr>
      <a:lvl6pPr marL="342425" algn="l" rtl="0" eaLnBrk="1" fontAlgn="base" hangingPunct="1">
        <a:spcBef>
          <a:spcPct val="0"/>
        </a:spcBef>
        <a:spcAft>
          <a:spcPct val="0"/>
        </a:spcAft>
        <a:defRPr sz="1700" b="1">
          <a:solidFill>
            <a:schemeClr val="bg1"/>
          </a:solidFill>
          <a:latin typeface="Verdana" pitchFamily="34" charset="0"/>
        </a:defRPr>
      </a:lvl6pPr>
      <a:lvl7pPr marL="684899" algn="l" rtl="0" eaLnBrk="1" fontAlgn="base" hangingPunct="1">
        <a:spcBef>
          <a:spcPct val="0"/>
        </a:spcBef>
        <a:spcAft>
          <a:spcPct val="0"/>
        </a:spcAft>
        <a:defRPr sz="1700" b="1">
          <a:solidFill>
            <a:schemeClr val="bg1"/>
          </a:solidFill>
          <a:latin typeface="Verdana" pitchFamily="34" charset="0"/>
        </a:defRPr>
      </a:lvl7pPr>
      <a:lvl8pPr marL="1027349" algn="l" rtl="0" eaLnBrk="1" fontAlgn="base" hangingPunct="1">
        <a:spcBef>
          <a:spcPct val="0"/>
        </a:spcBef>
        <a:spcAft>
          <a:spcPct val="0"/>
        </a:spcAft>
        <a:defRPr sz="1700" b="1">
          <a:solidFill>
            <a:schemeClr val="bg1"/>
          </a:solidFill>
          <a:latin typeface="Verdana" pitchFamily="34" charset="0"/>
        </a:defRPr>
      </a:lvl8pPr>
      <a:lvl9pPr marL="1369798" algn="l" rtl="0" eaLnBrk="1" fontAlgn="base" hangingPunct="1">
        <a:spcBef>
          <a:spcPct val="0"/>
        </a:spcBef>
        <a:spcAft>
          <a:spcPct val="0"/>
        </a:spcAft>
        <a:defRPr sz="1700" b="1">
          <a:solidFill>
            <a:schemeClr val="bg1"/>
          </a:solidFill>
          <a:latin typeface="Verdana" pitchFamily="34" charset="0"/>
        </a:defRPr>
      </a:lvl9pPr>
    </p:titleStyle>
    <p:bodyStyle>
      <a:lvl1pPr marL="256856" indent="-256856" algn="l" rtl="0" eaLnBrk="0" fontAlgn="base" hangingPunct="0">
        <a:lnSpc>
          <a:spcPct val="119000"/>
        </a:lnSpc>
        <a:spcBef>
          <a:spcPct val="20000"/>
        </a:spcBef>
        <a:spcAft>
          <a:spcPct val="0"/>
        </a:spcAft>
        <a:buClr>
          <a:schemeClr val="accent1"/>
        </a:buClr>
        <a:buFont typeface="Verdana" pitchFamily="34" charset="0"/>
        <a:defRPr sz="1200">
          <a:solidFill>
            <a:schemeClr val="bg2"/>
          </a:solidFill>
          <a:latin typeface="Arial" charset="0"/>
          <a:ea typeface="MS PGothic" pitchFamily="34" charset="-128"/>
          <a:cs typeface="Arial" charset="0"/>
        </a:defRPr>
      </a:lvl1pPr>
      <a:lvl2pPr marL="605234" indent="-262811"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2pPr>
      <a:lvl3pPr marL="1053516" indent="-368617"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3pPr>
      <a:lvl4pPr marL="1501772" indent="-474425"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4pPr>
      <a:lvl5pPr marL="1950080" indent="-580232"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5pPr>
      <a:lvl6pPr marL="2606405" indent="-313928"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6pPr>
      <a:lvl7pPr marL="2948855" indent="-313928"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7pPr>
      <a:lvl8pPr marL="3291301" indent="-313928"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8pPr>
      <a:lvl9pPr marL="3633740" indent="-313928"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9pPr>
    </p:bodyStyle>
    <p:otherStyle>
      <a:defPPr>
        <a:defRPr lang="en-US"/>
      </a:defPPr>
      <a:lvl1pPr marL="0" algn="l" defTabSz="684899" rtl="0" eaLnBrk="1" latinLnBrk="0" hangingPunct="1">
        <a:defRPr sz="1400" kern="1200">
          <a:solidFill>
            <a:schemeClr val="tx1"/>
          </a:solidFill>
          <a:latin typeface="+mn-lt"/>
          <a:ea typeface="+mn-ea"/>
          <a:cs typeface="+mn-cs"/>
        </a:defRPr>
      </a:lvl1pPr>
      <a:lvl2pPr marL="342425" algn="l" defTabSz="684899" rtl="0" eaLnBrk="1" latinLnBrk="0" hangingPunct="1">
        <a:defRPr sz="1400" kern="1200">
          <a:solidFill>
            <a:schemeClr val="tx1"/>
          </a:solidFill>
          <a:latin typeface="+mn-lt"/>
          <a:ea typeface="+mn-ea"/>
          <a:cs typeface="+mn-cs"/>
        </a:defRPr>
      </a:lvl2pPr>
      <a:lvl3pPr marL="684899" algn="l" defTabSz="684899" rtl="0" eaLnBrk="1" latinLnBrk="0" hangingPunct="1">
        <a:defRPr sz="1400" kern="1200">
          <a:solidFill>
            <a:schemeClr val="tx1"/>
          </a:solidFill>
          <a:latin typeface="+mn-lt"/>
          <a:ea typeface="+mn-ea"/>
          <a:cs typeface="+mn-cs"/>
        </a:defRPr>
      </a:lvl3pPr>
      <a:lvl4pPr marL="1027349" algn="l" defTabSz="684899" rtl="0" eaLnBrk="1" latinLnBrk="0" hangingPunct="1">
        <a:defRPr sz="1400" kern="1200">
          <a:solidFill>
            <a:schemeClr val="tx1"/>
          </a:solidFill>
          <a:latin typeface="+mn-lt"/>
          <a:ea typeface="+mn-ea"/>
          <a:cs typeface="+mn-cs"/>
        </a:defRPr>
      </a:lvl4pPr>
      <a:lvl5pPr marL="1369798" algn="l" defTabSz="684899" rtl="0" eaLnBrk="1" latinLnBrk="0" hangingPunct="1">
        <a:defRPr sz="1400" kern="1200">
          <a:solidFill>
            <a:schemeClr val="tx1"/>
          </a:solidFill>
          <a:latin typeface="+mn-lt"/>
          <a:ea typeface="+mn-ea"/>
          <a:cs typeface="+mn-cs"/>
        </a:defRPr>
      </a:lvl5pPr>
      <a:lvl6pPr marL="1712273" algn="l" defTabSz="684899" rtl="0" eaLnBrk="1" latinLnBrk="0" hangingPunct="1">
        <a:defRPr sz="1400" kern="1200">
          <a:solidFill>
            <a:schemeClr val="tx1"/>
          </a:solidFill>
          <a:latin typeface="+mn-lt"/>
          <a:ea typeface="+mn-ea"/>
          <a:cs typeface="+mn-cs"/>
        </a:defRPr>
      </a:lvl6pPr>
      <a:lvl7pPr marL="2054696" algn="l" defTabSz="684899" rtl="0" eaLnBrk="1" latinLnBrk="0" hangingPunct="1">
        <a:defRPr sz="1400" kern="1200">
          <a:solidFill>
            <a:schemeClr val="tx1"/>
          </a:solidFill>
          <a:latin typeface="+mn-lt"/>
          <a:ea typeface="+mn-ea"/>
          <a:cs typeface="+mn-cs"/>
        </a:defRPr>
      </a:lvl7pPr>
      <a:lvl8pPr marL="2397120" algn="l" defTabSz="684899" rtl="0" eaLnBrk="1" latinLnBrk="0" hangingPunct="1">
        <a:defRPr sz="1400" kern="1200">
          <a:solidFill>
            <a:schemeClr val="tx1"/>
          </a:solidFill>
          <a:latin typeface="+mn-lt"/>
          <a:ea typeface="+mn-ea"/>
          <a:cs typeface="+mn-cs"/>
        </a:defRPr>
      </a:lvl8pPr>
      <a:lvl9pPr marL="2739545" algn="l" defTabSz="684899" rtl="0" eaLnBrk="1" latinLnBrk="0" hangingPunct="1">
        <a:defRPr sz="14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latin typeface="Verdana"/>
              <a:sym typeface="Helvetica Light"/>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latin typeface="Verdana"/>
                <a:sym typeface="Helvetica Light"/>
              </a:rPr>
              <a:t> Slide  </a:t>
            </a:r>
            <a:fld id="{4630B4BB-2C40-48DB-9D8B-17679D651B0A}" type="slidenum">
              <a:rPr lang="en-GB" sz="800" noProof="1" smtClean="0">
                <a:solidFill>
                  <a:srgbClr val="4D4F53"/>
                </a:solidFill>
                <a:latin typeface="Verdana"/>
                <a:sym typeface="Helvetica Light"/>
              </a:rPr>
              <a:pPr algn="r">
                <a:spcBef>
                  <a:spcPct val="50000"/>
                </a:spcBef>
              </a:pPr>
              <a:t>‹#›</a:t>
            </a:fld>
            <a:endParaRPr lang="en-GB" sz="800" noProof="1">
              <a:solidFill>
                <a:srgbClr val="4D4F53"/>
              </a:solidFill>
              <a:latin typeface="Verdana"/>
              <a:sym typeface="Helvetica Light"/>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latin typeface="Verdana"/>
                <a:sym typeface="Helvetica Light"/>
              </a:rPr>
              <a:t>	</a:t>
            </a:r>
            <a:endParaRPr lang="en-GB" sz="800" dirty="0">
              <a:solidFill>
                <a:srgbClr val="4D4F53"/>
              </a:solidFill>
              <a:latin typeface="Verdana"/>
              <a:sym typeface="Helvetica Light"/>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167176880"/>
      </p:ext>
    </p:extLst>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PPT_Footer.jpg"/>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0" y="4868466"/>
            <a:ext cx="9144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8" descr="PPT_Footer.jp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2283619" y="4868466"/>
            <a:ext cx="6858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171451" y="647700"/>
            <a:ext cx="8747522" cy="400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86" tIns="34280" rIns="68486" bIns="342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Text Box 34"/>
          <p:cNvSpPr txBox="1">
            <a:spLocks noChangeAspect="1" noChangeArrowheads="1"/>
          </p:cNvSpPr>
          <p:nvPr/>
        </p:nvSpPr>
        <p:spPr bwMode="auto">
          <a:xfrm>
            <a:off x="4480325" y="4722079"/>
            <a:ext cx="4520803" cy="110729"/>
          </a:xfrm>
          <a:prstGeom prst="rect">
            <a:avLst/>
          </a:prstGeom>
          <a:noFill/>
          <a:ln w="9525">
            <a:noFill/>
            <a:miter lim="800000"/>
            <a:headEnd/>
            <a:tailEnd/>
          </a:ln>
          <a:effectLst/>
        </p:spPr>
        <p:txBody>
          <a:bodyPr wrap="none" lIns="68486" tIns="34280" rIns="0" bIns="34280"/>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defTabSz="342362">
              <a:spcBef>
                <a:spcPct val="50000"/>
              </a:spcBef>
            </a:pPr>
            <a:r>
              <a:rPr lang="en-GB" altLang="en-US" sz="600" noProof="1" smtClean="0">
                <a:solidFill>
                  <a:srgbClr val="4D4F53"/>
                </a:solidFill>
                <a:latin typeface="Arial" pitchFamily="34" charset="0"/>
                <a:sym typeface="Helvetica Light"/>
              </a:rPr>
              <a:t>Slide  </a:t>
            </a:r>
            <a:fld id="{928E2AE4-9BAE-48C2-A261-EC5D99A74DE6}" type="slidenum">
              <a:rPr altLang="en-US" sz="600" noProof="1" smtClean="0">
                <a:solidFill>
                  <a:srgbClr val="4D4F53"/>
                </a:solidFill>
                <a:latin typeface="Arial" pitchFamily="34" charset="0"/>
                <a:sym typeface="Helvetica Light"/>
              </a:rPr>
              <a:pPr algn="r" defTabSz="342362">
                <a:spcBef>
                  <a:spcPct val="50000"/>
                </a:spcBef>
              </a:pPr>
              <a:t>‹#›</a:t>
            </a:fld>
            <a:endParaRPr lang="en-GB" altLang="en-US" sz="600" noProof="1" smtClean="0">
              <a:solidFill>
                <a:srgbClr val="4D4F53"/>
              </a:solidFill>
              <a:latin typeface="Arial" pitchFamily="34" charset="0"/>
              <a:sym typeface="Helvetica Light"/>
            </a:endParaRPr>
          </a:p>
        </p:txBody>
      </p:sp>
      <p:sp>
        <p:nvSpPr>
          <p:cNvPr id="1031" name="Rectangle 6"/>
          <p:cNvSpPr>
            <a:spLocks noGrp="1" noChangeArrowheads="1"/>
          </p:cNvSpPr>
          <p:nvPr>
            <p:ph type="title"/>
          </p:nvPr>
        </p:nvSpPr>
        <p:spPr bwMode="auto">
          <a:xfrm>
            <a:off x="142875" y="114241"/>
            <a:ext cx="7175897" cy="33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86" tIns="34280" rIns="68486" bIns="34280" numCol="1" anchor="ctr" anchorCtr="0" compatLnSpc="1">
            <a:prstTxWarp prst="textNoShape">
              <a:avLst/>
            </a:prstTxWarp>
            <a:spAutoFit/>
          </a:bodyPr>
          <a:lstStyle/>
          <a:p>
            <a:pPr lvl="0"/>
            <a:r>
              <a:rPr lang="en-US" altLang="en-US" smtClean="0"/>
              <a:t>Click to edit Master title style</a:t>
            </a:r>
            <a:endParaRPr lang="en-GB" altLang="en-US" smtClean="0"/>
          </a:p>
        </p:txBody>
      </p:sp>
      <p:pic>
        <p:nvPicPr>
          <p:cNvPr id="1032" name="Picture 34"/>
          <p:cNvPicPr>
            <a:picLocks noChangeAspect="1"/>
          </p:cNvPicPr>
          <p:nvPr userDrawn="1"/>
        </p:nvPicPr>
        <p:blipFill>
          <a:blip r:embed="rId28" cstate="screen">
            <a:extLst>
              <a:ext uri="{28A0092B-C50C-407E-A947-70E740481C1C}">
                <a14:useLocalDpi xmlns:a14="http://schemas.microsoft.com/office/drawing/2010/main"/>
              </a:ext>
            </a:extLst>
          </a:blip>
          <a:srcRect t="-3"/>
          <a:stretch>
            <a:fillRect/>
          </a:stretch>
        </p:blipFill>
        <p:spPr bwMode="auto">
          <a:xfrm>
            <a:off x="8090299" y="116741"/>
            <a:ext cx="907256"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60"/>
          <p:cNvGrpSpPr>
            <a:grpSpLocks/>
          </p:cNvGrpSpPr>
          <p:nvPr userDrawn="1"/>
        </p:nvGrpSpPr>
        <p:grpSpPr bwMode="auto">
          <a:xfrm>
            <a:off x="169069" y="4966098"/>
            <a:ext cx="5119688" cy="83344"/>
            <a:chOff x="226046" y="6621472"/>
            <a:chExt cx="6826250" cy="111125"/>
          </a:xfrm>
        </p:grpSpPr>
        <p:pic>
          <p:nvPicPr>
            <p:cNvPr id="1034" name="Picture 63" descr="at.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4" descr="be.png"/>
            <p:cNvPicPr>
              <a:picLocks noChangeAspect="1"/>
            </p:cNvPicPr>
            <p:nvPr userDrawn="1"/>
          </p:nvPicPr>
          <p:blipFill>
            <a:blip r:embed="rId30"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65" descr="ca.png"/>
            <p:cNvPicPr>
              <a:picLocks noChangeAspect="1"/>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66" descr="ch.png"/>
            <p:cNvPicPr>
              <a:picLocks noChangeAspect="1"/>
            </p:cNvPicPr>
            <p:nvPr userDrawn="1"/>
          </p:nvPicPr>
          <p:blipFill>
            <a:blip r:embed="rId32"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67" descr="cz.png"/>
            <p:cNvPicPr>
              <a:picLocks noChangeAspect="1"/>
            </p:cNvPicPr>
            <p:nvPr userDrawn="1"/>
          </p:nvPicPr>
          <p:blipFill>
            <a:blip r:embed="rId33"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68" descr="de.png"/>
            <p:cNvPicPr>
              <a:picLocks noChangeAspect="1"/>
            </p:cNvPicPr>
            <p:nvPr userDrawn="1"/>
          </p:nvPicPr>
          <p:blipFill>
            <a:blip r:embed="rId34"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69" descr="dk.png"/>
            <p:cNvPicPr>
              <a:picLocks noChangeAspect="1"/>
            </p:cNvPicPr>
            <p:nvPr userDrawn="1"/>
          </p:nvPicPr>
          <p:blipFill>
            <a:blip r:embed="rId35"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70" descr="ee.png"/>
            <p:cNvPicPr>
              <a:picLocks noChangeAspect="1"/>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71" descr="es.png"/>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72" descr="fi.png"/>
            <p:cNvPicPr>
              <a:picLocks noChangeAspect="1"/>
            </p:cNvPicPr>
            <p:nvPr userDrawn="1"/>
          </p:nvPicPr>
          <p:blipFill>
            <a:blip r:embed="rId38"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73" descr="fr.png"/>
            <p:cNvPicPr>
              <a:picLocks noChangeAspect="1"/>
            </p:cNvPicPr>
            <p:nvPr userDrawn="1"/>
          </p:nvPicPr>
          <p:blipFill>
            <a:blip r:embed="rId39"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74" descr="gr.png"/>
            <p:cNvPicPr>
              <a:picLocks noChangeAspect="1"/>
            </p:cNvPicPr>
            <p:nvPr userDrawn="1"/>
          </p:nvPicPr>
          <p:blipFill>
            <a:blip r:embed="rId40"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75" descr="hu.png"/>
            <p:cNvPicPr>
              <a:picLocks noChangeAspect="1"/>
            </p:cNvPicPr>
            <p:nvPr userDrawn="1"/>
          </p:nvPicPr>
          <p:blipFill>
            <a:blip r:embed="rId41"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76" descr="ie.png"/>
            <p:cNvPicPr>
              <a:picLocks noChangeAspect="1"/>
            </p:cNvPicPr>
            <p:nvPr userDrawn="1"/>
          </p:nvPicPr>
          <p:blipFill>
            <a:blip r:embed="rId42"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77" descr="it.png"/>
            <p:cNvPicPr>
              <a:picLocks noChangeAspect="1"/>
            </p:cNvPicPr>
            <p:nvPr userDrawn="1"/>
          </p:nvPicPr>
          <p:blipFill>
            <a:blip r:embed="rId43"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78" descr="lu.png"/>
            <p:cNvPicPr>
              <a:picLocks noChangeAspect="1"/>
            </p:cNvPicPr>
            <p:nvPr userDrawn="1"/>
          </p:nvPicPr>
          <p:blipFill>
            <a:blip r:embed="rId44"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79" descr="nl.png"/>
            <p:cNvPicPr>
              <a:picLocks noChangeAspect="1"/>
            </p:cNvPicPr>
            <p:nvPr userDrawn="1"/>
          </p:nvPicPr>
          <p:blipFill>
            <a:blip r:embed="rId45"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80" descr="no.png"/>
            <p:cNvPicPr>
              <a:picLocks noChangeAspect="1"/>
            </p:cNvPicPr>
            <p:nvPr userDrawn="1"/>
          </p:nvPicPr>
          <p:blipFill>
            <a:blip r:embed="rId46"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81" descr="pl.png"/>
            <p:cNvPicPr>
              <a:picLocks noChangeAspect="1"/>
            </p:cNvPicPr>
            <p:nvPr userDrawn="1"/>
          </p:nvPicPr>
          <p:blipFill>
            <a:blip r:embed="rId47"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82" descr="pt.png"/>
            <p:cNvPicPr>
              <a:picLocks noChangeAspect="1"/>
            </p:cNvPicPr>
            <p:nvPr userDrawn="1"/>
          </p:nvPicPr>
          <p:blipFill>
            <a:blip r:embed="rId48"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83" descr="ro.png"/>
            <p:cNvPicPr>
              <a:picLocks noChangeAspect="1"/>
            </p:cNvPicPr>
            <p:nvPr userDrawn="1"/>
          </p:nvPicPr>
          <p:blipFill>
            <a:blip r:embed="rId49"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84" descr="se.png"/>
            <p:cNvPicPr>
              <a:picLocks noChangeAspect="1"/>
            </p:cNvPicPr>
            <p:nvPr userDrawn="1"/>
          </p:nvPicPr>
          <p:blipFill>
            <a:blip r:embed="rId50"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85" descr="uk.png"/>
            <p:cNvPicPr>
              <a:picLocks noChangeAspect="1"/>
            </p:cNvPicPr>
            <p:nvPr userDrawn="1"/>
          </p:nvPicPr>
          <p:blipFill>
            <a:blip r:embed="rId51"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86" descr="si.png"/>
            <p:cNvPicPr>
              <a:picLocks noChangeAspect="1"/>
            </p:cNvPicPr>
            <p:nvPr userDrawn="1"/>
          </p:nvPicPr>
          <p:blipFill>
            <a:blip r:embed="rId52"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0159719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1pPr>
      <a:lvl2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5pPr>
      <a:lvl6pPr marL="342362" algn="l" rtl="0" eaLnBrk="1" fontAlgn="base" hangingPunct="1">
        <a:spcBef>
          <a:spcPct val="0"/>
        </a:spcBef>
        <a:spcAft>
          <a:spcPct val="0"/>
        </a:spcAft>
        <a:defRPr sz="1700" b="1">
          <a:solidFill>
            <a:schemeClr val="bg1"/>
          </a:solidFill>
          <a:latin typeface="Verdana" pitchFamily="34" charset="0"/>
        </a:defRPr>
      </a:lvl6pPr>
      <a:lvl7pPr marL="684780" algn="l" rtl="0" eaLnBrk="1" fontAlgn="base" hangingPunct="1">
        <a:spcBef>
          <a:spcPct val="0"/>
        </a:spcBef>
        <a:spcAft>
          <a:spcPct val="0"/>
        </a:spcAft>
        <a:defRPr sz="1700" b="1">
          <a:solidFill>
            <a:schemeClr val="bg1"/>
          </a:solidFill>
          <a:latin typeface="Verdana" pitchFamily="34" charset="0"/>
        </a:defRPr>
      </a:lvl7pPr>
      <a:lvl8pPr marL="1027166" algn="l" rtl="0" eaLnBrk="1" fontAlgn="base" hangingPunct="1">
        <a:spcBef>
          <a:spcPct val="0"/>
        </a:spcBef>
        <a:spcAft>
          <a:spcPct val="0"/>
        </a:spcAft>
        <a:defRPr sz="1700" b="1">
          <a:solidFill>
            <a:schemeClr val="bg1"/>
          </a:solidFill>
          <a:latin typeface="Verdana" pitchFamily="34" charset="0"/>
        </a:defRPr>
      </a:lvl8pPr>
      <a:lvl9pPr marL="1369560" algn="l" rtl="0" eaLnBrk="1" fontAlgn="base" hangingPunct="1">
        <a:spcBef>
          <a:spcPct val="0"/>
        </a:spcBef>
        <a:spcAft>
          <a:spcPct val="0"/>
        </a:spcAft>
        <a:defRPr sz="1700" b="1">
          <a:solidFill>
            <a:schemeClr val="bg1"/>
          </a:solidFill>
          <a:latin typeface="Verdana" pitchFamily="34" charset="0"/>
        </a:defRPr>
      </a:lvl9pPr>
    </p:titleStyle>
    <p:bodyStyle>
      <a:lvl1pPr marL="256814" indent="-256814" algn="l" rtl="0" eaLnBrk="0" fontAlgn="base" hangingPunct="0">
        <a:lnSpc>
          <a:spcPct val="119000"/>
        </a:lnSpc>
        <a:spcBef>
          <a:spcPct val="20000"/>
        </a:spcBef>
        <a:spcAft>
          <a:spcPct val="0"/>
        </a:spcAft>
        <a:buClr>
          <a:schemeClr val="accent1"/>
        </a:buClr>
        <a:buFont typeface="Verdana" pitchFamily="34" charset="0"/>
        <a:defRPr sz="1200">
          <a:solidFill>
            <a:schemeClr val="bg2"/>
          </a:solidFill>
          <a:latin typeface="Arial" charset="0"/>
          <a:ea typeface="MS PGothic" pitchFamily="34" charset="-128"/>
          <a:cs typeface="Arial" charset="0"/>
        </a:defRPr>
      </a:lvl1pPr>
      <a:lvl2pPr marL="605129" indent="-262769"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2pPr>
      <a:lvl3pPr marL="1053334" indent="-368554"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3pPr>
      <a:lvl4pPr marL="1501510" indent="-474341"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4pPr>
      <a:lvl5pPr marL="1949735" indent="-580127"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5pPr>
      <a:lvl6pPr marL="2605950" indent="-313871"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6pPr>
      <a:lvl7pPr marL="2948336" indent="-313871"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7pPr>
      <a:lvl8pPr marL="3290730" indent="-313871"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8pPr>
      <a:lvl9pPr marL="3633110" indent="-313871"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9pPr>
    </p:bodyStyle>
    <p:otherStyle>
      <a:defPPr>
        <a:defRPr lang="en-US"/>
      </a:defPPr>
      <a:lvl1pPr marL="0" algn="l" defTabSz="684780" rtl="0" eaLnBrk="1" latinLnBrk="0" hangingPunct="1">
        <a:defRPr sz="1400" kern="1200">
          <a:solidFill>
            <a:schemeClr val="tx1"/>
          </a:solidFill>
          <a:latin typeface="+mn-lt"/>
          <a:ea typeface="+mn-ea"/>
          <a:cs typeface="+mn-cs"/>
        </a:defRPr>
      </a:lvl1pPr>
      <a:lvl2pPr marL="342362" algn="l" defTabSz="684780" rtl="0" eaLnBrk="1" latinLnBrk="0" hangingPunct="1">
        <a:defRPr sz="1400" kern="1200">
          <a:solidFill>
            <a:schemeClr val="tx1"/>
          </a:solidFill>
          <a:latin typeface="+mn-lt"/>
          <a:ea typeface="+mn-ea"/>
          <a:cs typeface="+mn-cs"/>
        </a:defRPr>
      </a:lvl2pPr>
      <a:lvl3pPr marL="684780" algn="l" defTabSz="684780" rtl="0" eaLnBrk="1" latinLnBrk="0" hangingPunct="1">
        <a:defRPr sz="1400" kern="1200">
          <a:solidFill>
            <a:schemeClr val="tx1"/>
          </a:solidFill>
          <a:latin typeface="+mn-lt"/>
          <a:ea typeface="+mn-ea"/>
          <a:cs typeface="+mn-cs"/>
        </a:defRPr>
      </a:lvl3pPr>
      <a:lvl4pPr marL="1027166" algn="l" defTabSz="684780" rtl="0" eaLnBrk="1" latinLnBrk="0" hangingPunct="1">
        <a:defRPr sz="1400" kern="1200">
          <a:solidFill>
            <a:schemeClr val="tx1"/>
          </a:solidFill>
          <a:latin typeface="+mn-lt"/>
          <a:ea typeface="+mn-ea"/>
          <a:cs typeface="+mn-cs"/>
        </a:defRPr>
      </a:lvl4pPr>
      <a:lvl5pPr marL="1369560" algn="l" defTabSz="684780" rtl="0" eaLnBrk="1" latinLnBrk="0" hangingPunct="1">
        <a:defRPr sz="1400" kern="1200">
          <a:solidFill>
            <a:schemeClr val="tx1"/>
          </a:solidFill>
          <a:latin typeface="+mn-lt"/>
          <a:ea typeface="+mn-ea"/>
          <a:cs typeface="+mn-cs"/>
        </a:defRPr>
      </a:lvl5pPr>
      <a:lvl6pPr marL="1711970" algn="l" defTabSz="684780" rtl="0" eaLnBrk="1" latinLnBrk="0" hangingPunct="1">
        <a:defRPr sz="1400" kern="1200">
          <a:solidFill>
            <a:schemeClr val="tx1"/>
          </a:solidFill>
          <a:latin typeface="+mn-lt"/>
          <a:ea typeface="+mn-ea"/>
          <a:cs typeface="+mn-cs"/>
        </a:defRPr>
      </a:lvl6pPr>
      <a:lvl7pPr marL="2054339" algn="l" defTabSz="684780" rtl="0" eaLnBrk="1" latinLnBrk="0" hangingPunct="1">
        <a:defRPr sz="1400" kern="1200">
          <a:solidFill>
            <a:schemeClr val="tx1"/>
          </a:solidFill>
          <a:latin typeface="+mn-lt"/>
          <a:ea typeface="+mn-ea"/>
          <a:cs typeface="+mn-cs"/>
        </a:defRPr>
      </a:lvl7pPr>
      <a:lvl8pPr marL="2396700" algn="l" defTabSz="684780" rtl="0" eaLnBrk="1" latinLnBrk="0" hangingPunct="1">
        <a:defRPr sz="1400" kern="1200">
          <a:solidFill>
            <a:schemeClr val="tx1"/>
          </a:solidFill>
          <a:latin typeface="+mn-lt"/>
          <a:ea typeface="+mn-ea"/>
          <a:cs typeface="+mn-cs"/>
        </a:defRPr>
      </a:lvl8pPr>
      <a:lvl9pPr marL="2739062" algn="l" defTabSz="684780" rtl="0" eaLnBrk="1" latinLnBrk="0" hangingPunct="1">
        <a:defRPr sz="14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latin typeface="Verdana"/>
              <a:sym typeface="Helvetica Light"/>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latin typeface="Verdana"/>
                <a:sym typeface="Helvetica Light"/>
              </a:rPr>
              <a:t> Slide  </a:t>
            </a:r>
            <a:fld id="{4630B4BB-2C40-48DB-9D8B-17679D651B0A}" type="slidenum">
              <a:rPr lang="en-GB" sz="800" noProof="1" smtClean="0">
                <a:solidFill>
                  <a:srgbClr val="4D4F53"/>
                </a:solidFill>
                <a:latin typeface="Verdana"/>
                <a:sym typeface="Helvetica Light"/>
              </a:rPr>
              <a:pPr algn="r">
                <a:spcBef>
                  <a:spcPct val="50000"/>
                </a:spcBef>
              </a:pPr>
              <a:t>‹#›</a:t>
            </a:fld>
            <a:endParaRPr lang="en-GB" sz="800" noProof="1">
              <a:solidFill>
                <a:srgbClr val="4D4F53"/>
              </a:solidFill>
              <a:latin typeface="Verdana"/>
              <a:sym typeface="Helvetica Light"/>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latin typeface="Verdana"/>
                <a:sym typeface="Helvetica Light"/>
              </a:rPr>
              <a:t>	</a:t>
            </a:r>
            <a:endParaRPr lang="en-GB" sz="800" dirty="0">
              <a:solidFill>
                <a:srgbClr val="4D4F53"/>
              </a:solidFill>
              <a:latin typeface="Verdana"/>
              <a:sym typeface="Helvetica Light"/>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1081990533"/>
      </p:ext>
    </p:extLst>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latin typeface="Verdana"/>
              <a:sym typeface="Helvetica Light"/>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latin typeface="Verdana"/>
                <a:sym typeface="Helvetica Light"/>
              </a:rPr>
              <a:t> Slide  </a:t>
            </a:r>
            <a:fld id="{4630B4BB-2C40-48DB-9D8B-17679D651B0A}" type="slidenum">
              <a:rPr lang="en-GB" sz="800" noProof="1" smtClean="0">
                <a:solidFill>
                  <a:srgbClr val="4D4F53"/>
                </a:solidFill>
                <a:latin typeface="Verdana"/>
                <a:sym typeface="Helvetica Light"/>
              </a:rPr>
              <a:pPr algn="r">
                <a:spcBef>
                  <a:spcPct val="50000"/>
                </a:spcBef>
              </a:pPr>
              <a:t>‹#›</a:t>
            </a:fld>
            <a:endParaRPr lang="en-GB" sz="800" noProof="1">
              <a:solidFill>
                <a:srgbClr val="4D4F53"/>
              </a:solidFill>
              <a:latin typeface="Verdana"/>
              <a:sym typeface="Helvetica Light"/>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latin typeface="Verdana"/>
                <a:sym typeface="Helvetica Light"/>
              </a:rPr>
              <a:t>	</a:t>
            </a:r>
            <a:endParaRPr lang="en-GB" sz="800" dirty="0">
              <a:solidFill>
                <a:srgbClr val="4D4F53"/>
              </a:solidFill>
              <a:latin typeface="Verdana"/>
              <a:sym typeface="Helvetica Light"/>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2036278513"/>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3537558475"/>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latin typeface="Verdana"/>
              <a:sym typeface="Helvetica Light"/>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latin typeface="Verdana"/>
                <a:sym typeface="Helvetica Light"/>
              </a:rPr>
              <a:t> Slide  </a:t>
            </a:r>
            <a:fld id="{4630B4BB-2C40-48DB-9D8B-17679D651B0A}" type="slidenum">
              <a:rPr lang="en-GB" sz="800" noProof="1" smtClean="0">
                <a:solidFill>
                  <a:srgbClr val="4D4F53"/>
                </a:solidFill>
                <a:latin typeface="Verdana"/>
                <a:sym typeface="Helvetica Light"/>
              </a:rPr>
              <a:pPr algn="r">
                <a:spcBef>
                  <a:spcPct val="50000"/>
                </a:spcBef>
              </a:pPr>
              <a:t>‹#›</a:t>
            </a:fld>
            <a:endParaRPr lang="en-GB" sz="800" noProof="1">
              <a:solidFill>
                <a:srgbClr val="4D4F53"/>
              </a:solidFill>
              <a:latin typeface="Verdana"/>
              <a:sym typeface="Helvetica Light"/>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latin typeface="Verdana"/>
                <a:sym typeface="Helvetica Light"/>
              </a:rPr>
              <a:t>	</a:t>
            </a:r>
            <a:endParaRPr lang="en-GB" sz="800" dirty="0">
              <a:solidFill>
                <a:srgbClr val="4D4F53"/>
              </a:solidFill>
              <a:latin typeface="Verdana"/>
              <a:sym typeface="Helvetica Light"/>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3980965311"/>
      </p:ext>
    </p:extLst>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2"/>
          <p:cNvSpPr>
            <a:spLocks noGrp="1" noChangeArrowheads="1"/>
          </p:cNvSpPr>
          <p:nvPr>
            <p:ph type="body" idx="1"/>
          </p:nvPr>
        </p:nvSpPr>
        <p:spPr bwMode="auto">
          <a:xfrm>
            <a:off x="171653" y="728718"/>
            <a:ext cx="8746316" cy="38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8" tIns="45669" rIns="91338" bIns="4566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338" tIns="45669" rIns="91338" bIns="45669" numCol="1" anchor="ctr" anchorCtr="0" compatLnSpc="1">
            <a:prstTxWarp prst="textNoShape">
              <a:avLst/>
            </a:prstTxWarp>
            <a:spAutoFit/>
          </a:bodyPr>
          <a:lstStyle/>
          <a:p>
            <a:pPr lvl="0"/>
            <a:r>
              <a:rPr lang="en-US" dirty="0" smtClean="0"/>
              <a:t>Click to edit Master title style</a:t>
            </a:r>
            <a:endParaRPr lang="en-GB" dirty="0" smtClean="0"/>
          </a:p>
        </p:txBody>
      </p:sp>
      <p:sp>
        <p:nvSpPr>
          <p:cNvPr id="40" name="Rectangle 39"/>
          <p:cNvSpPr/>
          <p:nvPr userDrawn="1"/>
        </p:nvSpPr>
        <p:spPr>
          <a:xfrm>
            <a:off x="0" y="4792798"/>
            <a:ext cx="9144000" cy="3507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38" tIns="45669" rIns="91338" bIns="45669" rtlCol="0" anchor="ctr"/>
          <a:lstStyle/>
          <a:p>
            <a:pPr algn="ctr"/>
            <a:endParaRPr lang="en-US">
              <a:solidFill>
                <a:srgbClr val="FFFFFF"/>
              </a:solidFill>
            </a:endParaRPr>
          </a:p>
        </p:txBody>
      </p:sp>
      <p:pic>
        <p:nvPicPr>
          <p:cNvPr id="88" name="Picture 87"/>
          <p:cNvPicPr>
            <a:picLocks noChangeAspect="1"/>
          </p:cNvPicPr>
          <p:nvPr userDrawn="1"/>
        </p:nvPicPr>
        <p:blipFill rotWithShape="1">
          <a:blip r:embed="rId13"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89" name="Picture 88"/>
          <p:cNvPicPr>
            <a:picLocks noChangeAspect="1"/>
          </p:cNvPicPr>
          <p:nvPr userDrawn="1"/>
        </p:nvPicPr>
        <p:blipFill rotWithShape="1">
          <a:blip r:embed="rId14" cstate="screen">
            <a:extLst>
              <a:ext uri="{28A0092B-C50C-407E-A947-70E740481C1C}">
                <a14:useLocalDpi xmlns:a14="http://schemas.microsoft.com/office/drawing/2010/main"/>
              </a:ext>
            </a:extLst>
          </a:blip>
          <a:srcRect r="-1119" b="-37906"/>
          <a:stretch/>
        </p:blipFill>
        <p:spPr>
          <a:xfrm>
            <a:off x="7787917" y="4865813"/>
            <a:ext cx="1224000" cy="216000"/>
          </a:xfrm>
          <a:prstGeom prst="rect">
            <a:avLst/>
          </a:prstGeom>
        </p:spPr>
      </p:pic>
      <p:grpSp>
        <p:nvGrpSpPr>
          <p:cNvPr id="33" name="Group 32"/>
          <p:cNvGrpSpPr/>
          <p:nvPr userDrawn="1"/>
        </p:nvGrpSpPr>
        <p:grpSpPr>
          <a:xfrm>
            <a:off x="171652" y="4905803"/>
            <a:ext cx="6678000" cy="111519"/>
            <a:chOff x="171652" y="6621093"/>
            <a:chExt cx="6678000" cy="111519"/>
          </a:xfrm>
        </p:grpSpPr>
        <p:pic>
          <p:nvPicPr>
            <p:cNvPr id="34" name="Picture 33" descr="a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5" name="Picture 34" descr="be.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6" name="Picture 35" descr="ca.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37" name="Picture 36" descr="ch.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38" name="Picture 37" descr="cz.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39" name="Picture 38" descr="d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60" name="Picture 59" descr="dk.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62" name="Picture 61" descr="ee.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63" name="Picture 62" descr="es.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64" name="Picture 63" descr="fi.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65" name="Picture 64" descr="f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66" name="Picture 65" descr="gr.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67" name="Picture 66" descr="hu.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68" name="Picture 67" descr="ie.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69" name="Picture 68" descr="it.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70" name="Picture 69" descr="lu.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71" name="Picture 70" descr="n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72" name="Picture 71" descr="no.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73" name="Picture 72" descr="pl.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74" name="Picture 73" descr="pt.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75" name="Picture 74" descr="ro.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76" name="Picture 75" descr="se.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77" name="Picture 76" descr="uk.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sp>
        <p:nvSpPr>
          <p:cNvPr id="78" name="Text Box 34"/>
          <p:cNvSpPr txBox="1">
            <a:spLocks noChangeAspect="1" noChangeArrowheads="1"/>
          </p:cNvSpPr>
          <p:nvPr userDrawn="1"/>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38" tIns="45669" rIns="0" bIns="45669"/>
          <a:lstStyle/>
          <a:p>
            <a:pPr algn="r">
              <a:spcBef>
                <a:spcPct val="50000"/>
              </a:spcBef>
            </a:pPr>
            <a:r>
              <a:rPr lang="en-GB" sz="800" noProof="1" smtClean="0">
                <a:solidFill>
                  <a:srgbClr val="4D4F53"/>
                </a:solidFill>
              </a:rPr>
              <a:t>| Slide  </a:t>
            </a:r>
            <a:fld id="{BBA2E11D-44E1-43DD-A173-928128880055}"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79" name="Text Box 38"/>
          <p:cNvSpPr txBox="1">
            <a:spLocks noChangeArrowheads="1"/>
          </p:cNvSpPr>
          <p:nvPr userDrawn="1"/>
        </p:nvSpPr>
        <p:spPr bwMode="auto">
          <a:xfrm>
            <a:off x="166064" y="4575170"/>
            <a:ext cx="5674114"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669" rIns="91338" bIns="45669">
            <a:spAutoFit/>
          </a:bodyPr>
          <a:lstStyle/>
          <a:p>
            <a:pPr>
              <a:spcBef>
                <a:spcPct val="50000"/>
              </a:spcBef>
            </a:pPr>
            <a:r>
              <a:rPr lang="en-US" sz="800" dirty="0" smtClean="0">
                <a:solidFill>
                  <a:srgbClr val="000000">
                    <a:lumMod val="75000"/>
                    <a:lumOff val="25000"/>
                  </a:srgbClr>
                </a:solidFill>
              </a:rPr>
              <a:t>ESA UNCLASSIFIED - For Official Use		</a:t>
            </a:r>
            <a:endParaRPr lang="en-GB" sz="800" dirty="0">
              <a:solidFill>
                <a:srgbClr val="000000">
                  <a:lumMod val="75000"/>
                  <a:lumOff val="25000"/>
                </a:srgbClr>
              </a:solidFill>
            </a:endParaRPr>
          </a:p>
        </p:txBody>
      </p:sp>
      <p:pic>
        <p:nvPicPr>
          <p:cNvPr id="41" name="Picture 40" descr="si.png"/>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6353401" y="4905134"/>
            <a:ext cx="163385" cy="108000"/>
          </a:xfrm>
          <a:prstGeom prst="rect">
            <a:avLst/>
          </a:prstGeom>
        </p:spPr>
      </p:pic>
    </p:spTree>
    <p:extLst>
      <p:ext uri="{BB962C8B-B14F-4D97-AF65-F5344CB8AC3E}">
        <p14:creationId xmlns:p14="http://schemas.microsoft.com/office/powerpoint/2010/main" val="2475184607"/>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590" algn="l" rtl="0" eaLnBrk="1" fontAlgn="base" hangingPunct="1">
        <a:spcBef>
          <a:spcPct val="0"/>
        </a:spcBef>
        <a:spcAft>
          <a:spcPct val="0"/>
        </a:spcAft>
        <a:defRPr sz="2200" b="1">
          <a:solidFill>
            <a:schemeClr val="bg1"/>
          </a:solidFill>
          <a:latin typeface="Verdana" pitchFamily="34" charset="0"/>
        </a:defRPr>
      </a:lvl6pPr>
      <a:lvl7pPr marL="913253" algn="l" rtl="0" eaLnBrk="1" fontAlgn="base" hangingPunct="1">
        <a:spcBef>
          <a:spcPct val="0"/>
        </a:spcBef>
        <a:spcAft>
          <a:spcPct val="0"/>
        </a:spcAft>
        <a:defRPr sz="2200" b="1">
          <a:solidFill>
            <a:schemeClr val="bg1"/>
          </a:solidFill>
          <a:latin typeface="Verdana" pitchFamily="34" charset="0"/>
        </a:defRPr>
      </a:lvl7pPr>
      <a:lvl8pPr marL="1369866" algn="l" rtl="0" eaLnBrk="1" fontAlgn="base" hangingPunct="1">
        <a:spcBef>
          <a:spcPct val="0"/>
        </a:spcBef>
        <a:spcAft>
          <a:spcPct val="0"/>
        </a:spcAft>
        <a:defRPr sz="2200" b="1">
          <a:solidFill>
            <a:schemeClr val="bg1"/>
          </a:solidFill>
          <a:latin typeface="Verdana" pitchFamily="34" charset="0"/>
        </a:defRPr>
      </a:lvl8pPr>
      <a:lvl9pPr marL="1826504" algn="l" rtl="0" eaLnBrk="1" fontAlgn="base" hangingPunct="1">
        <a:spcBef>
          <a:spcPct val="0"/>
        </a:spcBef>
        <a:spcAft>
          <a:spcPct val="0"/>
        </a:spcAft>
        <a:defRPr sz="2200"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Verdana"/>
          <a:ea typeface="+mn-ea"/>
          <a:cs typeface="Verdana"/>
        </a:defRPr>
      </a:lvl1pPr>
      <a:lvl2pPr marL="807018"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2pPr>
      <a:lvl3pPr marL="1404740"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3pPr>
      <a:lvl4pPr marL="2002463"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4pPr>
      <a:lvl5pPr marL="2600185"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5pPr>
      <a:lvl6pPr marL="3475363"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1982"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8615"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5229"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253" rtl="0" eaLnBrk="1" latinLnBrk="0" hangingPunct="1">
        <a:defRPr sz="1800" kern="1200">
          <a:solidFill>
            <a:schemeClr val="tx1"/>
          </a:solidFill>
          <a:latin typeface="+mn-lt"/>
          <a:ea typeface="+mn-ea"/>
          <a:cs typeface="+mn-cs"/>
        </a:defRPr>
      </a:lvl1pPr>
      <a:lvl2pPr marL="456590" algn="l" defTabSz="913253" rtl="0" eaLnBrk="1" latinLnBrk="0" hangingPunct="1">
        <a:defRPr sz="1800" kern="1200">
          <a:solidFill>
            <a:schemeClr val="tx1"/>
          </a:solidFill>
          <a:latin typeface="+mn-lt"/>
          <a:ea typeface="+mn-ea"/>
          <a:cs typeface="+mn-cs"/>
        </a:defRPr>
      </a:lvl2pPr>
      <a:lvl3pPr marL="913253" algn="l" defTabSz="913253" rtl="0" eaLnBrk="1" latinLnBrk="0" hangingPunct="1">
        <a:defRPr sz="1800" kern="1200">
          <a:solidFill>
            <a:schemeClr val="tx1"/>
          </a:solidFill>
          <a:latin typeface="+mn-lt"/>
          <a:ea typeface="+mn-ea"/>
          <a:cs typeface="+mn-cs"/>
        </a:defRPr>
      </a:lvl3pPr>
      <a:lvl4pPr marL="1369866" algn="l" defTabSz="913253" rtl="0" eaLnBrk="1" latinLnBrk="0" hangingPunct="1">
        <a:defRPr sz="1800" kern="1200">
          <a:solidFill>
            <a:schemeClr val="tx1"/>
          </a:solidFill>
          <a:latin typeface="+mn-lt"/>
          <a:ea typeface="+mn-ea"/>
          <a:cs typeface="+mn-cs"/>
        </a:defRPr>
      </a:lvl4pPr>
      <a:lvl5pPr marL="1826504" algn="l" defTabSz="913253" rtl="0" eaLnBrk="1" latinLnBrk="0" hangingPunct="1">
        <a:defRPr sz="1800" kern="1200">
          <a:solidFill>
            <a:schemeClr val="tx1"/>
          </a:solidFill>
          <a:latin typeface="+mn-lt"/>
          <a:ea typeface="+mn-ea"/>
          <a:cs typeface="+mn-cs"/>
        </a:defRPr>
      </a:lvl5pPr>
      <a:lvl6pPr marL="2283093" algn="l" defTabSz="913253" rtl="0" eaLnBrk="1" latinLnBrk="0" hangingPunct="1">
        <a:defRPr sz="1800" kern="1200">
          <a:solidFill>
            <a:schemeClr val="tx1"/>
          </a:solidFill>
          <a:latin typeface="+mn-lt"/>
          <a:ea typeface="+mn-ea"/>
          <a:cs typeface="+mn-cs"/>
        </a:defRPr>
      </a:lvl6pPr>
      <a:lvl7pPr marL="2739683" algn="l" defTabSz="913253" rtl="0" eaLnBrk="1" latinLnBrk="0" hangingPunct="1">
        <a:defRPr sz="1800" kern="1200">
          <a:solidFill>
            <a:schemeClr val="tx1"/>
          </a:solidFill>
          <a:latin typeface="+mn-lt"/>
          <a:ea typeface="+mn-ea"/>
          <a:cs typeface="+mn-cs"/>
        </a:defRPr>
      </a:lvl7pPr>
      <a:lvl8pPr marL="3196320" algn="l" defTabSz="913253" rtl="0" eaLnBrk="1" latinLnBrk="0" hangingPunct="1">
        <a:defRPr sz="1800" kern="1200">
          <a:solidFill>
            <a:schemeClr val="tx1"/>
          </a:solidFill>
          <a:latin typeface="+mn-lt"/>
          <a:ea typeface="+mn-ea"/>
          <a:cs typeface="+mn-cs"/>
        </a:defRPr>
      </a:lvl8pPr>
      <a:lvl9pPr marL="3652945" algn="l" defTabSz="9132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123693963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2"/>
          <p:cNvSpPr>
            <a:spLocks noGrp="1" noChangeArrowheads="1"/>
          </p:cNvSpPr>
          <p:nvPr>
            <p:ph type="body" idx="1"/>
          </p:nvPr>
        </p:nvSpPr>
        <p:spPr bwMode="auto">
          <a:xfrm>
            <a:off x="171653" y="728718"/>
            <a:ext cx="8746316" cy="38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8" tIns="45669" rIns="91338" bIns="4566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338" tIns="45669" rIns="91338" bIns="45669" numCol="1" anchor="ctr" anchorCtr="0" compatLnSpc="1">
            <a:prstTxWarp prst="textNoShape">
              <a:avLst/>
            </a:prstTxWarp>
            <a:spAutoFit/>
          </a:bodyPr>
          <a:lstStyle/>
          <a:p>
            <a:pPr lvl="0"/>
            <a:r>
              <a:rPr lang="en-US" dirty="0" smtClean="0"/>
              <a:t>Click to edit Master title style</a:t>
            </a:r>
            <a:endParaRPr lang="en-GB" dirty="0" smtClean="0"/>
          </a:p>
        </p:txBody>
      </p:sp>
      <p:sp>
        <p:nvSpPr>
          <p:cNvPr id="40" name="Rectangle 39"/>
          <p:cNvSpPr/>
          <p:nvPr userDrawn="1"/>
        </p:nvSpPr>
        <p:spPr>
          <a:xfrm>
            <a:off x="0" y="4792798"/>
            <a:ext cx="9144000" cy="3507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38" tIns="45669" rIns="91338" bIns="45669" rtlCol="0" anchor="ctr"/>
          <a:lstStyle/>
          <a:p>
            <a:pPr algn="ctr"/>
            <a:endParaRPr lang="en-US">
              <a:solidFill>
                <a:srgbClr val="FFFFFF"/>
              </a:solidFill>
            </a:endParaRPr>
          </a:p>
        </p:txBody>
      </p:sp>
      <p:pic>
        <p:nvPicPr>
          <p:cNvPr id="88" name="Picture 87"/>
          <p:cNvPicPr>
            <a:picLocks noChangeAspect="1"/>
          </p:cNvPicPr>
          <p:nvPr userDrawn="1"/>
        </p:nvPicPr>
        <p:blipFill rotWithShape="1">
          <a:blip r:embed="rId13"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89" name="Picture 88"/>
          <p:cNvPicPr>
            <a:picLocks noChangeAspect="1"/>
          </p:cNvPicPr>
          <p:nvPr userDrawn="1"/>
        </p:nvPicPr>
        <p:blipFill rotWithShape="1">
          <a:blip r:embed="rId14" cstate="screen">
            <a:extLst>
              <a:ext uri="{28A0092B-C50C-407E-A947-70E740481C1C}">
                <a14:useLocalDpi xmlns:a14="http://schemas.microsoft.com/office/drawing/2010/main"/>
              </a:ext>
            </a:extLst>
          </a:blip>
          <a:srcRect r="-1119" b="-37906"/>
          <a:stretch/>
        </p:blipFill>
        <p:spPr>
          <a:xfrm>
            <a:off x="7787917" y="4865813"/>
            <a:ext cx="1224000" cy="216000"/>
          </a:xfrm>
          <a:prstGeom prst="rect">
            <a:avLst/>
          </a:prstGeom>
        </p:spPr>
      </p:pic>
      <p:grpSp>
        <p:nvGrpSpPr>
          <p:cNvPr id="33" name="Group 32"/>
          <p:cNvGrpSpPr/>
          <p:nvPr userDrawn="1"/>
        </p:nvGrpSpPr>
        <p:grpSpPr>
          <a:xfrm>
            <a:off x="171652" y="4905803"/>
            <a:ext cx="6678000" cy="111519"/>
            <a:chOff x="171652" y="6621093"/>
            <a:chExt cx="6678000" cy="111519"/>
          </a:xfrm>
        </p:grpSpPr>
        <p:pic>
          <p:nvPicPr>
            <p:cNvPr id="34" name="Picture 33" descr="a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5" name="Picture 34" descr="be.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6" name="Picture 35" descr="ca.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37" name="Picture 36" descr="ch.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38" name="Picture 37" descr="cz.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39" name="Picture 38" descr="d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60" name="Picture 59" descr="dk.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62" name="Picture 61" descr="ee.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63" name="Picture 62" descr="es.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64" name="Picture 63" descr="fi.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65" name="Picture 64" descr="f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66" name="Picture 65" descr="gr.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67" name="Picture 66" descr="hu.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68" name="Picture 67" descr="ie.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69" name="Picture 68" descr="it.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70" name="Picture 69" descr="lu.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71" name="Picture 70" descr="n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72" name="Picture 71" descr="no.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73" name="Picture 72" descr="pl.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74" name="Picture 73" descr="pt.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75" name="Picture 74" descr="ro.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76" name="Picture 75" descr="se.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77" name="Picture 76" descr="uk.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sp>
        <p:nvSpPr>
          <p:cNvPr id="78" name="Text Box 34"/>
          <p:cNvSpPr txBox="1">
            <a:spLocks noChangeAspect="1" noChangeArrowheads="1"/>
          </p:cNvSpPr>
          <p:nvPr userDrawn="1"/>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38" tIns="45669" rIns="0" bIns="45669"/>
          <a:lstStyle/>
          <a:p>
            <a:pPr algn="r">
              <a:spcBef>
                <a:spcPct val="50000"/>
              </a:spcBef>
            </a:pPr>
            <a:r>
              <a:rPr lang="en-GB" sz="800" noProof="1" smtClean="0">
                <a:solidFill>
                  <a:srgbClr val="4D4F53"/>
                </a:solidFill>
              </a:rPr>
              <a:t>| Slide  </a:t>
            </a:r>
            <a:fld id="{BBA2E11D-44E1-43DD-A173-928128880055}"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79" name="Text Box 38"/>
          <p:cNvSpPr txBox="1">
            <a:spLocks noChangeArrowheads="1"/>
          </p:cNvSpPr>
          <p:nvPr userDrawn="1"/>
        </p:nvSpPr>
        <p:spPr bwMode="auto">
          <a:xfrm>
            <a:off x="166064" y="4575170"/>
            <a:ext cx="5674114" cy="2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669" rIns="91338" bIns="45669">
            <a:spAutoFit/>
          </a:bodyPr>
          <a:lstStyle/>
          <a:p>
            <a:pPr>
              <a:spcBef>
                <a:spcPct val="50000"/>
              </a:spcBef>
            </a:pPr>
            <a:r>
              <a:rPr lang="en-US" sz="800" dirty="0" smtClean="0">
                <a:solidFill>
                  <a:srgbClr val="000000">
                    <a:lumMod val="75000"/>
                    <a:lumOff val="25000"/>
                  </a:srgbClr>
                </a:solidFill>
              </a:rPr>
              <a:t>ESA UNCLASSIFIED - For Official Use		</a:t>
            </a:r>
            <a:endParaRPr lang="en-GB" sz="800" dirty="0">
              <a:solidFill>
                <a:srgbClr val="000000">
                  <a:lumMod val="75000"/>
                  <a:lumOff val="25000"/>
                </a:srgbClr>
              </a:solidFill>
            </a:endParaRPr>
          </a:p>
        </p:txBody>
      </p:sp>
      <p:pic>
        <p:nvPicPr>
          <p:cNvPr id="41" name="Picture 40" descr="si.png"/>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6353401" y="4905134"/>
            <a:ext cx="163385" cy="108000"/>
          </a:xfrm>
          <a:prstGeom prst="rect">
            <a:avLst/>
          </a:prstGeom>
        </p:spPr>
      </p:pic>
    </p:spTree>
    <p:extLst>
      <p:ext uri="{BB962C8B-B14F-4D97-AF65-F5344CB8AC3E}">
        <p14:creationId xmlns:p14="http://schemas.microsoft.com/office/powerpoint/2010/main" val="3194647078"/>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590" algn="l" rtl="0" eaLnBrk="1" fontAlgn="base" hangingPunct="1">
        <a:spcBef>
          <a:spcPct val="0"/>
        </a:spcBef>
        <a:spcAft>
          <a:spcPct val="0"/>
        </a:spcAft>
        <a:defRPr sz="2200" b="1">
          <a:solidFill>
            <a:schemeClr val="bg1"/>
          </a:solidFill>
          <a:latin typeface="Verdana" pitchFamily="34" charset="0"/>
        </a:defRPr>
      </a:lvl6pPr>
      <a:lvl7pPr marL="913253" algn="l" rtl="0" eaLnBrk="1" fontAlgn="base" hangingPunct="1">
        <a:spcBef>
          <a:spcPct val="0"/>
        </a:spcBef>
        <a:spcAft>
          <a:spcPct val="0"/>
        </a:spcAft>
        <a:defRPr sz="2200" b="1">
          <a:solidFill>
            <a:schemeClr val="bg1"/>
          </a:solidFill>
          <a:latin typeface="Verdana" pitchFamily="34" charset="0"/>
        </a:defRPr>
      </a:lvl7pPr>
      <a:lvl8pPr marL="1369866" algn="l" rtl="0" eaLnBrk="1" fontAlgn="base" hangingPunct="1">
        <a:spcBef>
          <a:spcPct val="0"/>
        </a:spcBef>
        <a:spcAft>
          <a:spcPct val="0"/>
        </a:spcAft>
        <a:defRPr sz="2200" b="1">
          <a:solidFill>
            <a:schemeClr val="bg1"/>
          </a:solidFill>
          <a:latin typeface="Verdana" pitchFamily="34" charset="0"/>
        </a:defRPr>
      </a:lvl8pPr>
      <a:lvl9pPr marL="1826504" algn="l" rtl="0" eaLnBrk="1" fontAlgn="base" hangingPunct="1">
        <a:spcBef>
          <a:spcPct val="0"/>
        </a:spcBef>
        <a:spcAft>
          <a:spcPct val="0"/>
        </a:spcAft>
        <a:defRPr sz="2200"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Verdana"/>
          <a:ea typeface="+mn-ea"/>
          <a:cs typeface="Verdana"/>
        </a:defRPr>
      </a:lvl1pPr>
      <a:lvl2pPr marL="807018"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2pPr>
      <a:lvl3pPr marL="1404740"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3pPr>
      <a:lvl4pPr marL="2002463"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4pPr>
      <a:lvl5pPr marL="2600185"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5pPr>
      <a:lvl6pPr marL="3475363"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1982"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8615"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5229" indent="-41856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3253" rtl="0" eaLnBrk="1" latinLnBrk="0" hangingPunct="1">
        <a:defRPr sz="1800" kern="1200">
          <a:solidFill>
            <a:schemeClr val="tx1"/>
          </a:solidFill>
          <a:latin typeface="+mn-lt"/>
          <a:ea typeface="+mn-ea"/>
          <a:cs typeface="+mn-cs"/>
        </a:defRPr>
      </a:lvl1pPr>
      <a:lvl2pPr marL="456590" algn="l" defTabSz="913253" rtl="0" eaLnBrk="1" latinLnBrk="0" hangingPunct="1">
        <a:defRPr sz="1800" kern="1200">
          <a:solidFill>
            <a:schemeClr val="tx1"/>
          </a:solidFill>
          <a:latin typeface="+mn-lt"/>
          <a:ea typeface="+mn-ea"/>
          <a:cs typeface="+mn-cs"/>
        </a:defRPr>
      </a:lvl2pPr>
      <a:lvl3pPr marL="913253" algn="l" defTabSz="913253" rtl="0" eaLnBrk="1" latinLnBrk="0" hangingPunct="1">
        <a:defRPr sz="1800" kern="1200">
          <a:solidFill>
            <a:schemeClr val="tx1"/>
          </a:solidFill>
          <a:latin typeface="+mn-lt"/>
          <a:ea typeface="+mn-ea"/>
          <a:cs typeface="+mn-cs"/>
        </a:defRPr>
      </a:lvl3pPr>
      <a:lvl4pPr marL="1369866" algn="l" defTabSz="913253" rtl="0" eaLnBrk="1" latinLnBrk="0" hangingPunct="1">
        <a:defRPr sz="1800" kern="1200">
          <a:solidFill>
            <a:schemeClr val="tx1"/>
          </a:solidFill>
          <a:latin typeface="+mn-lt"/>
          <a:ea typeface="+mn-ea"/>
          <a:cs typeface="+mn-cs"/>
        </a:defRPr>
      </a:lvl4pPr>
      <a:lvl5pPr marL="1826504" algn="l" defTabSz="913253" rtl="0" eaLnBrk="1" latinLnBrk="0" hangingPunct="1">
        <a:defRPr sz="1800" kern="1200">
          <a:solidFill>
            <a:schemeClr val="tx1"/>
          </a:solidFill>
          <a:latin typeface="+mn-lt"/>
          <a:ea typeface="+mn-ea"/>
          <a:cs typeface="+mn-cs"/>
        </a:defRPr>
      </a:lvl5pPr>
      <a:lvl6pPr marL="2283093" algn="l" defTabSz="913253" rtl="0" eaLnBrk="1" latinLnBrk="0" hangingPunct="1">
        <a:defRPr sz="1800" kern="1200">
          <a:solidFill>
            <a:schemeClr val="tx1"/>
          </a:solidFill>
          <a:latin typeface="+mn-lt"/>
          <a:ea typeface="+mn-ea"/>
          <a:cs typeface="+mn-cs"/>
        </a:defRPr>
      </a:lvl6pPr>
      <a:lvl7pPr marL="2739683" algn="l" defTabSz="913253" rtl="0" eaLnBrk="1" latinLnBrk="0" hangingPunct="1">
        <a:defRPr sz="1800" kern="1200">
          <a:solidFill>
            <a:schemeClr val="tx1"/>
          </a:solidFill>
          <a:latin typeface="+mn-lt"/>
          <a:ea typeface="+mn-ea"/>
          <a:cs typeface="+mn-cs"/>
        </a:defRPr>
      </a:lvl7pPr>
      <a:lvl8pPr marL="3196320" algn="l" defTabSz="913253" rtl="0" eaLnBrk="1" latinLnBrk="0" hangingPunct="1">
        <a:defRPr sz="1800" kern="1200">
          <a:solidFill>
            <a:schemeClr val="tx1"/>
          </a:solidFill>
          <a:latin typeface="+mn-lt"/>
          <a:ea typeface="+mn-ea"/>
          <a:cs typeface="+mn-cs"/>
        </a:defRPr>
      </a:lvl8pPr>
      <a:lvl9pPr marL="3652945" algn="l" defTabSz="913253"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2"/>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2"/>
          <p:cNvSpPr>
            <a:spLocks noGrp="1" noChangeArrowheads="1"/>
          </p:cNvSpPr>
          <p:nvPr>
            <p:ph type="body" idx="1"/>
          </p:nvPr>
        </p:nvSpPr>
        <p:spPr bwMode="auto">
          <a:xfrm>
            <a:off x="171654" y="728714"/>
            <a:ext cx="8746316" cy="38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143087" y="160716"/>
            <a:ext cx="7174846" cy="407756"/>
          </a:xfrm>
          <a:prstGeom prst="rect">
            <a:avLst/>
          </a:prstGeom>
          <a:noFill/>
          <a:ln>
            <a:noFill/>
          </a:ln>
          <a:extLst/>
        </p:spPr>
        <p:txBody>
          <a:bodyPr vert="horz" wrap="square" lIns="68580" tIns="34290" rIns="68580" bIns="34290" numCol="1" anchor="ctr" anchorCtr="0" compatLnSpc="1">
            <a:prstTxWarp prst="textNoShape">
              <a:avLst/>
            </a:prstTxWarp>
            <a:spAutoFit/>
          </a:bodyPr>
          <a:lstStyle/>
          <a:p>
            <a:pPr lvl="0"/>
            <a:r>
              <a:rPr lang="en-US" dirty="0" smtClean="0"/>
              <a:t>Click to edit Master title style</a:t>
            </a:r>
            <a:endParaRPr lang="en-GB" dirty="0" smtClean="0"/>
          </a:p>
        </p:txBody>
      </p:sp>
      <p:sp>
        <p:nvSpPr>
          <p:cNvPr id="40" name="Rectangle 39"/>
          <p:cNvSpPr/>
          <p:nvPr userDrawn="1"/>
        </p:nvSpPr>
        <p:spPr>
          <a:xfrm>
            <a:off x="0" y="4792748"/>
            <a:ext cx="9144000" cy="3507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914378">
              <a:defRPr/>
            </a:pPr>
            <a:endParaRPr lang="en-US">
              <a:solidFill>
                <a:srgbClr val="FFFFFF"/>
              </a:solidFill>
            </a:endParaRPr>
          </a:p>
        </p:txBody>
      </p:sp>
      <p:pic>
        <p:nvPicPr>
          <p:cNvPr id="88" name="Picture 87"/>
          <p:cNvPicPr>
            <a:picLocks noChangeAspect="1"/>
          </p:cNvPicPr>
          <p:nvPr userDrawn="1"/>
        </p:nvPicPr>
        <p:blipFill rotWithShape="1">
          <a:blip r:embed="rId8" cstate="screen">
            <a:extLst>
              <a:ext uri="{28A0092B-C50C-407E-A947-70E740481C1C}">
                <a14:useLocalDpi xmlns:a14="http://schemas.microsoft.com/office/drawing/2010/main"/>
              </a:ext>
            </a:extLst>
          </a:blip>
          <a:srcRect t="-1" b="23122"/>
          <a:stretch/>
        </p:blipFill>
        <p:spPr>
          <a:xfrm>
            <a:off x="7787918" y="155435"/>
            <a:ext cx="1210456" cy="504000"/>
          </a:xfrm>
          <a:prstGeom prst="rect">
            <a:avLst/>
          </a:prstGeom>
        </p:spPr>
      </p:pic>
      <p:pic>
        <p:nvPicPr>
          <p:cNvPr id="89" name="Picture 88"/>
          <p:cNvPicPr>
            <a:picLocks noChangeAspect="1"/>
          </p:cNvPicPr>
          <p:nvPr userDrawn="1"/>
        </p:nvPicPr>
        <p:blipFill rotWithShape="1">
          <a:blip r:embed="rId9" cstate="screen">
            <a:extLst>
              <a:ext uri="{28A0092B-C50C-407E-A947-70E740481C1C}">
                <a14:useLocalDpi xmlns:a14="http://schemas.microsoft.com/office/drawing/2010/main"/>
              </a:ext>
            </a:extLst>
          </a:blip>
          <a:srcRect r="-1119" b="-37906"/>
          <a:stretch/>
        </p:blipFill>
        <p:spPr>
          <a:xfrm>
            <a:off x="7787917" y="4865813"/>
            <a:ext cx="1224000" cy="216000"/>
          </a:xfrm>
          <a:prstGeom prst="rect">
            <a:avLst/>
          </a:prstGeom>
        </p:spPr>
      </p:pic>
      <p:grpSp>
        <p:nvGrpSpPr>
          <p:cNvPr id="33" name="Group 32"/>
          <p:cNvGrpSpPr/>
          <p:nvPr userDrawn="1"/>
        </p:nvGrpSpPr>
        <p:grpSpPr>
          <a:xfrm>
            <a:off x="171652" y="4905803"/>
            <a:ext cx="6678000" cy="111519"/>
            <a:chOff x="171652" y="6621093"/>
            <a:chExt cx="6678000" cy="111519"/>
          </a:xfrm>
        </p:grpSpPr>
        <p:pic>
          <p:nvPicPr>
            <p:cNvPr id="34" name="Picture 33" descr="at.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5" name="Picture 34" descr="be.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6" name="Picture 35" descr="ca.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37" name="Picture 36" descr="ch.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38" name="Picture 37" descr="cz.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39" name="Picture 38" descr="d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60" name="Picture 59" descr="dk.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62" name="Picture 61" descr="ee.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63" name="Picture 62" descr="es.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64" name="Picture 63" descr="fi.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65" name="Picture 64" descr="fr.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66" name="Picture 65" descr="gr.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67" name="Picture 66" descr="hu.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68" name="Picture 67" descr="ie.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69" name="Picture 68" descr="i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70" name="Picture 69" descr="lu.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71" name="Picture 70" descr="nl.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72" name="Picture 71" descr="no.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73" name="Picture 72" descr="pl.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74" name="Picture 73" descr="pt.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75" name="Picture 74" descr="ro.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76" name="Picture 75" descr="se.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77" name="Picture 76" descr="uk.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1" name="Picture 40" descr="si.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6353351" y="4905134"/>
            <a:ext cx="163385" cy="108000"/>
          </a:xfrm>
          <a:prstGeom prst="rect">
            <a:avLst/>
          </a:prstGeom>
        </p:spPr>
      </p:pic>
    </p:spTree>
    <p:extLst>
      <p:ext uri="{BB962C8B-B14F-4D97-AF65-F5344CB8AC3E}">
        <p14:creationId xmlns:p14="http://schemas.microsoft.com/office/powerpoint/2010/main" val="3729410596"/>
      </p:ext>
    </p:extLst>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189" algn="l" rtl="0" eaLnBrk="1" fontAlgn="base" hangingPunct="1">
        <a:spcBef>
          <a:spcPct val="0"/>
        </a:spcBef>
        <a:spcAft>
          <a:spcPct val="0"/>
        </a:spcAft>
        <a:defRPr sz="2200" b="1">
          <a:solidFill>
            <a:schemeClr val="bg1"/>
          </a:solidFill>
          <a:latin typeface="Verdana" pitchFamily="34" charset="0"/>
        </a:defRPr>
      </a:lvl6pPr>
      <a:lvl7pPr marL="914378" algn="l" rtl="0" eaLnBrk="1" fontAlgn="base" hangingPunct="1">
        <a:spcBef>
          <a:spcPct val="0"/>
        </a:spcBef>
        <a:spcAft>
          <a:spcPct val="0"/>
        </a:spcAft>
        <a:defRPr sz="2200" b="1">
          <a:solidFill>
            <a:schemeClr val="bg1"/>
          </a:solidFill>
          <a:latin typeface="Verdana" pitchFamily="34" charset="0"/>
        </a:defRPr>
      </a:lvl7pPr>
      <a:lvl8pPr marL="1371566" algn="l" rtl="0" eaLnBrk="1" fontAlgn="base" hangingPunct="1">
        <a:spcBef>
          <a:spcPct val="0"/>
        </a:spcBef>
        <a:spcAft>
          <a:spcPct val="0"/>
        </a:spcAft>
        <a:defRPr sz="2200" b="1">
          <a:solidFill>
            <a:schemeClr val="bg1"/>
          </a:solidFill>
          <a:latin typeface="Verdana" pitchFamily="34" charset="0"/>
        </a:defRPr>
      </a:lvl8pPr>
      <a:lvl9pPr marL="1828754" algn="l" rtl="0" eaLnBrk="1" fontAlgn="base" hangingPunct="1">
        <a:spcBef>
          <a:spcPct val="0"/>
        </a:spcBef>
        <a:spcAft>
          <a:spcPct val="0"/>
        </a:spcAft>
        <a:defRPr sz="2200"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Verdana"/>
          <a:ea typeface="+mn-ea"/>
          <a:cs typeface="Verdana"/>
        </a:defRPr>
      </a:lvl1pPr>
      <a:lvl2pPr marL="808018"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2pPr>
      <a:lvl3pPr marL="1406490"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3pPr>
      <a:lvl4pPr marL="2004963"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4pPr>
      <a:lvl5pPr marL="2603435"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5pPr>
      <a:lvl6pPr marL="3479713" indent="-41909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6902" indent="-41909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090" indent="-41909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279" indent="-41909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a:spcBef>
                <a:spcPct val="50000"/>
              </a:spcBef>
            </a:pPr>
            <a:endParaRPr lang="en-GB" sz="800" dirty="0">
              <a:solidFill>
                <a:srgbClr val="000000"/>
              </a:solidFill>
              <a:latin typeface="Verdana"/>
              <a:sym typeface="Helvetica Light"/>
            </a:endParaRPr>
          </a:p>
        </p:txBody>
      </p:sp>
      <p:sp>
        <p:nvSpPr>
          <p:cNvPr id="10" name="Rectangle 6"/>
          <p:cNvSpPr>
            <a:spLocks noGrp="1" noChangeArrowheads="1"/>
          </p:cNvSpPr>
          <p:nvPr>
            <p:ph type="title"/>
          </p:nvPr>
        </p:nvSpPr>
        <p:spPr bwMode="auto">
          <a:xfrm>
            <a:off x="143086" y="149153"/>
            <a:ext cx="7174846" cy="430887"/>
          </a:xfrm>
          <a:prstGeom prst="rect">
            <a:avLst/>
          </a:prstGeom>
          <a:noFill/>
          <a:ln>
            <a:noFill/>
          </a:ln>
          <a:extLst/>
        </p:spPr>
        <p:txBody>
          <a:bodyPr vert="horz" wrap="square" lIns="91418" tIns="45709" rIns="91418" bIns="45709"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798"/>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0" bIns="45709"/>
          <a:lstStyle/>
          <a:p>
            <a:pPr algn="r">
              <a:spcBef>
                <a:spcPct val="50000"/>
              </a:spcBef>
            </a:pPr>
            <a:r>
              <a:rPr lang="en-GB" sz="800" noProof="1" smtClean="0">
                <a:solidFill>
                  <a:srgbClr val="4D4F53"/>
                </a:solidFill>
                <a:latin typeface="Verdana"/>
                <a:sym typeface="Helvetica Light"/>
              </a:rPr>
              <a:t> Slide  </a:t>
            </a:r>
            <a:fld id="{4630B4BB-2C40-48DB-9D8B-17679D651B0A}" type="slidenum">
              <a:rPr lang="en-GB" sz="800" noProof="1" smtClean="0">
                <a:solidFill>
                  <a:srgbClr val="4D4F53"/>
                </a:solidFill>
                <a:latin typeface="Verdana"/>
                <a:sym typeface="Helvetica Light"/>
              </a:rPr>
              <a:pPr algn="r">
                <a:spcBef>
                  <a:spcPct val="50000"/>
                </a:spcBef>
              </a:pPr>
              <a:t>‹#›</a:t>
            </a:fld>
            <a:endParaRPr lang="en-GB" sz="800" noProof="1">
              <a:solidFill>
                <a:srgbClr val="4D4F53"/>
              </a:solidFill>
              <a:latin typeface="Verdana"/>
              <a:sym typeface="Helvetica Light"/>
            </a:endParaRPr>
          </a:p>
        </p:txBody>
      </p:sp>
      <p:sp>
        <p:nvSpPr>
          <p:cNvPr id="2" name="Rectangle 1"/>
          <p:cNvSpPr/>
          <p:nvPr userDrawn="1"/>
        </p:nvSpPr>
        <p:spPr>
          <a:xfrm>
            <a:off x="3086415" y="4561343"/>
            <a:ext cx="2991694" cy="219279"/>
          </a:xfrm>
          <a:prstGeom prst="rect">
            <a:avLst/>
          </a:prstGeom>
        </p:spPr>
        <p:txBody>
          <a:bodyPr wrap="square" lIns="91418" tIns="45709" rIns="91418" bIns="45709">
            <a:spAutoFit/>
          </a:bodyPr>
          <a:lstStyle/>
          <a:p>
            <a:r>
              <a:rPr lang="en-GB" sz="800" dirty="0" smtClean="0">
                <a:solidFill>
                  <a:srgbClr val="4D4F53"/>
                </a:solidFill>
                <a:latin typeface="Verdana"/>
                <a:sym typeface="Helvetica Light"/>
              </a:rPr>
              <a:t>	</a:t>
            </a:r>
            <a:endParaRPr lang="en-GB" sz="800" dirty="0">
              <a:solidFill>
                <a:srgbClr val="4D4F53"/>
              </a:solidFill>
              <a:latin typeface="Verdana"/>
              <a:sym typeface="Helvetica Light"/>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3359440897"/>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073" algn="l" rtl="0" eaLnBrk="1" fontAlgn="base" hangingPunct="1">
        <a:spcBef>
          <a:spcPct val="0"/>
        </a:spcBef>
        <a:spcAft>
          <a:spcPct val="0"/>
        </a:spcAft>
        <a:defRPr sz="2200" b="1">
          <a:solidFill>
            <a:schemeClr val="bg1"/>
          </a:solidFill>
          <a:latin typeface="Verdana" pitchFamily="34" charset="0"/>
        </a:defRPr>
      </a:lvl6pPr>
      <a:lvl7pPr marL="914150" algn="l" rtl="0" eaLnBrk="1" fontAlgn="base" hangingPunct="1">
        <a:spcBef>
          <a:spcPct val="0"/>
        </a:spcBef>
        <a:spcAft>
          <a:spcPct val="0"/>
        </a:spcAft>
        <a:defRPr sz="2200" b="1">
          <a:solidFill>
            <a:schemeClr val="bg1"/>
          </a:solidFill>
          <a:latin typeface="Verdana" pitchFamily="34" charset="0"/>
        </a:defRPr>
      </a:lvl7pPr>
      <a:lvl8pPr marL="1371226" algn="l" rtl="0" eaLnBrk="1" fontAlgn="base" hangingPunct="1">
        <a:spcBef>
          <a:spcPct val="0"/>
        </a:spcBef>
        <a:spcAft>
          <a:spcPct val="0"/>
        </a:spcAft>
        <a:defRPr sz="2200" b="1">
          <a:solidFill>
            <a:schemeClr val="bg1"/>
          </a:solidFill>
          <a:latin typeface="Verdana" pitchFamily="34" charset="0"/>
        </a:defRPr>
      </a:lvl8pPr>
      <a:lvl9pPr marL="1828298" algn="l" rtl="0" eaLnBrk="1" fontAlgn="base" hangingPunct="1">
        <a:spcBef>
          <a:spcPct val="0"/>
        </a:spcBef>
        <a:spcAft>
          <a:spcPct val="0"/>
        </a:spcAft>
        <a:defRPr sz="2200" b="1">
          <a:solidFill>
            <a:schemeClr val="bg1"/>
          </a:solidFill>
          <a:latin typeface="Verdana" pitchFamily="34" charset="0"/>
        </a:defRPr>
      </a:lvl9pPr>
    </p:titleStyle>
    <p:bodyStyle>
      <a:lvl1pPr marL="0" indent="-342803"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978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215"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465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085"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8843" indent="-41898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5918" indent="-41898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2993" indent="-41898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0069" indent="-418985"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150" rtl="0" eaLnBrk="1" latinLnBrk="0" hangingPunct="1">
        <a:defRPr sz="1800" kern="1200">
          <a:solidFill>
            <a:schemeClr val="tx1"/>
          </a:solidFill>
          <a:latin typeface="+mn-lt"/>
          <a:ea typeface="+mn-ea"/>
          <a:cs typeface="+mn-cs"/>
        </a:defRPr>
      </a:lvl1pPr>
      <a:lvl2pPr marL="457073" algn="l" defTabSz="914150" rtl="0" eaLnBrk="1" latinLnBrk="0" hangingPunct="1">
        <a:defRPr sz="1800" kern="1200">
          <a:solidFill>
            <a:schemeClr val="tx1"/>
          </a:solidFill>
          <a:latin typeface="+mn-lt"/>
          <a:ea typeface="+mn-ea"/>
          <a:cs typeface="+mn-cs"/>
        </a:defRPr>
      </a:lvl2pPr>
      <a:lvl3pPr marL="914150" algn="l" defTabSz="914150" rtl="0" eaLnBrk="1" latinLnBrk="0" hangingPunct="1">
        <a:defRPr sz="1800" kern="1200">
          <a:solidFill>
            <a:schemeClr val="tx1"/>
          </a:solidFill>
          <a:latin typeface="+mn-lt"/>
          <a:ea typeface="+mn-ea"/>
          <a:cs typeface="+mn-cs"/>
        </a:defRPr>
      </a:lvl3pPr>
      <a:lvl4pPr marL="1371226" algn="l" defTabSz="914150" rtl="0" eaLnBrk="1" latinLnBrk="0" hangingPunct="1">
        <a:defRPr sz="1800" kern="1200">
          <a:solidFill>
            <a:schemeClr val="tx1"/>
          </a:solidFill>
          <a:latin typeface="+mn-lt"/>
          <a:ea typeface="+mn-ea"/>
          <a:cs typeface="+mn-cs"/>
        </a:defRPr>
      </a:lvl4pPr>
      <a:lvl5pPr marL="1828298" algn="l" defTabSz="914150" rtl="0" eaLnBrk="1" latinLnBrk="0" hangingPunct="1">
        <a:defRPr sz="1800" kern="1200">
          <a:solidFill>
            <a:schemeClr val="tx1"/>
          </a:solidFill>
          <a:latin typeface="+mn-lt"/>
          <a:ea typeface="+mn-ea"/>
          <a:cs typeface="+mn-cs"/>
        </a:defRPr>
      </a:lvl5pPr>
      <a:lvl6pPr marL="2285373" algn="l" defTabSz="914150" rtl="0" eaLnBrk="1" latinLnBrk="0" hangingPunct="1">
        <a:defRPr sz="1800" kern="1200">
          <a:solidFill>
            <a:schemeClr val="tx1"/>
          </a:solidFill>
          <a:latin typeface="+mn-lt"/>
          <a:ea typeface="+mn-ea"/>
          <a:cs typeface="+mn-cs"/>
        </a:defRPr>
      </a:lvl6pPr>
      <a:lvl7pPr marL="2742443" algn="l" defTabSz="914150" rtl="0" eaLnBrk="1" latinLnBrk="0" hangingPunct="1">
        <a:defRPr sz="1800" kern="1200">
          <a:solidFill>
            <a:schemeClr val="tx1"/>
          </a:solidFill>
          <a:latin typeface="+mn-lt"/>
          <a:ea typeface="+mn-ea"/>
          <a:cs typeface="+mn-cs"/>
        </a:defRPr>
      </a:lvl7pPr>
      <a:lvl8pPr marL="3199520" algn="l" defTabSz="914150" rtl="0" eaLnBrk="1" latinLnBrk="0" hangingPunct="1">
        <a:defRPr sz="1800" kern="1200">
          <a:solidFill>
            <a:schemeClr val="tx1"/>
          </a:solidFill>
          <a:latin typeface="+mn-lt"/>
          <a:ea typeface="+mn-ea"/>
          <a:cs typeface="+mn-cs"/>
        </a:defRPr>
      </a:lvl8pPr>
      <a:lvl9pPr marL="3656596" algn="l" defTabSz="91415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4" tIns="45707" rIns="91414" bIns="45707">
            <a:spAutoFit/>
          </a:bodyPr>
          <a:lstStyle/>
          <a:p>
            <a:pPr>
              <a:spcBef>
                <a:spcPct val="50000"/>
              </a:spcBef>
            </a:pPr>
            <a:endParaRPr lang="en-GB" sz="800" dirty="0">
              <a:solidFill>
                <a:srgbClr val="000000"/>
              </a:solidFill>
              <a:latin typeface="Verdana"/>
              <a:sym typeface="Helvetica Light"/>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414" tIns="45707" rIns="91414" bIns="45707"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00"/>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4" tIns="45707" rIns="0" bIns="45707"/>
          <a:lstStyle/>
          <a:p>
            <a:pPr algn="r">
              <a:spcBef>
                <a:spcPct val="50000"/>
              </a:spcBef>
            </a:pPr>
            <a:r>
              <a:rPr lang="en-GB" sz="800" noProof="1" smtClean="0">
                <a:solidFill>
                  <a:srgbClr val="4D4F53"/>
                </a:solidFill>
                <a:latin typeface="Verdana"/>
                <a:sym typeface="Helvetica Light"/>
              </a:rPr>
              <a:t> Slide  </a:t>
            </a:r>
            <a:fld id="{4630B4BB-2C40-48DB-9D8B-17679D651B0A}" type="slidenum">
              <a:rPr lang="en-GB" sz="800" noProof="1" smtClean="0">
                <a:solidFill>
                  <a:srgbClr val="4D4F53"/>
                </a:solidFill>
                <a:latin typeface="Verdana"/>
                <a:sym typeface="Helvetica Light"/>
              </a:rPr>
              <a:pPr algn="r">
                <a:spcBef>
                  <a:spcPct val="50000"/>
                </a:spcBef>
              </a:pPr>
              <a:t>‹#›</a:t>
            </a:fld>
            <a:endParaRPr lang="en-GB" sz="800" noProof="1">
              <a:solidFill>
                <a:srgbClr val="4D4F53"/>
              </a:solidFill>
              <a:latin typeface="Verdana"/>
              <a:sym typeface="Helvetica Light"/>
            </a:endParaRPr>
          </a:p>
        </p:txBody>
      </p:sp>
      <p:sp>
        <p:nvSpPr>
          <p:cNvPr id="2" name="Rectangle 1"/>
          <p:cNvSpPr/>
          <p:nvPr userDrawn="1"/>
        </p:nvSpPr>
        <p:spPr>
          <a:xfrm>
            <a:off x="3086415" y="4561343"/>
            <a:ext cx="2991694" cy="219279"/>
          </a:xfrm>
          <a:prstGeom prst="rect">
            <a:avLst/>
          </a:prstGeom>
        </p:spPr>
        <p:txBody>
          <a:bodyPr wrap="square" lIns="91414" tIns="45707" rIns="91414" bIns="45707">
            <a:spAutoFit/>
          </a:bodyPr>
          <a:lstStyle/>
          <a:p>
            <a:r>
              <a:rPr lang="en-GB" sz="800" dirty="0" smtClean="0">
                <a:solidFill>
                  <a:srgbClr val="4D4F53"/>
                </a:solidFill>
                <a:latin typeface="Verdana"/>
                <a:sym typeface="Helvetica Light"/>
              </a:rPr>
              <a:t>	</a:t>
            </a:r>
            <a:endParaRPr lang="en-GB" sz="800" dirty="0">
              <a:solidFill>
                <a:srgbClr val="4D4F53"/>
              </a:solidFill>
              <a:latin typeface="Verdana"/>
              <a:sym typeface="Helvetica Light"/>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4291518113"/>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049" algn="l" rtl="0" eaLnBrk="1" fontAlgn="base" hangingPunct="1">
        <a:spcBef>
          <a:spcPct val="0"/>
        </a:spcBef>
        <a:spcAft>
          <a:spcPct val="0"/>
        </a:spcAft>
        <a:defRPr sz="2200" b="1">
          <a:solidFill>
            <a:schemeClr val="bg1"/>
          </a:solidFill>
          <a:latin typeface="Verdana" pitchFamily="34" charset="0"/>
        </a:defRPr>
      </a:lvl6pPr>
      <a:lvl7pPr marL="914105" algn="l" rtl="0" eaLnBrk="1" fontAlgn="base" hangingPunct="1">
        <a:spcBef>
          <a:spcPct val="0"/>
        </a:spcBef>
        <a:spcAft>
          <a:spcPct val="0"/>
        </a:spcAft>
        <a:defRPr sz="2200" b="1">
          <a:solidFill>
            <a:schemeClr val="bg1"/>
          </a:solidFill>
          <a:latin typeface="Verdana" pitchFamily="34" charset="0"/>
        </a:defRPr>
      </a:lvl7pPr>
      <a:lvl8pPr marL="1371158" algn="l" rtl="0" eaLnBrk="1" fontAlgn="base" hangingPunct="1">
        <a:spcBef>
          <a:spcPct val="0"/>
        </a:spcBef>
        <a:spcAft>
          <a:spcPct val="0"/>
        </a:spcAft>
        <a:defRPr sz="2200" b="1">
          <a:solidFill>
            <a:schemeClr val="bg1"/>
          </a:solidFill>
          <a:latin typeface="Verdana" pitchFamily="34" charset="0"/>
        </a:defRPr>
      </a:lvl8pPr>
      <a:lvl9pPr marL="1828208" algn="l" rtl="0" eaLnBrk="1" fontAlgn="base" hangingPunct="1">
        <a:spcBef>
          <a:spcPct val="0"/>
        </a:spcBef>
        <a:spcAft>
          <a:spcPct val="0"/>
        </a:spcAft>
        <a:defRPr sz="2200" b="1">
          <a:solidFill>
            <a:schemeClr val="bg1"/>
          </a:solidFill>
          <a:latin typeface="Verdana" pitchFamily="34" charset="0"/>
        </a:defRPr>
      </a:lvl9pPr>
    </p:titleStyle>
    <p:bodyStyle>
      <a:lvl1pPr marL="0" indent="-342785"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97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145"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455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1955"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8669" indent="-418964"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5720" indent="-418964"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2774" indent="-418964"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9827" indent="-418964"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105" rtl="0" eaLnBrk="1" latinLnBrk="0" hangingPunct="1">
        <a:defRPr sz="1800" kern="1200">
          <a:solidFill>
            <a:schemeClr val="tx1"/>
          </a:solidFill>
          <a:latin typeface="+mn-lt"/>
          <a:ea typeface="+mn-ea"/>
          <a:cs typeface="+mn-cs"/>
        </a:defRPr>
      </a:lvl1pPr>
      <a:lvl2pPr marL="457049" algn="l" defTabSz="914105" rtl="0" eaLnBrk="1" latinLnBrk="0" hangingPunct="1">
        <a:defRPr sz="1800" kern="1200">
          <a:solidFill>
            <a:schemeClr val="tx1"/>
          </a:solidFill>
          <a:latin typeface="+mn-lt"/>
          <a:ea typeface="+mn-ea"/>
          <a:cs typeface="+mn-cs"/>
        </a:defRPr>
      </a:lvl2pPr>
      <a:lvl3pPr marL="914105" algn="l" defTabSz="914105" rtl="0" eaLnBrk="1" latinLnBrk="0" hangingPunct="1">
        <a:defRPr sz="1800" kern="1200">
          <a:solidFill>
            <a:schemeClr val="tx1"/>
          </a:solidFill>
          <a:latin typeface="+mn-lt"/>
          <a:ea typeface="+mn-ea"/>
          <a:cs typeface="+mn-cs"/>
        </a:defRPr>
      </a:lvl3pPr>
      <a:lvl4pPr marL="1371158" algn="l" defTabSz="914105" rtl="0" eaLnBrk="1" latinLnBrk="0" hangingPunct="1">
        <a:defRPr sz="1800" kern="1200">
          <a:solidFill>
            <a:schemeClr val="tx1"/>
          </a:solidFill>
          <a:latin typeface="+mn-lt"/>
          <a:ea typeface="+mn-ea"/>
          <a:cs typeface="+mn-cs"/>
        </a:defRPr>
      </a:lvl4pPr>
      <a:lvl5pPr marL="1828208" algn="l" defTabSz="914105" rtl="0" eaLnBrk="1" latinLnBrk="0" hangingPunct="1">
        <a:defRPr sz="1800" kern="1200">
          <a:solidFill>
            <a:schemeClr val="tx1"/>
          </a:solidFill>
          <a:latin typeface="+mn-lt"/>
          <a:ea typeface="+mn-ea"/>
          <a:cs typeface="+mn-cs"/>
        </a:defRPr>
      </a:lvl5pPr>
      <a:lvl6pPr marL="2285259" algn="l" defTabSz="914105" rtl="0" eaLnBrk="1" latinLnBrk="0" hangingPunct="1">
        <a:defRPr sz="1800" kern="1200">
          <a:solidFill>
            <a:schemeClr val="tx1"/>
          </a:solidFill>
          <a:latin typeface="+mn-lt"/>
          <a:ea typeface="+mn-ea"/>
          <a:cs typeface="+mn-cs"/>
        </a:defRPr>
      </a:lvl6pPr>
      <a:lvl7pPr marL="2742305" algn="l" defTabSz="914105" rtl="0" eaLnBrk="1" latinLnBrk="0" hangingPunct="1">
        <a:defRPr sz="1800" kern="1200">
          <a:solidFill>
            <a:schemeClr val="tx1"/>
          </a:solidFill>
          <a:latin typeface="+mn-lt"/>
          <a:ea typeface="+mn-ea"/>
          <a:cs typeface="+mn-cs"/>
        </a:defRPr>
      </a:lvl7pPr>
      <a:lvl8pPr marL="3199360" algn="l" defTabSz="914105" rtl="0" eaLnBrk="1" latinLnBrk="0" hangingPunct="1">
        <a:defRPr sz="1800" kern="1200">
          <a:solidFill>
            <a:schemeClr val="tx1"/>
          </a:solidFill>
          <a:latin typeface="+mn-lt"/>
          <a:ea typeface="+mn-ea"/>
          <a:cs typeface="+mn-cs"/>
        </a:defRPr>
      </a:lvl8pPr>
      <a:lvl9pPr marL="3656413" algn="l" defTabSz="914105"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1"/>
            <a:ext cx="9144000" cy="903685"/>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2"/>
          <p:cNvSpPr>
            <a:spLocks noGrp="1" noChangeArrowheads="1"/>
          </p:cNvSpPr>
          <p:nvPr>
            <p:ph type="body" idx="1"/>
          </p:nvPr>
        </p:nvSpPr>
        <p:spPr bwMode="auto">
          <a:xfrm>
            <a:off x="171653" y="728713"/>
            <a:ext cx="8746316" cy="38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endParaRPr lang="en-GB" dirty="0" smtClean="0"/>
          </a:p>
        </p:txBody>
      </p:sp>
      <p:sp>
        <p:nvSpPr>
          <p:cNvPr id="40" name="Rectangle 39"/>
          <p:cNvSpPr/>
          <p:nvPr userDrawn="1"/>
        </p:nvSpPr>
        <p:spPr>
          <a:xfrm>
            <a:off x="0" y="4792747"/>
            <a:ext cx="9144000" cy="3507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8" name="Picture 87"/>
          <p:cNvPicPr>
            <a:picLocks noChangeAspect="1"/>
          </p:cNvPicPr>
          <p:nvPr userDrawn="1"/>
        </p:nvPicPr>
        <p:blipFill rotWithShape="1">
          <a:blip r:embed="rId13" cstate="screen">
            <a:extLst>
              <a:ext uri="{28A0092B-C50C-407E-A947-70E740481C1C}">
                <a14:useLocalDpi xmlns:a14="http://schemas.microsoft.com/office/drawing/2010/main"/>
              </a:ext>
            </a:extLst>
          </a:blip>
          <a:srcRect t="-1" b="23122"/>
          <a:stretch/>
        </p:blipFill>
        <p:spPr>
          <a:xfrm>
            <a:off x="7787917" y="155435"/>
            <a:ext cx="1210456" cy="504000"/>
          </a:xfrm>
          <a:prstGeom prst="rect">
            <a:avLst/>
          </a:prstGeom>
        </p:spPr>
      </p:pic>
      <p:pic>
        <p:nvPicPr>
          <p:cNvPr id="89" name="Picture 88"/>
          <p:cNvPicPr>
            <a:picLocks noChangeAspect="1"/>
          </p:cNvPicPr>
          <p:nvPr userDrawn="1"/>
        </p:nvPicPr>
        <p:blipFill rotWithShape="1">
          <a:blip r:embed="rId14" cstate="screen">
            <a:extLst>
              <a:ext uri="{28A0092B-C50C-407E-A947-70E740481C1C}">
                <a14:useLocalDpi xmlns:a14="http://schemas.microsoft.com/office/drawing/2010/main"/>
              </a:ext>
            </a:extLst>
          </a:blip>
          <a:srcRect r="-1119" b="-37906"/>
          <a:stretch/>
        </p:blipFill>
        <p:spPr>
          <a:xfrm>
            <a:off x="7787917" y="4865813"/>
            <a:ext cx="1224000" cy="216000"/>
          </a:xfrm>
          <a:prstGeom prst="rect">
            <a:avLst/>
          </a:prstGeom>
        </p:spPr>
      </p:pic>
      <p:grpSp>
        <p:nvGrpSpPr>
          <p:cNvPr id="33" name="Group 32"/>
          <p:cNvGrpSpPr/>
          <p:nvPr userDrawn="1"/>
        </p:nvGrpSpPr>
        <p:grpSpPr>
          <a:xfrm>
            <a:off x="171652" y="4905803"/>
            <a:ext cx="6678000" cy="111519"/>
            <a:chOff x="171652" y="6621093"/>
            <a:chExt cx="6678000" cy="111519"/>
          </a:xfrm>
        </p:grpSpPr>
        <p:pic>
          <p:nvPicPr>
            <p:cNvPr id="34" name="Picture 33" descr="a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35" name="Picture 34" descr="be.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36" name="Picture 35" descr="ca.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37" name="Picture 36" descr="ch.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38" name="Picture 37" descr="cz.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39" name="Picture 38" descr="d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60" name="Picture 59" descr="dk.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62" name="Picture 61" descr="ee.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63" name="Picture 62" descr="es.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64" name="Picture 63" descr="fi.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65" name="Picture 64" descr="f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66" name="Picture 65" descr="gr.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67" name="Picture 66" descr="hu.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68" name="Picture 67" descr="ie.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69" name="Picture 68" descr="it.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70" name="Picture 69" descr="lu.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71" name="Picture 70" descr="n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72" name="Picture 71" descr="no.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73" name="Picture 72" descr="pl.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74" name="Picture 73" descr="pt.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75" name="Picture 74" descr="ro.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76" name="Picture 75" descr="se.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77" name="Picture 76" descr="uk.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sp>
        <p:nvSpPr>
          <p:cNvPr id="78" name="Text Box 34"/>
          <p:cNvSpPr txBox="1">
            <a:spLocks noChangeAspect="1" noChangeArrowheads="1"/>
          </p:cNvSpPr>
          <p:nvPr userDrawn="1"/>
        </p:nvSpPr>
        <p:spPr bwMode="auto">
          <a:xfrm>
            <a:off x="4480339" y="4580702"/>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p>
            <a:pPr algn="r">
              <a:spcBef>
                <a:spcPct val="50000"/>
              </a:spcBef>
            </a:pPr>
            <a:r>
              <a:rPr lang="en-GB" sz="800" noProof="1" smtClean="0">
                <a:solidFill>
                  <a:srgbClr val="4D4F53"/>
                </a:solidFill>
              </a:rPr>
              <a:t>| Slide  </a:t>
            </a:r>
            <a:fld id="{BBA2E11D-44E1-43DD-A173-928128880055}"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79" name="Text Box 38"/>
          <p:cNvSpPr txBox="1">
            <a:spLocks noChangeArrowheads="1"/>
          </p:cNvSpPr>
          <p:nvPr userDrawn="1"/>
        </p:nvSpPr>
        <p:spPr bwMode="auto">
          <a:xfrm>
            <a:off x="166064" y="4575170"/>
            <a:ext cx="56741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a:spcBef>
                <a:spcPct val="50000"/>
              </a:spcBef>
            </a:pPr>
            <a:r>
              <a:rPr lang="en-US" sz="800" dirty="0" smtClean="0">
                <a:solidFill>
                  <a:srgbClr val="000000">
                    <a:lumMod val="75000"/>
                    <a:lumOff val="25000"/>
                  </a:srgbClr>
                </a:solidFill>
              </a:rPr>
              <a:t>ESA UNCLASSIFIED - For Official Use		</a:t>
            </a:r>
            <a:endParaRPr lang="en-GB" sz="800" dirty="0">
              <a:solidFill>
                <a:srgbClr val="000000">
                  <a:lumMod val="75000"/>
                  <a:lumOff val="25000"/>
                </a:srgbClr>
              </a:solidFill>
            </a:endParaRPr>
          </a:p>
        </p:txBody>
      </p:sp>
      <p:pic>
        <p:nvPicPr>
          <p:cNvPr id="41" name="Picture 40" descr="si.png"/>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spTree>
    <p:extLst>
      <p:ext uri="{BB962C8B-B14F-4D97-AF65-F5344CB8AC3E}">
        <p14:creationId xmlns:p14="http://schemas.microsoft.com/office/powerpoint/2010/main" val="3668337478"/>
      </p:ext>
    </p:extLst>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 id="2147484657" r:id="rId10"/>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Verdana"/>
          <a:ea typeface="+mn-ea"/>
          <a:cs typeface="Verdana"/>
        </a:defRPr>
      </a:lvl1pPr>
      <a:lvl2pPr marL="808038"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2pPr>
      <a:lvl3pPr marL="1406525"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3pPr>
      <a:lvl4pPr marL="2005013"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4pPr>
      <a:lvl5pPr marL="2603500" indent="0" algn="l" rtl="0" eaLnBrk="1" fontAlgn="base" hangingPunct="1">
        <a:lnSpc>
          <a:spcPct val="119000"/>
        </a:lnSpc>
        <a:spcBef>
          <a:spcPct val="20000"/>
        </a:spcBef>
        <a:spcAft>
          <a:spcPct val="0"/>
        </a:spcAft>
        <a:buClr>
          <a:schemeClr val="accent1"/>
        </a:buClr>
        <a:buFont typeface="+mj-lt"/>
        <a:buNone/>
        <a:defRPr sz="1600">
          <a:solidFill>
            <a:schemeClr val="bg2"/>
          </a:solidFill>
          <a:latin typeface="Verdan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7"/>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pPr>
              <a:spcBef>
                <a:spcPct val="50000"/>
              </a:spcBef>
            </a:pPr>
            <a:endParaRPr lang="en-GB" sz="800" dirty="0">
              <a:solidFill>
                <a:srgbClr val="000000"/>
              </a:solidFill>
              <a:ea typeface="Verdana"/>
              <a:cs typeface="Verdana"/>
              <a:sym typeface="Verdana"/>
            </a:endParaRPr>
          </a:p>
        </p:txBody>
      </p:sp>
      <p:sp>
        <p:nvSpPr>
          <p:cNvPr id="10" name="Rectangle 6"/>
          <p:cNvSpPr>
            <a:spLocks noGrp="1" noChangeArrowheads="1"/>
          </p:cNvSpPr>
          <p:nvPr>
            <p:ph type="title"/>
          </p:nvPr>
        </p:nvSpPr>
        <p:spPr bwMode="auto">
          <a:xfrm>
            <a:off x="143086" y="149151"/>
            <a:ext cx="7174846" cy="430887"/>
          </a:xfrm>
          <a:prstGeom prst="rect">
            <a:avLst/>
          </a:prstGeom>
          <a:noFill/>
          <a:ln>
            <a:noFill/>
          </a:ln>
          <a:extLst/>
        </p:spPr>
        <p:txBody>
          <a:bodyPr vert="horz" wrap="square" lIns="91430" tIns="45715" rIns="91430" bIns="45715"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792"/>
            <a:ext cx="9144000" cy="366713"/>
          </a:xfrm>
          <a:prstGeom prst="rect">
            <a:avLst/>
          </a:prstGeom>
        </p:spPr>
      </p:pic>
      <p:sp>
        <p:nvSpPr>
          <p:cNvPr id="39" name="Text Box 34"/>
          <p:cNvSpPr txBox="1">
            <a:spLocks noChangeAspect="1" noChangeArrowheads="1"/>
          </p:cNvSpPr>
          <p:nvPr/>
        </p:nvSpPr>
        <p:spPr bwMode="auto">
          <a:xfrm>
            <a:off x="4480339" y="4580702"/>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0" bIns="45715"/>
          <a:lstStyle/>
          <a:p>
            <a:pPr algn="r">
              <a:spcBef>
                <a:spcPct val="50000"/>
              </a:spcBef>
            </a:pPr>
            <a:r>
              <a:rPr lang="en-GB" sz="800" noProof="1" smtClean="0">
                <a:solidFill>
                  <a:srgbClr val="4D4F53"/>
                </a:solidFill>
                <a:ea typeface="Verdana"/>
                <a:cs typeface="Verdana"/>
                <a:sym typeface="Verdana"/>
              </a:rPr>
              <a:t> Slide  </a:t>
            </a:r>
            <a:fld id="{4630B4BB-2C40-48DB-9D8B-17679D651B0A}" type="slidenum">
              <a:rPr lang="en-GB" sz="800" noProof="1" smtClean="0">
                <a:solidFill>
                  <a:srgbClr val="4D4F53"/>
                </a:solidFill>
                <a:ea typeface="Verdana"/>
                <a:cs typeface="Verdana"/>
                <a:sym typeface="Verdana"/>
              </a:rPr>
              <a:pPr algn="r">
                <a:spcBef>
                  <a:spcPct val="50000"/>
                </a:spcBef>
              </a:pPr>
              <a:t>‹#›</a:t>
            </a:fld>
            <a:endParaRPr lang="en-GB" sz="800" noProof="1">
              <a:solidFill>
                <a:srgbClr val="4D4F53"/>
              </a:solidFill>
              <a:ea typeface="Verdana"/>
              <a:cs typeface="Verdana"/>
              <a:sym typeface="Verdana"/>
            </a:endParaRPr>
          </a:p>
        </p:txBody>
      </p:sp>
      <p:sp>
        <p:nvSpPr>
          <p:cNvPr id="2" name="Rectangle 1"/>
          <p:cNvSpPr/>
          <p:nvPr userDrawn="1"/>
        </p:nvSpPr>
        <p:spPr>
          <a:xfrm>
            <a:off x="3086414" y="4561343"/>
            <a:ext cx="2991694" cy="215444"/>
          </a:xfrm>
          <a:prstGeom prst="rect">
            <a:avLst/>
          </a:prstGeom>
        </p:spPr>
        <p:txBody>
          <a:bodyPr wrap="square" lIns="91430" tIns="45715" rIns="91430" bIns="45715">
            <a:spAutoFit/>
          </a:bodyPr>
          <a:lstStyle/>
          <a:p>
            <a:r>
              <a:rPr lang="en-GB" sz="800" dirty="0" smtClean="0">
                <a:solidFill>
                  <a:srgbClr val="4D4F53"/>
                </a:solidFill>
                <a:ea typeface="Verdana"/>
                <a:cs typeface="Verdana"/>
                <a:sym typeface="Verdana"/>
              </a:rPr>
              <a:t>	</a:t>
            </a:r>
            <a:endParaRPr lang="en-GB" sz="800" dirty="0">
              <a:solidFill>
                <a:srgbClr val="4D4F53"/>
              </a:solidFill>
              <a:ea typeface="Verdana"/>
              <a:cs typeface="Verdana"/>
              <a:sym typeface="Verdana"/>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3250377593"/>
      </p:ext>
    </p:extLst>
  </p:cSld>
  <p:clrMap bg1="lt1" tx1="dk1" bg2="lt2" tx2="dk2" accent1="accent1" accent2="accent2" accent3="accent3" accent4="accent4" accent5="accent5" accent6="accent6" hlink="hlink" folHlink="folHlink"/>
  <p:sldLayoutIdLst>
    <p:sldLayoutId id="2147484659" r:id="rId1"/>
    <p:sldLayoutId id="2147484660" r:id="rId2"/>
    <p:sldLayoutId id="2147484661" r:id="rId3"/>
    <p:sldLayoutId id="2147484662" r:id="rId4"/>
    <p:sldLayoutId id="2147484663" r:id="rId5"/>
    <p:sldLayoutId id="2147484664" r:id="rId6"/>
    <p:sldLayoutId id="2147484665" r:id="rId7"/>
    <p:sldLayoutId id="2147484666" r:id="rId8"/>
    <p:sldLayoutId id="2147484667" r:id="rId9"/>
    <p:sldLayoutId id="2147484668"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145" algn="l" rtl="0" eaLnBrk="1" fontAlgn="base" hangingPunct="1">
        <a:spcBef>
          <a:spcPct val="0"/>
        </a:spcBef>
        <a:spcAft>
          <a:spcPct val="0"/>
        </a:spcAft>
        <a:defRPr sz="2200" b="1">
          <a:solidFill>
            <a:schemeClr val="bg1"/>
          </a:solidFill>
          <a:latin typeface="Verdana" pitchFamily="34" charset="0"/>
        </a:defRPr>
      </a:lvl6pPr>
      <a:lvl7pPr marL="914285" algn="l" rtl="0" eaLnBrk="1" fontAlgn="base" hangingPunct="1">
        <a:spcBef>
          <a:spcPct val="0"/>
        </a:spcBef>
        <a:spcAft>
          <a:spcPct val="0"/>
        </a:spcAft>
        <a:defRPr sz="2200" b="1">
          <a:solidFill>
            <a:schemeClr val="bg1"/>
          </a:solidFill>
          <a:latin typeface="Verdana" pitchFamily="34" charset="0"/>
        </a:defRPr>
      </a:lvl7pPr>
      <a:lvl8pPr marL="1371430" algn="l" rtl="0" eaLnBrk="1" fontAlgn="base" hangingPunct="1">
        <a:spcBef>
          <a:spcPct val="0"/>
        </a:spcBef>
        <a:spcAft>
          <a:spcPct val="0"/>
        </a:spcAft>
        <a:defRPr sz="2200" b="1">
          <a:solidFill>
            <a:schemeClr val="bg1"/>
          </a:solidFill>
          <a:latin typeface="Verdana" pitchFamily="34" charset="0"/>
        </a:defRPr>
      </a:lvl8pPr>
      <a:lvl9pPr marL="1828570" algn="l" rtl="0" eaLnBrk="1" fontAlgn="base" hangingPunct="1">
        <a:spcBef>
          <a:spcPct val="0"/>
        </a:spcBef>
        <a:spcAft>
          <a:spcPct val="0"/>
        </a:spcAft>
        <a:defRPr sz="2200" b="1">
          <a:solidFill>
            <a:schemeClr val="bg1"/>
          </a:solidFill>
          <a:latin typeface="Verdana" pitchFamily="34" charset="0"/>
        </a:defRPr>
      </a:lvl9pPr>
    </p:titleStyle>
    <p:bodyStyle>
      <a:lvl1pPr marL="0" indent="-342855"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99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425"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495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475"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365" indent="-41904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6510" indent="-41904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3650" indent="-41904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0795" indent="-419048"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285" rtl="0" eaLnBrk="1" latinLnBrk="0" hangingPunct="1">
        <a:defRPr sz="1800" kern="1200">
          <a:solidFill>
            <a:schemeClr val="tx1"/>
          </a:solidFill>
          <a:latin typeface="+mn-lt"/>
          <a:ea typeface="+mn-ea"/>
          <a:cs typeface="+mn-cs"/>
        </a:defRPr>
      </a:lvl1pPr>
      <a:lvl2pPr marL="457145" algn="l" defTabSz="914285" rtl="0" eaLnBrk="1" latinLnBrk="0" hangingPunct="1">
        <a:defRPr sz="1800" kern="1200">
          <a:solidFill>
            <a:schemeClr val="tx1"/>
          </a:solidFill>
          <a:latin typeface="+mn-lt"/>
          <a:ea typeface="+mn-ea"/>
          <a:cs typeface="+mn-cs"/>
        </a:defRPr>
      </a:lvl2pPr>
      <a:lvl3pPr marL="914285" algn="l" defTabSz="914285" rtl="0" eaLnBrk="1" latinLnBrk="0" hangingPunct="1">
        <a:defRPr sz="1800" kern="1200">
          <a:solidFill>
            <a:schemeClr val="tx1"/>
          </a:solidFill>
          <a:latin typeface="+mn-lt"/>
          <a:ea typeface="+mn-ea"/>
          <a:cs typeface="+mn-cs"/>
        </a:defRPr>
      </a:lvl3pPr>
      <a:lvl4pPr marL="1371430" algn="l" defTabSz="914285" rtl="0" eaLnBrk="1" latinLnBrk="0" hangingPunct="1">
        <a:defRPr sz="1800" kern="1200">
          <a:solidFill>
            <a:schemeClr val="tx1"/>
          </a:solidFill>
          <a:latin typeface="+mn-lt"/>
          <a:ea typeface="+mn-ea"/>
          <a:cs typeface="+mn-cs"/>
        </a:defRPr>
      </a:lvl4pPr>
      <a:lvl5pPr marL="1828570" algn="l" defTabSz="914285" rtl="0" eaLnBrk="1" latinLnBrk="0" hangingPunct="1">
        <a:defRPr sz="1800" kern="1200">
          <a:solidFill>
            <a:schemeClr val="tx1"/>
          </a:solidFill>
          <a:latin typeface="+mn-lt"/>
          <a:ea typeface="+mn-ea"/>
          <a:cs typeface="+mn-cs"/>
        </a:defRPr>
      </a:lvl5pPr>
      <a:lvl6pPr marL="2285715" algn="l" defTabSz="914285" rtl="0" eaLnBrk="1" latinLnBrk="0" hangingPunct="1">
        <a:defRPr sz="1800" kern="1200">
          <a:solidFill>
            <a:schemeClr val="tx1"/>
          </a:solidFill>
          <a:latin typeface="+mn-lt"/>
          <a:ea typeface="+mn-ea"/>
          <a:cs typeface="+mn-cs"/>
        </a:defRPr>
      </a:lvl6pPr>
      <a:lvl7pPr marL="2742855" algn="l" defTabSz="914285" rtl="0" eaLnBrk="1" latinLnBrk="0" hangingPunct="1">
        <a:defRPr sz="1800" kern="1200">
          <a:solidFill>
            <a:schemeClr val="tx1"/>
          </a:solidFill>
          <a:latin typeface="+mn-lt"/>
          <a:ea typeface="+mn-ea"/>
          <a:cs typeface="+mn-cs"/>
        </a:defRPr>
      </a:lvl7pPr>
      <a:lvl8pPr marL="3200000" algn="l" defTabSz="914285" rtl="0" eaLnBrk="1" latinLnBrk="0" hangingPunct="1">
        <a:defRPr sz="1800" kern="1200">
          <a:solidFill>
            <a:schemeClr val="tx1"/>
          </a:solidFill>
          <a:latin typeface="+mn-lt"/>
          <a:ea typeface="+mn-ea"/>
          <a:cs typeface="+mn-cs"/>
        </a:defRPr>
      </a:lvl8pPr>
      <a:lvl9pPr marL="3657144" algn="l" defTabSz="91428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1682198628"/>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8"/>
            <a:ext cx="5016500" cy="2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6" rIns="91312" bIns="45656">
            <a:spAutoFit/>
          </a:bodyPr>
          <a:lstStyle/>
          <a:p>
            <a:pPr>
              <a:spcBef>
                <a:spcPct val="50000"/>
              </a:spcBef>
            </a:pPr>
            <a:endParaRPr lang="en-GB" sz="800" dirty="0">
              <a:solidFill>
                <a:srgbClr val="000000"/>
              </a:solidFill>
            </a:endParaRPr>
          </a:p>
        </p:txBody>
      </p:sp>
      <p:sp>
        <p:nvSpPr>
          <p:cNvPr id="10" name="Rectangle 6"/>
          <p:cNvSpPr>
            <a:spLocks noGrp="1" noChangeArrowheads="1"/>
          </p:cNvSpPr>
          <p:nvPr>
            <p:ph type="title"/>
          </p:nvPr>
        </p:nvSpPr>
        <p:spPr bwMode="auto">
          <a:xfrm>
            <a:off x="143088" y="149153"/>
            <a:ext cx="7174846" cy="430887"/>
          </a:xfrm>
          <a:prstGeom prst="rect">
            <a:avLst/>
          </a:prstGeom>
          <a:noFill/>
          <a:ln>
            <a:noFill/>
          </a:ln>
          <a:extLst/>
        </p:spPr>
        <p:txBody>
          <a:bodyPr vert="horz" wrap="square" lIns="91312" tIns="45656" rIns="91312" bIns="45656"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t="-1" b="23122"/>
          <a:stretch/>
        </p:blipFill>
        <p:spPr>
          <a:xfrm>
            <a:off x="7787919" y="155435"/>
            <a:ext cx="1210456" cy="504000"/>
          </a:xfrm>
          <a:prstGeom prst="rect">
            <a:avLst/>
          </a:prstGeom>
        </p:spPr>
      </p:pic>
      <p:pic>
        <p:nvPicPr>
          <p:cNvPr id="12" name="Picture 11" descr="PPT_Footer.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76851"/>
            <a:ext cx="9144000" cy="366713"/>
          </a:xfrm>
          <a:prstGeom prst="rect">
            <a:avLst/>
          </a:prstGeom>
        </p:spPr>
      </p:pic>
      <p:sp>
        <p:nvSpPr>
          <p:cNvPr id="39" name="Text Box 34"/>
          <p:cNvSpPr txBox="1">
            <a:spLocks noChangeAspect="1" noChangeArrowheads="1"/>
          </p:cNvSpPr>
          <p:nvPr/>
        </p:nvSpPr>
        <p:spPr bwMode="auto">
          <a:xfrm>
            <a:off x="4480339" y="4580704"/>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2" tIns="45656" rIns="0" bIns="45656"/>
          <a:lstStyle/>
          <a:p>
            <a:pPr algn="r">
              <a:spcBef>
                <a:spcPct val="50000"/>
              </a:spcBef>
            </a:pPr>
            <a:r>
              <a:rPr lang="en-GB" sz="800" noProof="1" smtClean="0">
                <a:solidFill>
                  <a:srgbClr val="4D4F53"/>
                </a:solidFill>
              </a:rPr>
              <a:t> Slide  </a:t>
            </a:r>
            <a:fld id="{4630B4BB-2C40-48DB-9D8B-17679D651B0A}" type="slidenum">
              <a:rPr lang="en-GB" sz="800" noProof="1" smtClean="0">
                <a:solidFill>
                  <a:srgbClr val="4D4F53"/>
                </a:solidFill>
              </a:rPr>
              <a:pPr algn="r">
                <a:spcBef>
                  <a:spcPct val="50000"/>
                </a:spcBef>
              </a:pPr>
              <a:t>‹#›</a:t>
            </a:fld>
            <a:endParaRPr lang="en-GB" sz="800" noProof="1">
              <a:solidFill>
                <a:srgbClr val="4D4F53"/>
              </a:solidFill>
            </a:endParaRPr>
          </a:p>
        </p:txBody>
      </p:sp>
      <p:sp>
        <p:nvSpPr>
          <p:cNvPr id="2" name="Rectangle 1"/>
          <p:cNvSpPr/>
          <p:nvPr userDrawn="1"/>
        </p:nvSpPr>
        <p:spPr>
          <a:xfrm>
            <a:off x="3086415" y="4561343"/>
            <a:ext cx="2991694" cy="219279"/>
          </a:xfrm>
          <a:prstGeom prst="rect">
            <a:avLst/>
          </a:prstGeom>
        </p:spPr>
        <p:txBody>
          <a:bodyPr wrap="square" lIns="91312" tIns="45656" rIns="91312" bIns="45656">
            <a:spAutoFit/>
          </a:bodyPr>
          <a:lstStyle/>
          <a:p>
            <a:r>
              <a:rPr lang="en-GB" sz="800" dirty="0" smtClean="0">
                <a:solidFill>
                  <a:srgbClr val="4D4F53"/>
                </a:solidFill>
              </a:rPr>
              <a:t>	</a:t>
            </a:r>
            <a:endParaRPr lang="en-GB" sz="800" dirty="0">
              <a:solidFill>
                <a:srgbClr val="4D4F53"/>
              </a:solidFill>
            </a:endParaRPr>
          </a:p>
        </p:txBody>
      </p:sp>
      <p:grpSp>
        <p:nvGrpSpPr>
          <p:cNvPr id="42" name="Group 41"/>
          <p:cNvGrpSpPr/>
          <p:nvPr userDrawn="1"/>
        </p:nvGrpSpPr>
        <p:grpSpPr>
          <a:xfrm>
            <a:off x="150061" y="4904049"/>
            <a:ext cx="6678000" cy="112188"/>
            <a:chOff x="171652" y="4905134"/>
            <a:chExt cx="6678000" cy="112188"/>
          </a:xfrm>
        </p:grpSpPr>
        <p:grpSp>
          <p:nvGrpSpPr>
            <p:cNvPr id="43" name="Group 42"/>
            <p:cNvGrpSpPr/>
            <p:nvPr userDrawn="1"/>
          </p:nvGrpSpPr>
          <p:grpSpPr>
            <a:xfrm>
              <a:off x="171652" y="4905803"/>
              <a:ext cx="6678000" cy="111519"/>
              <a:chOff x="171652" y="6621093"/>
              <a:chExt cx="6678000" cy="111519"/>
            </a:xfrm>
          </p:grpSpPr>
          <p:pic>
            <p:nvPicPr>
              <p:cNvPr id="45" name="Picture 44" descr="at.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1652" y="6624268"/>
                <a:ext cx="163906" cy="108344"/>
              </a:xfrm>
              <a:prstGeom prst="rect">
                <a:avLst/>
              </a:prstGeom>
              <a:ln>
                <a:noFill/>
              </a:ln>
            </p:spPr>
          </p:pic>
          <p:pic>
            <p:nvPicPr>
              <p:cNvPr id="46" name="Picture 45" descr="be.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50180" y="6624268"/>
                <a:ext cx="163906" cy="108344"/>
              </a:xfrm>
              <a:prstGeom prst="rect">
                <a:avLst/>
              </a:prstGeom>
              <a:ln>
                <a:noFill/>
              </a:ln>
            </p:spPr>
          </p:pic>
          <p:pic>
            <p:nvPicPr>
              <p:cNvPr id="47" name="Picture 46" descr="ca.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685746" y="6621093"/>
                <a:ext cx="163906" cy="108344"/>
              </a:xfrm>
              <a:prstGeom prst="rect">
                <a:avLst/>
              </a:prstGeom>
              <a:ln>
                <a:noFill/>
              </a:ln>
            </p:spPr>
          </p:pic>
          <p:pic>
            <p:nvPicPr>
              <p:cNvPr id="48" name="Picture 47" descr="ch.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758225" y="6624268"/>
                <a:ext cx="163906" cy="108344"/>
              </a:xfrm>
              <a:prstGeom prst="rect">
                <a:avLst/>
              </a:prstGeom>
              <a:ln>
                <a:noFill/>
              </a:ln>
            </p:spPr>
          </p:pic>
          <p:pic>
            <p:nvPicPr>
              <p:cNvPr id="49" name="Picture 48" descr="cz.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0914" y="6624268"/>
                <a:ext cx="163906" cy="108344"/>
              </a:xfrm>
              <a:prstGeom prst="rect">
                <a:avLst/>
              </a:prstGeom>
              <a:ln>
                <a:noFill/>
              </a:ln>
            </p:spPr>
          </p:pic>
          <p:pic>
            <p:nvPicPr>
              <p:cNvPr id="50" name="Picture 49" descr="d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129855" y="6624268"/>
                <a:ext cx="163906" cy="108344"/>
              </a:xfrm>
              <a:prstGeom prst="rect">
                <a:avLst/>
              </a:prstGeom>
              <a:ln>
                <a:noFill/>
              </a:ln>
            </p:spPr>
          </p:pic>
          <p:pic>
            <p:nvPicPr>
              <p:cNvPr id="51" name="Picture 50" descr="dk.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9149" y="6624268"/>
                <a:ext cx="163906" cy="108344"/>
              </a:xfrm>
              <a:prstGeom prst="rect">
                <a:avLst/>
              </a:prstGeom>
              <a:ln>
                <a:noFill/>
              </a:ln>
            </p:spPr>
          </p:pic>
          <p:pic>
            <p:nvPicPr>
              <p:cNvPr id="52" name="Picture 51" descr="ee.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87681" y="6624268"/>
                <a:ext cx="163906" cy="108344"/>
              </a:xfrm>
              <a:prstGeom prst="rect">
                <a:avLst/>
              </a:prstGeom>
              <a:ln>
                <a:noFill/>
              </a:ln>
            </p:spPr>
          </p:pic>
          <p:pic>
            <p:nvPicPr>
              <p:cNvPr id="53" name="Picture 52" descr="es.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99705" y="6624268"/>
                <a:ext cx="163906" cy="108344"/>
              </a:xfrm>
              <a:prstGeom prst="rect">
                <a:avLst/>
              </a:prstGeom>
              <a:ln>
                <a:noFill/>
              </a:ln>
            </p:spPr>
          </p:pic>
          <p:pic>
            <p:nvPicPr>
              <p:cNvPr id="54" name="Picture 53" descr="fi.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71339" y="6624268"/>
                <a:ext cx="163906" cy="108344"/>
              </a:xfrm>
              <a:prstGeom prst="rect">
                <a:avLst/>
              </a:prstGeom>
              <a:ln>
                <a:noFill/>
              </a:ln>
            </p:spPr>
          </p:pic>
          <p:pic>
            <p:nvPicPr>
              <p:cNvPr id="55" name="Picture 54" descr="f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848698" y="6624268"/>
                <a:ext cx="163906" cy="108344"/>
              </a:xfrm>
              <a:prstGeom prst="rect">
                <a:avLst/>
              </a:prstGeom>
              <a:ln>
                <a:noFill/>
              </a:ln>
            </p:spPr>
          </p:pic>
          <p:pic>
            <p:nvPicPr>
              <p:cNvPr id="56" name="Picture 55" descr="gr.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407216" y="6624268"/>
                <a:ext cx="163906" cy="108344"/>
              </a:xfrm>
              <a:prstGeom prst="rect">
                <a:avLst/>
              </a:prstGeom>
              <a:ln>
                <a:noFill/>
              </a:ln>
            </p:spPr>
          </p:pic>
          <p:pic>
            <p:nvPicPr>
              <p:cNvPr id="57" name="Picture 56" descr="hu.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84578" y="6624268"/>
                <a:ext cx="163906" cy="108344"/>
              </a:xfrm>
              <a:prstGeom prst="rect">
                <a:avLst/>
              </a:prstGeom>
              <a:ln>
                <a:noFill/>
              </a:ln>
            </p:spPr>
          </p:pic>
          <p:pic>
            <p:nvPicPr>
              <p:cNvPr id="58" name="Picture 57" descr="i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961938" y="6624268"/>
                <a:ext cx="163906" cy="108344"/>
              </a:xfrm>
              <a:prstGeom prst="rect">
                <a:avLst/>
              </a:prstGeom>
              <a:ln>
                <a:noFill/>
              </a:ln>
            </p:spPr>
          </p:pic>
          <p:pic>
            <p:nvPicPr>
              <p:cNvPr id="59" name="Picture 58" descr="it.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239296" y="6624268"/>
                <a:ext cx="163906" cy="108344"/>
              </a:xfrm>
              <a:prstGeom prst="rect">
                <a:avLst/>
              </a:prstGeom>
              <a:ln>
                <a:noFill/>
              </a:ln>
            </p:spPr>
          </p:pic>
          <p:pic>
            <p:nvPicPr>
              <p:cNvPr id="60" name="Picture 59" descr="lu.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517855" y="6624268"/>
                <a:ext cx="163906" cy="108344"/>
              </a:xfrm>
              <a:prstGeom prst="rect">
                <a:avLst/>
              </a:prstGeom>
              <a:ln>
                <a:noFill/>
              </a:ln>
            </p:spPr>
          </p:pic>
          <p:pic>
            <p:nvPicPr>
              <p:cNvPr id="61" name="Picture 60" descr="nl.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799012" y="6624268"/>
                <a:ext cx="163906" cy="108344"/>
              </a:xfrm>
              <a:prstGeom prst="rect">
                <a:avLst/>
              </a:prstGeom>
              <a:ln>
                <a:noFill/>
              </a:ln>
            </p:spPr>
          </p:pic>
          <p:pic>
            <p:nvPicPr>
              <p:cNvPr id="62" name="Picture 61" descr="no.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082770" y="6624268"/>
                <a:ext cx="163906" cy="108344"/>
              </a:xfrm>
              <a:prstGeom prst="rect">
                <a:avLst/>
              </a:prstGeom>
              <a:ln>
                <a:noFill/>
              </a:ln>
            </p:spPr>
          </p:pic>
          <p:pic>
            <p:nvPicPr>
              <p:cNvPr id="63" name="Picture 62" descr="pl.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358830" y="6624268"/>
                <a:ext cx="163906" cy="108344"/>
              </a:xfrm>
              <a:prstGeom prst="rect">
                <a:avLst/>
              </a:prstGeom>
              <a:ln>
                <a:noFill/>
              </a:ln>
            </p:spPr>
          </p:pic>
          <p:pic>
            <p:nvPicPr>
              <p:cNvPr id="64" name="Picture 63" descr="pt.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638686" y="6624268"/>
                <a:ext cx="163906" cy="108344"/>
              </a:xfrm>
              <a:prstGeom prst="rect">
                <a:avLst/>
              </a:prstGeom>
              <a:ln>
                <a:noFill/>
              </a:ln>
            </p:spPr>
          </p:pic>
          <p:pic>
            <p:nvPicPr>
              <p:cNvPr id="65" name="Picture 64" descr="ro.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919843" y="6624268"/>
                <a:ext cx="163906" cy="108344"/>
              </a:xfrm>
              <a:prstGeom prst="rect">
                <a:avLst/>
              </a:prstGeom>
              <a:ln>
                <a:noFill/>
              </a:ln>
            </p:spPr>
          </p:pic>
          <p:pic>
            <p:nvPicPr>
              <p:cNvPr id="66" name="Picture 65" descr="se.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5478359" y="6624268"/>
                <a:ext cx="163906" cy="108344"/>
              </a:xfrm>
              <a:prstGeom prst="rect">
                <a:avLst/>
              </a:prstGeom>
              <a:ln>
                <a:noFill/>
              </a:ln>
            </p:spPr>
          </p:pic>
          <p:pic>
            <p:nvPicPr>
              <p:cNvPr id="67" name="Picture 66" descr="uk.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033093" y="6624268"/>
                <a:ext cx="163906" cy="108344"/>
              </a:xfrm>
              <a:prstGeom prst="rect">
                <a:avLst/>
              </a:prstGeom>
              <a:ln>
                <a:noFill/>
              </a:ln>
            </p:spPr>
          </p:pic>
        </p:grpSp>
        <p:pic>
          <p:nvPicPr>
            <p:cNvPr id="44" name="Picture 43" descr="si.png"/>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6353350" y="4905134"/>
              <a:ext cx="163385" cy="108000"/>
            </a:xfrm>
            <a:prstGeom prst="rect">
              <a:avLst/>
            </a:prstGeom>
          </p:spPr>
        </p:pic>
      </p:grpSp>
    </p:spTree>
    <p:extLst>
      <p:ext uri="{BB962C8B-B14F-4D97-AF65-F5344CB8AC3E}">
        <p14:creationId xmlns:p14="http://schemas.microsoft.com/office/powerpoint/2010/main" val="214045393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6437" algn="l" rtl="0" eaLnBrk="1" fontAlgn="base" hangingPunct="1">
        <a:spcBef>
          <a:spcPct val="0"/>
        </a:spcBef>
        <a:spcAft>
          <a:spcPct val="0"/>
        </a:spcAft>
        <a:defRPr sz="2200" b="1">
          <a:solidFill>
            <a:schemeClr val="bg1"/>
          </a:solidFill>
          <a:latin typeface="Verdana" pitchFamily="34" charset="0"/>
        </a:defRPr>
      </a:lvl6pPr>
      <a:lvl7pPr marL="912957" algn="l" rtl="0" eaLnBrk="1" fontAlgn="base" hangingPunct="1">
        <a:spcBef>
          <a:spcPct val="0"/>
        </a:spcBef>
        <a:spcAft>
          <a:spcPct val="0"/>
        </a:spcAft>
        <a:defRPr sz="2200" b="1">
          <a:solidFill>
            <a:schemeClr val="bg1"/>
          </a:solidFill>
          <a:latin typeface="Verdana" pitchFamily="34" charset="0"/>
        </a:defRPr>
      </a:lvl7pPr>
      <a:lvl8pPr marL="1369424" algn="l" rtl="0" eaLnBrk="1" fontAlgn="base" hangingPunct="1">
        <a:spcBef>
          <a:spcPct val="0"/>
        </a:spcBef>
        <a:spcAft>
          <a:spcPct val="0"/>
        </a:spcAft>
        <a:defRPr sz="2200" b="1">
          <a:solidFill>
            <a:schemeClr val="bg1"/>
          </a:solidFill>
          <a:latin typeface="Verdana" pitchFamily="34" charset="0"/>
        </a:defRPr>
      </a:lvl8pPr>
      <a:lvl9pPr marL="1825913" algn="l" rtl="0" eaLnBrk="1" fontAlgn="base" hangingPunct="1">
        <a:spcBef>
          <a:spcPct val="0"/>
        </a:spcBef>
        <a:spcAft>
          <a:spcPct val="0"/>
        </a:spcAft>
        <a:defRPr sz="2200" b="1">
          <a:solidFill>
            <a:schemeClr val="bg1"/>
          </a:solidFill>
          <a:latin typeface="Verdana" pitchFamily="34" charset="0"/>
        </a:defRPr>
      </a:lvl9pPr>
    </p:titleStyle>
    <p:bodyStyle>
      <a:lvl1pPr marL="0" indent="-342326"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0872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536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2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59864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4233"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0714"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87190"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43656" indent="-418429"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2957" rtl="0" eaLnBrk="1" latinLnBrk="0" hangingPunct="1">
        <a:defRPr sz="1800" kern="1200">
          <a:solidFill>
            <a:schemeClr val="tx1"/>
          </a:solidFill>
          <a:latin typeface="+mn-lt"/>
          <a:ea typeface="+mn-ea"/>
          <a:cs typeface="+mn-cs"/>
        </a:defRPr>
      </a:lvl1pPr>
      <a:lvl2pPr marL="456437" algn="l" defTabSz="912957" rtl="0" eaLnBrk="1" latinLnBrk="0" hangingPunct="1">
        <a:defRPr sz="1800" kern="1200">
          <a:solidFill>
            <a:schemeClr val="tx1"/>
          </a:solidFill>
          <a:latin typeface="+mn-lt"/>
          <a:ea typeface="+mn-ea"/>
          <a:cs typeface="+mn-cs"/>
        </a:defRPr>
      </a:lvl2pPr>
      <a:lvl3pPr marL="912957" algn="l" defTabSz="912957" rtl="0" eaLnBrk="1" latinLnBrk="0" hangingPunct="1">
        <a:defRPr sz="1800" kern="1200">
          <a:solidFill>
            <a:schemeClr val="tx1"/>
          </a:solidFill>
          <a:latin typeface="+mn-lt"/>
          <a:ea typeface="+mn-ea"/>
          <a:cs typeface="+mn-cs"/>
        </a:defRPr>
      </a:lvl3pPr>
      <a:lvl4pPr marL="1369424" algn="l" defTabSz="912957" rtl="0" eaLnBrk="1" latinLnBrk="0" hangingPunct="1">
        <a:defRPr sz="1800" kern="1200">
          <a:solidFill>
            <a:schemeClr val="tx1"/>
          </a:solidFill>
          <a:latin typeface="+mn-lt"/>
          <a:ea typeface="+mn-ea"/>
          <a:cs typeface="+mn-cs"/>
        </a:defRPr>
      </a:lvl4pPr>
      <a:lvl5pPr marL="1825913" algn="l" defTabSz="912957" rtl="0" eaLnBrk="1" latinLnBrk="0" hangingPunct="1">
        <a:defRPr sz="1800" kern="1200">
          <a:solidFill>
            <a:schemeClr val="tx1"/>
          </a:solidFill>
          <a:latin typeface="+mn-lt"/>
          <a:ea typeface="+mn-ea"/>
          <a:cs typeface="+mn-cs"/>
        </a:defRPr>
      </a:lvl5pPr>
      <a:lvl6pPr marL="2282352" algn="l" defTabSz="912957" rtl="0" eaLnBrk="1" latinLnBrk="0" hangingPunct="1">
        <a:defRPr sz="1800" kern="1200">
          <a:solidFill>
            <a:schemeClr val="tx1"/>
          </a:solidFill>
          <a:latin typeface="+mn-lt"/>
          <a:ea typeface="+mn-ea"/>
          <a:cs typeface="+mn-cs"/>
        </a:defRPr>
      </a:lvl6pPr>
      <a:lvl7pPr marL="2738786" algn="l" defTabSz="912957" rtl="0" eaLnBrk="1" latinLnBrk="0" hangingPunct="1">
        <a:defRPr sz="1800" kern="1200">
          <a:solidFill>
            <a:schemeClr val="tx1"/>
          </a:solidFill>
          <a:latin typeface="+mn-lt"/>
          <a:ea typeface="+mn-ea"/>
          <a:cs typeface="+mn-cs"/>
        </a:defRPr>
      </a:lvl7pPr>
      <a:lvl8pPr marL="3195280" algn="l" defTabSz="912957" rtl="0" eaLnBrk="1" latinLnBrk="0" hangingPunct="1">
        <a:defRPr sz="1800" kern="1200">
          <a:solidFill>
            <a:schemeClr val="tx1"/>
          </a:solidFill>
          <a:latin typeface="+mn-lt"/>
          <a:ea typeface="+mn-ea"/>
          <a:cs typeface="+mn-cs"/>
        </a:defRPr>
      </a:lvl8pPr>
      <a:lvl9pPr marL="3651764" algn="l" defTabSz="91295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PPT_Footer.jp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0" y="4868466"/>
            <a:ext cx="9144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8" descr="PPT_Footer.jp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2283619" y="4868466"/>
            <a:ext cx="6858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171451" y="647709"/>
            <a:ext cx="8747522" cy="400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90" tIns="34289" rIns="68490"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Text Box 34"/>
          <p:cNvSpPr txBox="1">
            <a:spLocks noChangeAspect="1" noChangeArrowheads="1"/>
          </p:cNvSpPr>
          <p:nvPr/>
        </p:nvSpPr>
        <p:spPr bwMode="auto">
          <a:xfrm>
            <a:off x="4480383" y="4722079"/>
            <a:ext cx="4520803" cy="110729"/>
          </a:xfrm>
          <a:prstGeom prst="rect">
            <a:avLst/>
          </a:prstGeom>
          <a:noFill/>
          <a:ln w="9525">
            <a:noFill/>
            <a:miter lim="800000"/>
            <a:headEnd/>
            <a:tailEnd/>
          </a:ln>
          <a:effectLst/>
        </p:spPr>
        <p:txBody>
          <a:bodyPr wrap="none" lIns="68490" tIns="34289" rIns="0" bIns="34289"/>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a:spcBef>
                <a:spcPct val="50000"/>
              </a:spcBef>
              <a:defRPr/>
            </a:pPr>
            <a:r>
              <a:rPr lang="en-GB" altLang="en-US" sz="600" noProof="1" smtClean="0">
                <a:solidFill>
                  <a:srgbClr val="4D4F53"/>
                </a:solidFill>
                <a:latin typeface="Arial" pitchFamily="34" charset="0"/>
              </a:rPr>
              <a:t>Slide  </a:t>
            </a:r>
            <a:fld id="{41DF4D05-2C94-4248-88EB-CF7B6CD75591}" type="slidenum">
              <a:rPr altLang="en-US" sz="600" noProof="1" smtClean="0">
                <a:solidFill>
                  <a:srgbClr val="4D4F53"/>
                </a:solidFill>
                <a:latin typeface="Arial" pitchFamily="34" charset="0"/>
              </a:rPr>
              <a:pPr algn="r">
                <a:spcBef>
                  <a:spcPct val="50000"/>
                </a:spcBef>
                <a:defRPr/>
              </a:pPr>
              <a:t>‹#›</a:t>
            </a:fld>
            <a:endParaRPr lang="en-GB" altLang="en-US" sz="600" noProof="1" smtClean="0">
              <a:solidFill>
                <a:srgbClr val="4D4F53"/>
              </a:solidFill>
              <a:latin typeface="Arial" pitchFamily="34" charset="0"/>
            </a:endParaRPr>
          </a:p>
        </p:txBody>
      </p:sp>
      <p:sp>
        <p:nvSpPr>
          <p:cNvPr id="1031" name="Rectangle 6"/>
          <p:cNvSpPr>
            <a:spLocks noGrp="1" noChangeArrowheads="1"/>
          </p:cNvSpPr>
          <p:nvPr>
            <p:ph type="title"/>
          </p:nvPr>
        </p:nvSpPr>
        <p:spPr bwMode="auto">
          <a:xfrm>
            <a:off x="142881" y="114232"/>
            <a:ext cx="7175897" cy="33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90" tIns="34289" rIns="68490" bIns="34289" numCol="1" anchor="ctr" anchorCtr="0" compatLnSpc="1">
            <a:prstTxWarp prst="textNoShape">
              <a:avLst/>
            </a:prstTxWarp>
            <a:spAutoFit/>
          </a:bodyPr>
          <a:lstStyle/>
          <a:p>
            <a:pPr lvl="0"/>
            <a:r>
              <a:rPr lang="en-US" altLang="en-US" smtClean="0"/>
              <a:t>Click to edit Master title style</a:t>
            </a:r>
            <a:endParaRPr lang="en-GB" altLang="en-US" smtClean="0"/>
          </a:p>
        </p:txBody>
      </p:sp>
      <p:pic>
        <p:nvPicPr>
          <p:cNvPr id="1032" name="Picture 34"/>
          <p:cNvPicPr>
            <a:picLocks noChangeAspect="1"/>
          </p:cNvPicPr>
          <p:nvPr userDrawn="1"/>
        </p:nvPicPr>
        <p:blipFill>
          <a:blip r:embed="rId25" cstate="screen">
            <a:extLst>
              <a:ext uri="{28A0092B-C50C-407E-A947-70E740481C1C}">
                <a14:useLocalDpi xmlns:a14="http://schemas.microsoft.com/office/drawing/2010/main"/>
              </a:ext>
            </a:extLst>
          </a:blip>
          <a:srcRect t="-3"/>
          <a:stretch>
            <a:fillRect/>
          </a:stretch>
        </p:blipFill>
        <p:spPr bwMode="auto">
          <a:xfrm>
            <a:off x="8090299" y="116741"/>
            <a:ext cx="907256"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60"/>
          <p:cNvGrpSpPr>
            <a:grpSpLocks/>
          </p:cNvGrpSpPr>
          <p:nvPr userDrawn="1"/>
        </p:nvGrpSpPr>
        <p:grpSpPr bwMode="auto">
          <a:xfrm>
            <a:off x="169069" y="4966098"/>
            <a:ext cx="5119688" cy="83344"/>
            <a:chOff x="226046" y="6621472"/>
            <a:chExt cx="6826250" cy="111125"/>
          </a:xfrm>
        </p:grpSpPr>
        <p:pic>
          <p:nvPicPr>
            <p:cNvPr id="1034" name="Picture 63" descr="at.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4" descr="b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65" descr="ca.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66" descr="ch.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67" descr="cz.png"/>
            <p:cNvPicPr>
              <a:picLocks noChangeAspect="1"/>
            </p:cNvPicPr>
            <p:nvPr userDrawn="1"/>
          </p:nvPicPr>
          <p:blipFill>
            <a:blip r:embed="rId3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68" descr="de.png"/>
            <p:cNvPicPr>
              <a:picLocks noChangeAspect="1"/>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69" descr="dk.png"/>
            <p:cNvPicPr>
              <a:picLocks noChangeAspect="1"/>
            </p:cNvPicPr>
            <p:nvPr userDrawn="1"/>
          </p:nvPicPr>
          <p:blipFill>
            <a:blip r:embed="rId3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70" descr="ee.png"/>
            <p:cNvPicPr>
              <a:picLocks noChangeAspect="1"/>
            </p:cNvPicPr>
            <p:nvPr userDrawn="1"/>
          </p:nvPicPr>
          <p:blipFill>
            <a:blip r:embed="rId3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71" descr="es.png"/>
            <p:cNvPicPr>
              <a:picLocks noChangeAspect="1"/>
            </p:cNvPicPr>
            <p:nvPr userDrawn="1"/>
          </p:nvPicPr>
          <p:blipFill>
            <a:blip r:embed="rId3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72" descr="fi.png"/>
            <p:cNvPicPr>
              <a:picLocks noChangeAspect="1"/>
            </p:cNvPicPr>
            <p:nvPr userDrawn="1"/>
          </p:nvPicPr>
          <p:blipFill>
            <a:blip r:embed="rId3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73" descr="fr.png"/>
            <p:cNvPicPr>
              <a:picLocks noChangeAspect="1"/>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74" descr="gr.png"/>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75" descr="hu.png"/>
            <p:cNvPicPr>
              <a:picLocks noChangeAspect="1"/>
            </p:cNvPicPr>
            <p:nvPr userDrawn="1"/>
          </p:nvPicPr>
          <p:blipFill>
            <a:blip r:embed="rId3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76" descr="ie.png"/>
            <p:cNvPicPr>
              <a:picLocks noChangeAspect="1"/>
            </p:cNvPicPr>
            <p:nvPr userDrawn="1"/>
          </p:nvPicPr>
          <p:blipFill>
            <a:blip r:embed="rId3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77" descr="it.png"/>
            <p:cNvPicPr>
              <a:picLocks noChangeAspect="1"/>
            </p:cNvPicPr>
            <p:nvPr userDrawn="1"/>
          </p:nvPicPr>
          <p:blipFill>
            <a:blip r:embed="rId4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78" descr="lu.png"/>
            <p:cNvPicPr>
              <a:picLocks noChangeAspect="1"/>
            </p:cNvPicPr>
            <p:nvPr userDrawn="1"/>
          </p:nvPicPr>
          <p:blipFill>
            <a:blip r:embed="rId4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79" descr="nl.png"/>
            <p:cNvPicPr>
              <a:picLocks noChangeAspect="1"/>
            </p:cNvPicPr>
            <p:nvPr userDrawn="1"/>
          </p:nvPicPr>
          <p:blipFill>
            <a:blip r:embed="rId4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80" descr="no.png"/>
            <p:cNvPicPr>
              <a:picLocks noChangeAspect="1"/>
            </p:cNvPicPr>
            <p:nvPr userDrawn="1"/>
          </p:nvPicPr>
          <p:blipFill>
            <a:blip r:embed="rId4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81" descr="pl.png"/>
            <p:cNvPicPr>
              <a:picLocks noChangeAspect="1"/>
            </p:cNvPicPr>
            <p:nvPr userDrawn="1"/>
          </p:nvPicPr>
          <p:blipFill>
            <a:blip r:embed="rId4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82" descr="pt.png"/>
            <p:cNvPicPr>
              <a:picLocks noChangeAspect="1"/>
            </p:cNvPicPr>
            <p:nvPr userDrawn="1"/>
          </p:nvPicPr>
          <p:blipFill>
            <a:blip r:embed="rId4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83" descr="ro.png"/>
            <p:cNvPicPr>
              <a:picLocks noChangeAspect="1"/>
            </p:cNvPicPr>
            <p:nvPr userDrawn="1"/>
          </p:nvPicPr>
          <p:blipFill>
            <a:blip r:embed="rId4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84" descr="se.png"/>
            <p:cNvPicPr>
              <a:picLocks noChangeAspect="1"/>
            </p:cNvPicPr>
            <p:nvPr userDrawn="1"/>
          </p:nvPicPr>
          <p:blipFill>
            <a:blip r:embed="rId4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85" descr="uk.png"/>
            <p:cNvPicPr>
              <a:picLocks noChangeAspect="1"/>
            </p:cNvPicPr>
            <p:nvPr userDrawn="1"/>
          </p:nvPicPr>
          <p:blipFill>
            <a:blip r:embed="rId4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86" descr="si.png"/>
            <p:cNvPicPr>
              <a:picLocks noChangeAspect="1"/>
            </p:cNvPicPr>
            <p:nvPr userDrawn="1"/>
          </p:nvPicPr>
          <p:blipFill>
            <a:blip r:embed="rId4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9110983"/>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 id="2147484023" r:id="rId18"/>
    <p:sldLayoutId id="2147484024" r:id="rId19"/>
    <p:sldLayoutId id="2147484025" r:id="rId20"/>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1pPr>
      <a:lvl2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5pPr>
      <a:lvl6pPr marL="342362" algn="l" rtl="0" eaLnBrk="1" fontAlgn="base" hangingPunct="1">
        <a:spcBef>
          <a:spcPct val="0"/>
        </a:spcBef>
        <a:spcAft>
          <a:spcPct val="0"/>
        </a:spcAft>
        <a:defRPr sz="1700" b="1">
          <a:solidFill>
            <a:schemeClr val="bg1"/>
          </a:solidFill>
          <a:latin typeface="Verdana" pitchFamily="34" charset="0"/>
        </a:defRPr>
      </a:lvl6pPr>
      <a:lvl7pPr marL="684780" algn="l" rtl="0" eaLnBrk="1" fontAlgn="base" hangingPunct="1">
        <a:spcBef>
          <a:spcPct val="0"/>
        </a:spcBef>
        <a:spcAft>
          <a:spcPct val="0"/>
        </a:spcAft>
        <a:defRPr sz="1700" b="1">
          <a:solidFill>
            <a:schemeClr val="bg1"/>
          </a:solidFill>
          <a:latin typeface="Verdana" pitchFamily="34" charset="0"/>
        </a:defRPr>
      </a:lvl7pPr>
      <a:lvl8pPr marL="1027170" algn="l" rtl="0" eaLnBrk="1" fontAlgn="base" hangingPunct="1">
        <a:spcBef>
          <a:spcPct val="0"/>
        </a:spcBef>
        <a:spcAft>
          <a:spcPct val="0"/>
        </a:spcAft>
        <a:defRPr sz="1700" b="1">
          <a:solidFill>
            <a:schemeClr val="bg1"/>
          </a:solidFill>
          <a:latin typeface="Verdana" pitchFamily="34" charset="0"/>
        </a:defRPr>
      </a:lvl8pPr>
      <a:lvl9pPr marL="1369560" algn="l" rtl="0" eaLnBrk="1" fontAlgn="base" hangingPunct="1">
        <a:spcBef>
          <a:spcPct val="0"/>
        </a:spcBef>
        <a:spcAft>
          <a:spcPct val="0"/>
        </a:spcAft>
        <a:defRPr sz="1700" b="1">
          <a:solidFill>
            <a:schemeClr val="bg1"/>
          </a:solidFill>
          <a:latin typeface="Verdana" pitchFamily="34" charset="0"/>
        </a:defRPr>
      </a:lvl9pPr>
    </p:titleStyle>
    <p:bodyStyle>
      <a:lvl1pPr marL="256814" indent="-256814" algn="l" rtl="0" eaLnBrk="0" fontAlgn="base" hangingPunct="0">
        <a:lnSpc>
          <a:spcPct val="119000"/>
        </a:lnSpc>
        <a:spcBef>
          <a:spcPct val="20000"/>
        </a:spcBef>
        <a:spcAft>
          <a:spcPct val="0"/>
        </a:spcAft>
        <a:buClr>
          <a:schemeClr val="accent1"/>
        </a:buClr>
        <a:buFont typeface="Verdana" pitchFamily="34" charset="0"/>
        <a:defRPr sz="1200">
          <a:solidFill>
            <a:schemeClr val="bg2"/>
          </a:solidFill>
          <a:latin typeface="Arial" charset="0"/>
          <a:ea typeface="MS PGothic" pitchFamily="34" charset="-128"/>
          <a:cs typeface="Arial" charset="0"/>
        </a:defRPr>
      </a:lvl1pPr>
      <a:lvl2pPr marL="605129" indent="-262769"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2pPr>
      <a:lvl3pPr marL="1053334" indent="-368554"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3pPr>
      <a:lvl4pPr marL="1501510" indent="-474341"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4pPr>
      <a:lvl5pPr marL="1949744" indent="-580127"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5pPr>
      <a:lvl6pPr marL="2605950" indent="-31387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6pPr>
      <a:lvl7pPr marL="2948340" indent="-31387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7pPr>
      <a:lvl8pPr marL="3290727" indent="-31387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8pPr>
      <a:lvl9pPr marL="3633110" indent="-31387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9pPr>
    </p:bodyStyle>
    <p:otherStyle>
      <a:defPPr>
        <a:defRPr lang="en-US"/>
      </a:defPPr>
      <a:lvl1pPr marL="0" algn="l" defTabSz="684780" rtl="0" eaLnBrk="1" latinLnBrk="0" hangingPunct="1">
        <a:defRPr sz="1400" kern="1200">
          <a:solidFill>
            <a:schemeClr val="tx1"/>
          </a:solidFill>
          <a:latin typeface="+mn-lt"/>
          <a:ea typeface="+mn-ea"/>
          <a:cs typeface="+mn-cs"/>
        </a:defRPr>
      </a:lvl1pPr>
      <a:lvl2pPr marL="342362" algn="l" defTabSz="684780" rtl="0" eaLnBrk="1" latinLnBrk="0" hangingPunct="1">
        <a:defRPr sz="1400" kern="1200">
          <a:solidFill>
            <a:schemeClr val="tx1"/>
          </a:solidFill>
          <a:latin typeface="+mn-lt"/>
          <a:ea typeface="+mn-ea"/>
          <a:cs typeface="+mn-cs"/>
        </a:defRPr>
      </a:lvl2pPr>
      <a:lvl3pPr marL="684780" algn="l" defTabSz="684780" rtl="0" eaLnBrk="1" latinLnBrk="0" hangingPunct="1">
        <a:defRPr sz="1400" kern="1200">
          <a:solidFill>
            <a:schemeClr val="tx1"/>
          </a:solidFill>
          <a:latin typeface="+mn-lt"/>
          <a:ea typeface="+mn-ea"/>
          <a:cs typeface="+mn-cs"/>
        </a:defRPr>
      </a:lvl3pPr>
      <a:lvl4pPr marL="1027170" algn="l" defTabSz="684780" rtl="0" eaLnBrk="1" latinLnBrk="0" hangingPunct="1">
        <a:defRPr sz="1400" kern="1200">
          <a:solidFill>
            <a:schemeClr val="tx1"/>
          </a:solidFill>
          <a:latin typeface="+mn-lt"/>
          <a:ea typeface="+mn-ea"/>
          <a:cs typeface="+mn-cs"/>
        </a:defRPr>
      </a:lvl4pPr>
      <a:lvl5pPr marL="1369560" algn="l" defTabSz="684780" rtl="0" eaLnBrk="1" latinLnBrk="0" hangingPunct="1">
        <a:defRPr sz="1400" kern="1200">
          <a:solidFill>
            <a:schemeClr val="tx1"/>
          </a:solidFill>
          <a:latin typeface="+mn-lt"/>
          <a:ea typeface="+mn-ea"/>
          <a:cs typeface="+mn-cs"/>
        </a:defRPr>
      </a:lvl5pPr>
      <a:lvl6pPr marL="1711979" algn="l" defTabSz="684780" rtl="0" eaLnBrk="1" latinLnBrk="0" hangingPunct="1">
        <a:defRPr sz="1400" kern="1200">
          <a:solidFill>
            <a:schemeClr val="tx1"/>
          </a:solidFill>
          <a:latin typeface="+mn-lt"/>
          <a:ea typeface="+mn-ea"/>
          <a:cs typeface="+mn-cs"/>
        </a:defRPr>
      </a:lvl6pPr>
      <a:lvl7pPr marL="2054339" algn="l" defTabSz="684780" rtl="0" eaLnBrk="1" latinLnBrk="0" hangingPunct="1">
        <a:defRPr sz="1400" kern="1200">
          <a:solidFill>
            <a:schemeClr val="tx1"/>
          </a:solidFill>
          <a:latin typeface="+mn-lt"/>
          <a:ea typeface="+mn-ea"/>
          <a:cs typeface="+mn-cs"/>
        </a:defRPr>
      </a:lvl7pPr>
      <a:lvl8pPr marL="2396700" algn="l" defTabSz="684780" rtl="0" eaLnBrk="1" latinLnBrk="0" hangingPunct="1">
        <a:defRPr sz="1400" kern="1200">
          <a:solidFill>
            <a:schemeClr val="tx1"/>
          </a:solidFill>
          <a:latin typeface="+mn-lt"/>
          <a:ea typeface="+mn-ea"/>
          <a:cs typeface="+mn-cs"/>
        </a:defRPr>
      </a:lvl8pPr>
      <a:lvl9pPr marL="2739062" algn="l" defTabSz="68478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PPT_Footer.jpg"/>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0" y="4868466"/>
            <a:ext cx="9144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8" descr="PPT_Footer.jpg"/>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2283619" y="4868466"/>
            <a:ext cx="68580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0" y="8"/>
            <a:ext cx="91440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171451" y="647709"/>
            <a:ext cx="8747522" cy="400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93" tIns="34289" rIns="68493"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Text Box 34"/>
          <p:cNvSpPr txBox="1">
            <a:spLocks noChangeAspect="1" noChangeArrowheads="1"/>
          </p:cNvSpPr>
          <p:nvPr/>
        </p:nvSpPr>
        <p:spPr bwMode="auto">
          <a:xfrm>
            <a:off x="4480325" y="4722077"/>
            <a:ext cx="4520803" cy="110729"/>
          </a:xfrm>
          <a:prstGeom prst="rect">
            <a:avLst/>
          </a:prstGeom>
          <a:noFill/>
          <a:ln w="9525">
            <a:noFill/>
            <a:miter lim="800000"/>
            <a:headEnd/>
            <a:tailEnd/>
          </a:ln>
          <a:effectLst/>
        </p:spPr>
        <p:txBody>
          <a:bodyPr wrap="none" lIns="68493" tIns="34289" rIns="0" bIns="34289"/>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a:spcBef>
                <a:spcPct val="50000"/>
              </a:spcBef>
              <a:defRPr/>
            </a:pPr>
            <a:r>
              <a:rPr lang="en-GB" altLang="en-US" sz="600" noProof="1" smtClean="0">
                <a:solidFill>
                  <a:srgbClr val="4D4F53"/>
                </a:solidFill>
                <a:latin typeface="Arial" pitchFamily="34" charset="0"/>
              </a:rPr>
              <a:t>Slide  </a:t>
            </a:r>
            <a:fld id="{41DF4D05-2C94-4248-88EB-CF7B6CD75591}" type="slidenum">
              <a:rPr altLang="en-US" sz="600" noProof="1" smtClean="0">
                <a:solidFill>
                  <a:srgbClr val="4D4F53"/>
                </a:solidFill>
                <a:latin typeface="Arial" pitchFamily="34" charset="0"/>
              </a:rPr>
              <a:pPr algn="r">
                <a:spcBef>
                  <a:spcPct val="50000"/>
                </a:spcBef>
                <a:defRPr/>
              </a:pPr>
              <a:t>‹#›</a:t>
            </a:fld>
            <a:endParaRPr lang="en-GB" altLang="en-US" sz="600" noProof="1" smtClean="0">
              <a:solidFill>
                <a:srgbClr val="4D4F53"/>
              </a:solidFill>
              <a:latin typeface="Arial" pitchFamily="34" charset="0"/>
            </a:endParaRPr>
          </a:p>
        </p:txBody>
      </p:sp>
      <p:sp>
        <p:nvSpPr>
          <p:cNvPr id="1031" name="Rectangle 6"/>
          <p:cNvSpPr>
            <a:spLocks noGrp="1" noChangeArrowheads="1"/>
          </p:cNvSpPr>
          <p:nvPr>
            <p:ph type="title"/>
          </p:nvPr>
        </p:nvSpPr>
        <p:spPr bwMode="auto">
          <a:xfrm>
            <a:off x="142881" y="114232"/>
            <a:ext cx="7175897" cy="33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93" tIns="34289" rIns="68493" bIns="34289" numCol="1" anchor="ctr" anchorCtr="0" compatLnSpc="1">
            <a:prstTxWarp prst="textNoShape">
              <a:avLst/>
            </a:prstTxWarp>
            <a:spAutoFit/>
          </a:bodyPr>
          <a:lstStyle/>
          <a:p>
            <a:pPr lvl="0"/>
            <a:r>
              <a:rPr lang="en-US" altLang="en-US" smtClean="0"/>
              <a:t>Click to edit Master title style</a:t>
            </a:r>
            <a:endParaRPr lang="en-GB" altLang="en-US" smtClean="0"/>
          </a:p>
        </p:txBody>
      </p:sp>
      <p:pic>
        <p:nvPicPr>
          <p:cNvPr id="1032" name="Picture 34"/>
          <p:cNvPicPr>
            <a:picLocks noChangeAspect="1"/>
          </p:cNvPicPr>
          <p:nvPr userDrawn="1"/>
        </p:nvPicPr>
        <p:blipFill>
          <a:blip r:embed="rId25" cstate="screen">
            <a:extLst>
              <a:ext uri="{28A0092B-C50C-407E-A947-70E740481C1C}">
                <a14:useLocalDpi xmlns:a14="http://schemas.microsoft.com/office/drawing/2010/main"/>
              </a:ext>
            </a:extLst>
          </a:blip>
          <a:srcRect t="-3"/>
          <a:stretch>
            <a:fillRect/>
          </a:stretch>
        </p:blipFill>
        <p:spPr bwMode="auto">
          <a:xfrm>
            <a:off x="8090299" y="116739"/>
            <a:ext cx="907256"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60"/>
          <p:cNvGrpSpPr>
            <a:grpSpLocks/>
          </p:cNvGrpSpPr>
          <p:nvPr userDrawn="1"/>
        </p:nvGrpSpPr>
        <p:grpSpPr bwMode="auto">
          <a:xfrm>
            <a:off x="169069" y="4966098"/>
            <a:ext cx="5119688" cy="83344"/>
            <a:chOff x="226046" y="6621472"/>
            <a:chExt cx="6826250" cy="111125"/>
          </a:xfrm>
        </p:grpSpPr>
        <p:pic>
          <p:nvPicPr>
            <p:cNvPr id="1034" name="Picture 63" descr="at.png"/>
            <p:cNvPicPr>
              <a:picLocks noChangeAspect="1"/>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22604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4" descr="be.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50455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65" descr="ca.png"/>
            <p:cNvPicPr>
              <a:picLocks noChangeAspect="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6888400" y="6621472"/>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66" descr="ch.png"/>
            <p:cNvPicPr>
              <a:picLocks noChangeAspect="1"/>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580910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67" descr="cz.png"/>
            <p:cNvPicPr>
              <a:picLocks noChangeAspect="1"/>
            </p:cNvPicPr>
            <p:nvPr userDrawn="1"/>
          </p:nvPicPr>
          <p:blipFill>
            <a:blip r:embed="rId30" cstate="screen">
              <a:extLst>
                <a:ext uri="{28A0092B-C50C-407E-A947-70E740481C1C}">
                  <a14:useLocalDpi xmlns:a14="http://schemas.microsoft.com/office/drawing/2010/main"/>
                </a:ext>
              </a:extLst>
            </a:blip>
            <a:srcRect/>
            <a:stretch>
              <a:fillRect/>
            </a:stretch>
          </p:blipFill>
          <p:spPr bwMode="auto">
            <a:xfrm>
              <a:off x="7852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68" descr="de.png"/>
            <p:cNvPicPr>
              <a:picLocks noChangeAspect="1"/>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218413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69" descr="dk.png"/>
            <p:cNvPicPr>
              <a:picLocks noChangeAspect="1"/>
            </p:cNvPicPr>
            <p:nvPr userDrawn="1"/>
          </p:nvPicPr>
          <p:blipFill>
            <a:blip r:embed="rId32" cstate="screen">
              <a:extLst>
                <a:ext uri="{28A0092B-C50C-407E-A947-70E740481C1C}">
                  <a14:useLocalDpi xmlns:a14="http://schemas.microsoft.com/office/drawing/2010/main"/>
                </a:ext>
              </a:extLst>
            </a:blip>
            <a:srcRect/>
            <a:stretch>
              <a:fillRect/>
            </a:stretch>
          </p:blipFill>
          <p:spPr bwMode="auto">
            <a:xfrm>
              <a:off x="106349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70" descr="ee.png"/>
            <p:cNvPicPr>
              <a:picLocks noChangeAspect="1"/>
            </p:cNvPicPr>
            <p:nvPr userDrawn="1"/>
          </p:nvPicPr>
          <p:blipFill>
            <a:blip r:embed="rId33" cstate="screen">
              <a:extLst>
                <a:ext uri="{28A0092B-C50C-407E-A947-70E740481C1C}">
                  <a14:useLocalDpi xmlns:a14="http://schemas.microsoft.com/office/drawing/2010/main"/>
                </a:ext>
              </a:extLst>
            </a:blip>
            <a:srcRect/>
            <a:stretch>
              <a:fillRect/>
            </a:stretch>
          </p:blipFill>
          <p:spPr bwMode="auto">
            <a:xfrm>
              <a:off x="1342007"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71" descr="es.png"/>
            <p:cNvPicPr>
              <a:picLocks noChangeAspect="1"/>
            </p:cNvPicPr>
            <p:nvPr userDrawn="1"/>
          </p:nvPicPr>
          <p:blipFill>
            <a:blip r:embed="rId34" cstate="screen">
              <a:extLst>
                <a:ext uri="{28A0092B-C50C-407E-A947-70E740481C1C}">
                  <a14:useLocalDpi xmlns:a14="http://schemas.microsoft.com/office/drawing/2010/main"/>
                </a:ext>
              </a:extLst>
            </a:blip>
            <a:srcRect/>
            <a:stretch>
              <a:fillRect/>
            </a:stretch>
          </p:blipFill>
          <p:spPr bwMode="auto">
            <a:xfrm>
              <a:off x="525061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72" descr="fi.png"/>
            <p:cNvPicPr>
              <a:picLocks noChangeAspect="1"/>
            </p:cNvPicPr>
            <p:nvPr userDrawn="1"/>
          </p:nvPicPr>
          <p:blipFill>
            <a:blip r:embed="rId35" cstate="screen">
              <a:extLst>
                <a:ext uri="{28A0092B-C50C-407E-A947-70E740481C1C}">
                  <a14:useLocalDpi xmlns:a14="http://schemas.microsoft.com/office/drawing/2010/main"/>
                </a:ext>
              </a:extLst>
            </a:blip>
            <a:srcRect/>
            <a:stretch>
              <a:fillRect/>
            </a:stretch>
          </p:blipFill>
          <p:spPr bwMode="auto">
            <a:xfrm>
              <a:off x="16256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73" descr="fr.png"/>
            <p:cNvPicPr>
              <a:picLocks noChangeAspect="1"/>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1902990"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74" descr="gr.png"/>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2461474"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75" descr="hu.png"/>
            <p:cNvPicPr>
              <a:picLocks noChangeAspect="1"/>
            </p:cNvPicPr>
            <p:nvPr userDrawn="1"/>
          </p:nvPicPr>
          <p:blipFill>
            <a:blip r:embed="rId38" cstate="screen">
              <a:extLst>
                <a:ext uri="{28A0092B-C50C-407E-A947-70E740481C1C}">
                  <a14:useLocalDpi xmlns:a14="http://schemas.microsoft.com/office/drawing/2010/main"/>
                </a:ext>
              </a:extLst>
            </a:blip>
            <a:srcRect/>
            <a:stretch>
              <a:fillRect/>
            </a:stretch>
          </p:blipFill>
          <p:spPr bwMode="auto">
            <a:xfrm>
              <a:off x="273881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76" descr="ie.png"/>
            <p:cNvPicPr>
              <a:picLocks noChangeAspect="1"/>
            </p:cNvPicPr>
            <p:nvPr userDrawn="1"/>
          </p:nvPicPr>
          <p:blipFill>
            <a:blip r:embed="rId39" cstate="screen">
              <a:extLst>
                <a:ext uri="{28A0092B-C50C-407E-A947-70E740481C1C}">
                  <a14:useLocalDpi xmlns:a14="http://schemas.microsoft.com/office/drawing/2010/main"/>
                </a:ext>
              </a:extLst>
            </a:blip>
            <a:srcRect/>
            <a:stretch>
              <a:fillRect/>
            </a:stretch>
          </p:blipFill>
          <p:spPr bwMode="auto">
            <a:xfrm>
              <a:off x="3016162"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77" descr="it.png"/>
            <p:cNvPicPr>
              <a:picLocks noChangeAspect="1"/>
            </p:cNvPicPr>
            <p:nvPr userDrawn="1"/>
          </p:nvPicPr>
          <p:blipFill>
            <a:blip r:embed="rId40" cstate="screen">
              <a:extLst>
                <a:ext uri="{28A0092B-C50C-407E-A947-70E740481C1C}">
                  <a14:useLocalDpi xmlns:a14="http://schemas.microsoft.com/office/drawing/2010/main"/>
                </a:ext>
              </a:extLst>
            </a:blip>
            <a:srcRect/>
            <a:stretch>
              <a:fillRect/>
            </a:stretch>
          </p:blipFill>
          <p:spPr bwMode="auto">
            <a:xfrm>
              <a:off x="3293503"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78" descr="lu.png"/>
            <p:cNvPicPr>
              <a:picLocks noChangeAspect="1"/>
            </p:cNvPicPr>
            <p:nvPr userDrawn="1"/>
          </p:nvPicPr>
          <p:blipFill>
            <a:blip r:embed="rId41" cstate="screen">
              <a:extLst>
                <a:ext uri="{28A0092B-C50C-407E-A947-70E740481C1C}">
                  <a14:useLocalDpi xmlns:a14="http://schemas.microsoft.com/office/drawing/2010/main"/>
                </a:ext>
              </a:extLst>
            </a:blip>
            <a:srcRect/>
            <a:stretch>
              <a:fillRect/>
            </a:stretch>
          </p:blipFill>
          <p:spPr bwMode="auto">
            <a:xfrm>
              <a:off x="357204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79" descr="nl.png"/>
            <p:cNvPicPr>
              <a:picLocks noChangeAspect="1"/>
            </p:cNvPicPr>
            <p:nvPr userDrawn="1"/>
          </p:nvPicPr>
          <p:blipFill>
            <a:blip r:embed="rId42" cstate="screen">
              <a:extLst>
                <a:ext uri="{28A0092B-C50C-407E-A947-70E740481C1C}">
                  <a14:useLocalDpi xmlns:a14="http://schemas.microsoft.com/office/drawing/2010/main"/>
                </a:ext>
              </a:extLst>
            </a:blip>
            <a:srcRect/>
            <a:stretch>
              <a:fillRect/>
            </a:stretch>
          </p:blipFill>
          <p:spPr bwMode="auto">
            <a:xfrm>
              <a:off x="385318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80" descr="no.png"/>
            <p:cNvPicPr>
              <a:picLocks noChangeAspect="1"/>
            </p:cNvPicPr>
            <p:nvPr userDrawn="1"/>
          </p:nvPicPr>
          <p:blipFill>
            <a:blip r:embed="rId43" cstate="screen">
              <a:extLst>
                <a:ext uri="{28A0092B-C50C-407E-A947-70E740481C1C}">
                  <a14:useLocalDpi xmlns:a14="http://schemas.microsoft.com/office/drawing/2010/main"/>
                </a:ext>
              </a:extLst>
            </a:blip>
            <a:srcRect/>
            <a:stretch>
              <a:fillRect/>
            </a:stretch>
          </p:blipFill>
          <p:spPr bwMode="auto">
            <a:xfrm>
              <a:off x="4136926"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81" descr="pl.png"/>
            <p:cNvPicPr>
              <a:picLocks noChangeAspect="1"/>
            </p:cNvPicPr>
            <p:nvPr userDrawn="1"/>
          </p:nvPicPr>
          <p:blipFill>
            <a:blip r:embed="rId44" cstate="screen">
              <a:extLst>
                <a:ext uri="{28A0092B-C50C-407E-A947-70E740481C1C}">
                  <a14:useLocalDpi xmlns:a14="http://schemas.microsoft.com/office/drawing/2010/main"/>
                </a:ext>
              </a:extLst>
            </a:blip>
            <a:srcRect/>
            <a:stretch>
              <a:fillRect/>
            </a:stretch>
          </p:blipFill>
          <p:spPr bwMode="auto">
            <a:xfrm>
              <a:off x="4412969"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82" descr="pt.png"/>
            <p:cNvPicPr>
              <a:picLocks noChangeAspect="1"/>
            </p:cNvPicPr>
            <p:nvPr userDrawn="1"/>
          </p:nvPicPr>
          <p:blipFill>
            <a:blip r:embed="rId45" cstate="screen">
              <a:extLst>
                <a:ext uri="{28A0092B-C50C-407E-A947-70E740481C1C}">
                  <a14:useLocalDpi xmlns:a14="http://schemas.microsoft.com/office/drawing/2010/main"/>
                </a:ext>
              </a:extLst>
            </a:blip>
            <a:srcRect/>
            <a:stretch>
              <a:fillRect/>
            </a:stretch>
          </p:blipFill>
          <p:spPr bwMode="auto">
            <a:xfrm>
              <a:off x="469280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83" descr="ro.png"/>
            <p:cNvPicPr>
              <a:picLocks noChangeAspect="1"/>
            </p:cNvPicPr>
            <p:nvPr userDrawn="1"/>
          </p:nvPicPr>
          <p:blipFill>
            <a:blip r:embed="rId46" cstate="screen">
              <a:extLst>
                <a:ext uri="{28A0092B-C50C-407E-A947-70E740481C1C}">
                  <a14:useLocalDpi xmlns:a14="http://schemas.microsoft.com/office/drawing/2010/main"/>
                </a:ext>
              </a:extLst>
            </a:blip>
            <a:srcRect/>
            <a:stretch>
              <a:fillRect/>
            </a:stretch>
          </p:blipFill>
          <p:spPr bwMode="auto">
            <a:xfrm>
              <a:off x="4973948"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84" descr="se.png"/>
            <p:cNvPicPr>
              <a:picLocks noChangeAspect="1"/>
            </p:cNvPicPr>
            <p:nvPr userDrawn="1"/>
          </p:nvPicPr>
          <p:blipFill>
            <a:blip r:embed="rId47" cstate="screen">
              <a:extLst>
                <a:ext uri="{28A0092B-C50C-407E-A947-70E740481C1C}">
                  <a14:useLocalDpi xmlns:a14="http://schemas.microsoft.com/office/drawing/2010/main"/>
                </a:ext>
              </a:extLst>
            </a:blip>
            <a:srcRect/>
            <a:stretch>
              <a:fillRect/>
            </a:stretch>
          </p:blipFill>
          <p:spPr bwMode="auto">
            <a:xfrm>
              <a:off x="55292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85" descr="uk.png"/>
            <p:cNvPicPr>
              <a:picLocks noChangeAspect="1"/>
            </p:cNvPicPr>
            <p:nvPr userDrawn="1"/>
          </p:nvPicPr>
          <p:blipFill>
            <a:blip r:embed="rId48" cstate="screen">
              <a:extLst>
                <a:ext uri="{28A0092B-C50C-407E-A947-70E740481C1C}">
                  <a14:useLocalDpi xmlns:a14="http://schemas.microsoft.com/office/drawing/2010/main"/>
                </a:ext>
              </a:extLst>
            </a:blip>
            <a:srcRect/>
            <a:stretch>
              <a:fillRect/>
            </a:stretch>
          </p:blipFill>
          <p:spPr bwMode="auto">
            <a:xfrm>
              <a:off x="6083955" y="6624636"/>
              <a:ext cx="163896" cy="1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86" descr="si.png"/>
            <p:cNvPicPr>
              <a:picLocks noChangeAspect="1"/>
            </p:cNvPicPr>
            <p:nvPr userDrawn="1"/>
          </p:nvPicPr>
          <p:blipFill>
            <a:blip r:embed="rId49" cstate="screen">
              <a:extLst>
                <a:ext uri="{28A0092B-C50C-407E-A947-70E740481C1C}">
                  <a14:useLocalDpi xmlns:a14="http://schemas.microsoft.com/office/drawing/2010/main"/>
                </a:ext>
              </a:extLst>
            </a:blip>
            <a:srcRect/>
            <a:stretch>
              <a:fillRect/>
            </a:stretch>
          </p:blipFill>
          <p:spPr bwMode="auto">
            <a:xfrm>
              <a:off x="6488722" y="6623372"/>
              <a:ext cx="163375" cy="1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4046238"/>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 id="2147484045" r:id="rId18"/>
    <p:sldLayoutId id="2147484046" r:id="rId19"/>
    <p:sldLayoutId id="2147484047" r:id="rId20"/>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1pPr>
      <a:lvl2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1700">
          <a:solidFill>
            <a:srgbClr val="0070C0"/>
          </a:solidFill>
          <a:latin typeface="Arial" charset="0"/>
          <a:ea typeface="MS PGothic" pitchFamily="34" charset="-128"/>
          <a:cs typeface="Arial" charset="0"/>
        </a:defRPr>
      </a:lvl5pPr>
      <a:lvl6pPr marL="342380" algn="l" rtl="0" eaLnBrk="1" fontAlgn="base" hangingPunct="1">
        <a:spcBef>
          <a:spcPct val="0"/>
        </a:spcBef>
        <a:spcAft>
          <a:spcPct val="0"/>
        </a:spcAft>
        <a:defRPr sz="1700" b="1">
          <a:solidFill>
            <a:schemeClr val="bg1"/>
          </a:solidFill>
          <a:latin typeface="Verdana" pitchFamily="34" charset="0"/>
        </a:defRPr>
      </a:lvl6pPr>
      <a:lvl7pPr marL="684814" algn="l" rtl="0" eaLnBrk="1" fontAlgn="base" hangingPunct="1">
        <a:spcBef>
          <a:spcPct val="0"/>
        </a:spcBef>
        <a:spcAft>
          <a:spcPct val="0"/>
        </a:spcAft>
        <a:defRPr sz="1700" b="1">
          <a:solidFill>
            <a:schemeClr val="bg1"/>
          </a:solidFill>
          <a:latin typeface="Verdana" pitchFamily="34" charset="0"/>
        </a:defRPr>
      </a:lvl7pPr>
      <a:lvl8pPr marL="1027221" algn="l" rtl="0" eaLnBrk="1" fontAlgn="base" hangingPunct="1">
        <a:spcBef>
          <a:spcPct val="0"/>
        </a:spcBef>
        <a:spcAft>
          <a:spcPct val="0"/>
        </a:spcAft>
        <a:defRPr sz="1700" b="1">
          <a:solidFill>
            <a:schemeClr val="bg1"/>
          </a:solidFill>
          <a:latin typeface="Verdana" pitchFamily="34" charset="0"/>
        </a:defRPr>
      </a:lvl8pPr>
      <a:lvl9pPr marL="1369628" algn="l" rtl="0" eaLnBrk="1" fontAlgn="base" hangingPunct="1">
        <a:spcBef>
          <a:spcPct val="0"/>
        </a:spcBef>
        <a:spcAft>
          <a:spcPct val="0"/>
        </a:spcAft>
        <a:defRPr sz="1700" b="1">
          <a:solidFill>
            <a:schemeClr val="bg1"/>
          </a:solidFill>
          <a:latin typeface="Verdana" pitchFamily="34" charset="0"/>
        </a:defRPr>
      </a:lvl9pPr>
    </p:titleStyle>
    <p:bodyStyle>
      <a:lvl1pPr marL="256826" indent="-256826" algn="l" rtl="0" eaLnBrk="0" fontAlgn="base" hangingPunct="0">
        <a:lnSpc>
          <a:spcPct val="119000"/>
        </a:lnSpc>
        <a:spcBef>
          <a:spcPct val="20000"/>
        </a:spcBef>
        <a:spcAft>
          <a:spcPct val="0"/>
        </a:spcAft>
        <a:buClr>
          <a:schemeClr val="accent1"/>
        </a:buClr>
        <a:buFont typeface="Verdana" pitchFamily="34" charset="0"/>
        <a:defRPr sz="1200">
          <a:solidFill>
            <a:schemeClr val="bg2"/>
          </a:solidFill>
          <a:latin typeface="Arial" charset="0"/>
          <a:ea typeface="MS PGothic" pitchFamily="34" charset="-128"/>
          <a:cs typeface="Arial" charset="0"/>
        </a:defRPr>
      </a:lvl1pPr>
      <a:lvl2pPr marL="605159" indent="-262781"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2pPr>
      <a:lvl3pPr marL="1053386" indent="-368572"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3pPr>
      <a:lvl4pPr marL="1501585" indent="-474365"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4pPr>
      <a:lvl5pPr marL="1949840" indent="-580157" algn="l" rtl="0" eaLnBrk="0" fontAlgn="base" hangingPunct="0">
        <a:lnSpc>
          <a:spcPct val="119000"/>
        </a:lnSpc>
        <a:spcBef>
          <a:spcPct val="20000"/>
        </a:spcBef>
        <a:spcAft>
          <a:spcPct val="0"/>
        </a:spcAft>
        <a:buClr>
          <a:schemeClr val="accent1"/>
        </a:buClr>
        <a:buFont typeface="+mj-lt" charset="0"/>
        <a:defRPr sz="1200">
          <a:solidFill>
            <a:schemeClr val="bg2"/>
          </a:solidFill>
          <a:latin typeface="Arial" charset="0"/>
          <a:ea typeface="MS PGothic" pitchFamily="34" charset="-128"/>
          <a:cs typeface="Arial" charset="0"/>
        </a:defRPr>
      </a:lvl5pPr>
      <a:lvl6pPr marL="2606080" indent="-313890"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6pPr>
      <a:lvl7pPr marL="2948487" indent="-313890"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7pPr>
      <a:lvl8pPr marL="3290891" indent="-313890"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8pPr>
      <a:lvl9pPr marL="3633290" indent="-313890"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9pPr>
    </p:bodyStyle>
    <p:otherStyle>
      <a:defPPr>
        <a:defRPr lang="en-US"/>
      </a:defPPr>
      <a:lvl1pPr marL="0" algn="l" defTabSz="684814" rtl="0" eaLnBrk="1" latinLnBrk="0" hangingPunct="1">
        <a:defRPr sz="1400" kern="1200">
          <a:solidFill>
            <a:schemeClr val="tx1"/>
          </a:solidFill>
          <a:latin typeface="+mn-lt"/>
          <a:ea typeface="+mn-ea"/>
          <a:cs typeface="+mn-cs"/>
        </a:defRPr>
      </a:lvl1pPr>
      <a:lvl2pPr marL="342380" algn="l" defTabSz="684814" rtl="0" eaLnBrk="1" latinLnBrk="0" hangingPunct="1">
        <a:defRPr sz="1400" kern="1200">
          <a:solidFill>
            <a:schemeClr val="tx1"/>
          </a:solidFill>
          <a:latin typeface="+mn-lt"/>
          <a:ea typeface="+mn-ea"/>
          <a:cs typeface="+mn-cs"/>
        </a:defRPr>
      </a:lvl2pPr>
      <a:lvl3pPr marL="684814" algn="l" defTabSz="684814" rtl="0" eaLnBrk="1" latinLnBrk="0" hangingPunct="1">
        <a:defRPr sz="1400" kern="1200">
          <a:solidFill>
            <a:schemeClr val="tx1"/>
          </a:solidFill>
          <a:latin typeface="+mn-lt"/>
          <a:ea typeface="+mn-ea"/>
          <a:cs typeface="+mn-cs"/>
        </a:defRPr>
      </a:lvl3pPr>
      <a:lvl4pPr marL="1027221" algn="l" defTabSz="684814" rtl="0" eaLnBrk="1" latinLnBrk="0" hangingPunct="1">
        <a:defRPr sz="1400" kern="1200">
          <a:solidFill>
            <a:schemeClr val="tx1"/>
          </a:solidFill>
          <a:latin typeface="+mn-lt"/>
          <a:ea typeface="+mn-ea"/>
          <a:cs typeface="+mn-cs"/>
        </a:defRPr>
      </a:lvl4pPr>
      <a:lvl5pPr marL="1369628" algn="l" defTabSz="684814" rtl="0" eaLnBrk="1" latinLnBrk="0" hangingPunct="1">
        <a:defRPr sz="1400" kern="1200">
          <a:solidFill>
            <a:schemeClr val="tx1"/>
          </a:solidFill>
          <a:latin typeface="+mn-lt"/>
          <a:ea typeface="+mn-ea"/>
          <a:cs typeface="+mn-cs"/>
        </a:defRPr>
      </a:lvl5pPr>
      <a:lvl6pPr marL="1712063" algn="l" defTabSz="684814" rtl="0" eaLnBrk="1" latinLnBrk="0" hangingPunct="1">
        <a:defRPr sz="1400" kern="1200">
          <a:solidFill>
            <a:schemeClr val="tx1"/>
          </a:solidFill>
          <a:latin typeface="+mn-lt"/>
          <a:ea typeface="+mn-ea"/>
          <a:cs typeface="+mn-cs"/>
        </a:defRPr>
      </a:lvl6pPr>
      <a:lvl7pPr marL="2054441" algn="l" defTabSz="684814" rtl="0" eaLnBrk="1" latinLnBrk="0" hangingPunct="1">
        <a:defRPr sz="1400" kern="1200">
          <a:solidFill>
            <a:schemeClr val="tx1"/>
          </a:solidFill>
          <a:latin typeface="+mn-lt"/>
          <a:ea typeface="+mn-ea"/>
          <a:cs typeface="+mn-cs"/>
        </a:defRPr>
      </a:lvl7pPr>
      <a:lvl8pPr marL="2396820" algn="l" defTabSz="684814" rtl="0" eaLnBrk="1" latinLnBrk="0" hangingPunct="1">
        <a:defRPr sz="1400" kern="1200">
          <a:solidFill>
            <a:schemeClr val="tx1"/>
          </a:solidFill>
          <a:latin typeface="+mn-lt"/>
          <a:ea typeface="+mn-ea"/>
          <a:cs typeface="+mn-cs"/>
        </a:defRPr>
      </a:lvl8pPr>
      <a:lvl9pPr marL="2739200" algn="l" defTabSz="68481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6.png"/><Relationship Id="rId4" Type="http://schemas.openxmlformats.org/officeDocument/2006/relationships/image" Target="../media/image15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5.png"/><Relationship Id="rId5" Type="http://schemas.openxmlformats.org/officeDocument/2006/relationships/image" Target="../media/image186.png"/><Relationship Id="rId6" Type="http://schemas.openxmlformats.org/officeDocument/2006/relationships/image" Target="../media/image187.png"/><Relationship Id="rId7" Type="http://schemas.openxmlformats.org/officeDocument/2006/relationships/image" Target="../media/image188.png"/><Relationship Id="rId1" Type="http://schemas.openxmlformats.org/officeDocument/2006/relationships/slideLayout" Target="../slideLayouts/slideLayout435.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90.png"/><Relationship Id="rId4" Type="http://schemas.openxmlformats.org/officeDocument/2006/relationships/image" Target="../media/image191.png"/><Relationship Id="rId5" Type="http://schemas.openxmlformats.org/officeDocument/2006/relationships/image" Target="../media/image192.png"/><Relationship Id="rId6" Type="http://schemas.openxmlformats.org/officeDocument/2006/relationships/image" Target="../media/image193.png"/><Relationship Id="rId1" Type="http://schemas.openxmlformats.org/officeDocument/2006/relationships/slideLayout" Target="../slideLayouts/slideLayout430.xml"/><Relationship Id="rId2" Type="http://schemas.openxmlformats.org/officeDocument/2006/relationships/image" Target="../media/image18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1" Type="http://schemas.openxmlformats.org/officeDocument/2006/relationships/image" Target="../media/image165.jpeg"/><Relationship Id="rId12" Type="http://schemas.openxmlformats.org/officeDocument/2006/relationships/image" Target="../media/image166.png"/><Relationship Id="rId13" Type="http://schemas.microsoft.com/office/2007/relationships/hdphoto" Target="../media/hdphoto2.wdp"/><Relationship Id="rId14" Type="http://schemas.microsoft.com/office/2007/relationships/hdphoto" Target="../media/hdphoto3.wdp"/><Relationship Id="rId15" Type="http://schemas.microsoft.com/office/2007/relationships/hdphoto" Target="../media/hdphoto4.wdp"/><Relationship Id="rId16" Type="http://schemas.microsoft.com/office/2007/relationships/hdphoto" Target="../media/hdphoto5.wdp"/><Relationship Id="rId17" Type="http://schemas.microsoft.com/office/2007/relationships/hdphoto" Target="../media/hdphoto6.wdp"/><Relationship Id="rId18" Type="http://schemas.openxmlformats.org/officeDocument/2006/relationships/image" Target="../media/image167.png"/><Relationship Id="rId1" Type="http://schemas.openxmlformats.org/officeDocument/2006/relationships/slideLayout" Target="../slideLayouts/slideLayout430.xml"/><Relationship Id="rId2" Type="http://schemas.openxmlformats.org/officeDocument/2006/relationships/notesSlide" Target="../notesSlides/notesSlide2.xml"/><Relationship Id="rId3" Type="http://schemas.openxmlformats.org/officeDocument/2006/relationships/image" Target="../media/image158.jpeg"/><Relationship Id="rId4" Type="http://schemas.microsoft.com/office/2007/relationships/hdphoto" Target="../media/hdphoto1.wdp"/><Relationship Id="rId5" Type="http://schemas.openxmlformats.org/officeDocument/2006/relationships/image" Target="../media/image159.jpeg"/><Relationship Id="rId6" Type="http://schemas.openxmlformats.org/officeDocument/2006/relationships/image" Target="../media/image160.jpeg"/><Relationship Id="rId7" Type="http://schemas.openxmlformats.org/officeDocument/2006/relationships/image" Target="../media/image161.jpeg"/><Relationship Id="rId8" Type="http://schemas.openxmlformats.org/officeDocument/2006/relationships/image" Target="../media/image162.jpeg"/><Relationship Id="rId9" Type="http://schemas.openxmlformats.org/officeDocument/2006/relationships/image" Target="../media/image163.jpeg"/><Relationship Id="rId10" Type="http://schemas.openxmlformats.org/officeDocument/2006/relationships/image" Target="../media/image164.jpeg"/></Relationships>
</file>

<file path=ppt/slides/_rels/slide3.xml.rels><?xml version="1.0" encoding="UTF-8" standalone="yes"?>
<Relationships xmlns="http://schemas.openxmlformats.org/package/2006/relationships"><Relationship Id="rId3" Type="http://schemas.openxmlformats.org/officeDocument/2006/relationships/image" Target="../media/image168.png"/><Relationship Id="rId4" Type="http://schemas.openxmlformats.org/officeDocument/2006/relationships/image" Target="../media/image169.png"/><Relationship Id="rId1" Type="http://schemas.openxmlformats.org/officeDocument/2006/relationships/slideLayout" Target="../slideLayouts/slideLayout43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70.jpeg"/><Relationship Id="rId4" Type="http://schemas.openxmlformats.org/officeDocument/2006/relationships/image" Target="../media/image167.png"/><Relationship Id="rId5" Type="http://schemas.openxmlformats.org/officeDocument/2006/relationships/image" Target="../media/image171.png"/><Relationship Id="rId6" Type="http://schemas.openxmlformats.org/officeDocument/2006/relationships/chart" Target="../charts/chart1.xml"/><Relationship Id="rId1" Type="http://schemas.openxmlformats.org/officeDocument/2006/relationships/slideLayout" Target="../slideLayouts/slideLayout43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2.png"/><Relationship Id="rId4" Type="http://schemas.openxmlformats.org/officeDocument/2006/relationships/image" Target="../media/image173.png"/><Relationship Id="rId5" Type="http://schemas.openxmlformats.org/officeDocument/2006/relationships/image" Target="../media/image174.png"/><Relationship Id="rId6" Type="http://schemas.openxmlformats.org/officeDocument/2006/relationships/image" Target="../media/image175.jpeg"/><Relationship Id="rId7" Type="http://schemas.openxmlformats.org/officeDocument/2006/relationships/image" Target="../media/image176.jpeg"/><Relationship Id="rId8" Type="http://schemas.openxmlformats.org/officeDocument/2006/relationships/image" Target="../media/image177.jpeg"/><Relationship Id="rId9" Type="http://schemas.openxmlformats.org/officeDocument/2006/relationships/image" Target="../media/image178.jpeg"/><Relationship Id="rId10" Type="http://schemas.openxmlformats.org/officeDocument/2006/relationships/image" Target="../media/image179.jpeg"/><Relationship Id="rId1" Type="http://schemas.openxmlformats.org/officeDocument/2006/relationships/slideLayout" Target="../slideLayouts/slideLayout4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9.xml"/><Relationship Id="rId2" Type="http://schemas.openxmlformats.org/officeDocument/2006/relationships/image" Target="../media/image18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9.xml"/><Relationship Id="rId2" Type="http://schemas.openxmlformats.org/officeDocument/2006/relationships/image" Target="../media/image18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4.xml"/><Relationship Id="rId2" Type="http://schemas.openxmlformats.org/officeDocument/2006/relationships/image" Target="../media/image182.jpeg"/></Relationships>
</file>

<file path=ppt/slides/_rels/slide9.xml.rels><?xml version="1.0" encoding="UTF-8" standalone="yes"?>
<Relationships xmlns="http://schemas.openxmlformats.org/package/2006/relationships"><Relationship Id="rId3" Type="http://schemas.openxmlformats.org/officeDocument/2006/relationships/image" Target="../media/image183.jpeg"/><Relationship Id="rId4" Type="http://schemas.openxmlformats.org/officeDocument/2006/relationships/image" Target="../media/image167.png"/><Relationship Id="rId5" Type="http://schemas.openxmlformats.org/officeDocument/2006/relationships/image" Target="../media/image171.png"/><Relationship Id="rId6" Type="http://schemas.openxmlformats.org/officeDocument/2006/relationships/image" Target="../media/image157.png"/><Relationship Id="rId7" Type="http://schemas.openxmlformats.org/officeDocument/2006/relationships/image" Target="../media/image184.png"/><Relationship Id="rId1" Type="http://schemas.openxmlformats.org/officeDocument/2006/relationships/slideLayout" Target="../slideLayouts/slideLayout43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p:cNvSpPr txBox="1">
            <a:spLocks noGrp="1" noChangeArrowheads="1"/>
          </p:cNvSpPr>
          <p:nvPr>
            <p:ph type="ctrTitle"/>
          </p:nvPr>
        </p:nvSpPr>
        <p:spPr bwMode="auto">
          <a:xfrm>
            <a:off x="618218" y="2667389"/>
            <a:ext cx="7947025" cy="64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8" tIns="45669" rIns="91338" bIns="45669" numCol="1" anchor="b" anchorCtr="0" compatLnSpc="1">
            <a:prstTxWarp prst="textNoShape">
              <a:avLst/>
            </a:prstTxWarp>
            <a:spAutoFit/>
          </a:bodyPr>
          <a:lstStyle/>
          <a:p>
            <a:pPr lvl="0">
              <a:defRPr/>
            </a:pPr>
            <a:r>
              <a:rPr lang="en-GB" sz="3600" b="1" dirty="0" smtClean="0">
                <a:solidFill>
                  <a:schemeClr val="bg1"/>
                </a:solidFill>
              </a:rPr>
              <a:t>DIAS Implementation</a:t>
            </a:r>
            <a:endParaRPr lang="en-GB" sz="3600" b="1" dirty="0">
              <a:solidFill>
                <a:schemeClr val="bg1"/>
              </a:solidFill>
            </a:endParaRPr>
          </a:p>
        </p:txBody>
      </p:sp>
      <p:sp>
        <p:nvSpPr>
          <p:cNvPr id="8" name="Subtitle 2"/>
          <p:cNvSpPr>
            <a:spLocks noGrp="1"/>
          </p:cNvSpPr>
          <p:nvPr>
            <p:ph type="subTitle" idx="1"/>
          </p:nvPr>
        </p:nvSpPr>
        <p:spPr>
          <a:xfrm>
            <a:off x="589776" y="3451450"/>
            <a:ext cx="8236724" cy="413087"/>
          </a:xfrm>
          <a:noFill/>
        </p:spPr>
        <p:txBody>
          <a:bodyPr/>
          <a:lstStyle/>
          <a:p>
            <a:pPr lvl="0">
              <a:buClr>
                <a:srgbClr val="0098DB"/>
              </a:buClr>
            </a:pPr>
            <a:r>
              <a:rPr lang="en-GB" b="1" dirty="0" smtClean="0">
                <a:solidFill>
                  <a:srgbClr val="FFFFFF"/>
                </a:solidFill>
                <a:effectLst>
                  <a:outerShdw blurRad="38100" dist="38100" dir="2700000" algn="tl">
                    <a:srgbClr val="000000">
                      <a:alpha val="43137"/>
                    </a:srgbClr>
                  </a:outerShdw>
                </a:effectLst>
              </a:rPr>
              <a:t>N. </a:t>
            </a:r>
            <a:r>
              <a:rPr lang="en-GB" b="1" dirty="0" smtClean="0">
                <a:solidFill>
                  <a:srgbClr val="FFFFFF"/>
                </a:solidFill>
                <a:effectLst>
                  <a:outerShdw blurRad="38100" dist="38100" dir="2700000" algn="tl">
                    <a:srgbClr val="000000">
                      <a:alpha val="43137"/>
                    </a:srgbClr>
                  </a:outerShdw>
                </a:effectLst>
              </a:rPr>
              <a:t>Hanowski </a:t>
            </a:r>
            <a:r>
              <a:rPr lang="en-US" b="1" dirty="0">
                <a:solidFill>
                  <a:srgbClr val="FFFFFF"/>
                </a:solidFill>
                <a:effectLst>
                  <a:outerShdw blurRad="38100" dist="38100" dir="2700000" algn="tl">
                    <a:srgbClr val="000000">
                      <a:alpha val="43137"/>
                    </a:srgbClr>
                  </a:outerShdw>
                </a:effectLst>
              </a:rPr>
              <a:t>/</a:t>
            </a:r>
            <a:r>
              <a:rPr lang="en-GB" b="1" dirty="0" smtClean="0">
                <a:solidFill>
                  <a:srgbClr val="FFFFFF"/>
                </a:solidFill>
                <a:effectLst>
                  <a:outerShdw blurRad="38100" dist="38100" dir="2700000" algn="tl">
                    <a:srgbClr val="000000">
                      <a:alpha val="43137"/>
                    </a:srgbClr>
                  </a:outerShdw>
                </a:effectLst>
              </a:rPr>
              <a:t> EOP-G / </a:t>
            </a:r>
            <a:r>
              <a:rPr lang="en-GB" b="1" dirty="0" err="1" smtClean="0">
                <a:solidFill>
                  <a:srgbClr val="FFFFFF"/>
                </a:solidFill>
                <a:effectLst>
                  <a:outerShdw blurRad="38100" dist="38100" dir="2700000" algn="tl">
                    <a:srgbClr val="000000">
                      <a:alpha val="43137"/>
                    </a:srgbClr>
                  </a:outerShdw>
                </a:effectLst>
              </a:rPr>
              <a:t>nicolaus.hanowski@esa.int</a:t>
            </a:r>
            <a:endParaRPr lang="en-GB" b="1" dirty="0">
              <a:solidFill>
                <a:srgbClr val="FFFFFF"/>
              </a:solidFill>
              <a:effectLst>
                <a:outerShdw blurRad="38100" dist="38100" dir="2700000" algn="tl">
                  <a:srgbClr val="000000">
                    <a:alpha val="43137"/>
                  </a:srgbClr>
                </a:outerShdw>
              </a:effectLst>
            </a:endParaRPr>
          </a:p>
        </p:txBody>
      </p:sp>
      <p:pic>
        <p:nvPicPr>
          <p:cNvPr id="2" name="Picture 1" descr="Screen Shot 2018-04-26 at 14.23.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96" y="393700"/>
            <a:ext cx="2936537" cy="1752600"/>
          </a:xfrm>
          <a:prstGeom prst="rect">
            <a:avLst/>
          </a:prstGeom>
          <a:ln>
            <a:solidFill>
              <a:schemeClr val="tx1"/>
            </a:solidFill>
          </a:ln>
        </p:spPr>
      </p:pic>
      <p:pic>
        <p:nvPicPr>
          <p:cNvPr id="5" name="Picture 4" descr="Screen Shot 2018-04-26 at 14.58.28.png"/>
          <p:cNvPicPr>
            <a:picLocks noChangeAspect="1"/>
          </p:cNvPicPr>
          <p:nvPr/>
        </p:nvPicPr>
        <p:blipFill rotWithShape="1">
          <a:blip r:embed="rId4">
            <a:extLst>
              <a:ext uri="{28A0092B-C50C-407E-A947-70E740481C1C}">
                <a14:useLocalDpi xmlns:a14="http://schemas.microsoft.com/office/drawing/2010/main" val="0"/>
              </a:ext>
            </a:extLst>
          </a:blip>
          <a:srcRect l="3193" t="5446"/>
          <a:stretch/>
        </p:blipFill>
        <p:spPr>
          <a:xfrm>
            <a:off x="3810000" y="1308100"/>
            <a:ext cx="2476500" cy="82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 y="647701"/>
            <a:ext cx="8636000" cy="4327922"/>
          </a:xfrm>
          <a:ln>
            <a:noFill/>
          </a:ln>
        </p:spPr>
        <p:txBody>
          <a:bodyPr>
            <a:normAutofit/>
          </a:bodyPr>
          <a:lstStyle/>
          <a:p>
            <a:pPr marL="88900" indent="-88900">
              <a:lnSpc>
                <a:spcPct val="107000"/>
              </a:lnSpc>
              <a:spcAft>
                <a:spcPts val="600"/>
              </a:spcAft>
            </a:pPr>
            <a:r>
              <a:rPr lang="en-US" sz="1800" i="1" dirty="0" smtClean="0">
                <a:latin typeface="Arial"/>
                <a:ea typeface="Calibri" panose="020F0502020204030204" pitchFamily="34" charset="0"/>
                <a:cs typeface="Arial"/>
              </a:rPr>
              <a:t>DIAS </a:t>
            </a:r>
            <a:r>
              <a:rPr lang="en-US" sz="1800" i="1" dirty="0">
                <a:latin typeface="Arial"/>
                <a:ea typeface="Calibri" panose="020F0502020204030204" pitchFamily="34" charset="0"/>
                <a:cs typeface="Arial"/>
              </a:rPr>
              <a:t>are initiatives triggered by </a:t>
            </a:r>
            <a:r>
              <a:rPr lang="en-US" sz="1800" i="1" dirty="0" smtClean="0">
                <a:latin typeface="Arial"/>
                <a:ea typeface="Calibri" panose="020F0502020204030204" pitchFamily="34" charset="0"/>
                <a:cs typeface="Arial"/>
              </a:rPr>
              <a:t>COM</a:t>
            </a:r>
            <a:r>
              <a:rPr lang="en-US" sz="1800" i="1" dirty="0" smtClean="0">
                <a:latin typeface="Arial"/>
                <a:ea typeface="Calibri" panose="020F0502020204030204" pitchFamily="34" charset="0"/>
                <a:cs typeface="Arial"/>
              </a:rPr>
              <a:t> </a:t>
            </a:r>
            <a:r>
              <a:rPr lang="en-US" sz="1800" i="1" dirty="0" smtClean="0">
                <a:latin typeface="Arial"/>
                <a:ea typeface="Calibri" panose="020F0502020204030204" pitchFamily="34" charset="0"/>
                <a:cs typeface="Arial"/>
              </a:rPr>
              <a:t>and </a:t>
            </a:r>
            <a:r>
              <a:rPr lang="en-US" sz="1800" i="1" dirty="0">
                <a:latin typeface="Arial"/>
                <a:ea typeface="Calibri" panose="020F0502020204030204" pitchFamily="34" charset="0"/>
                <a:cs typeface="Arial"/>
              </a:rPr>
              <a:t>ESA and implemented by industry: </a:t>
            </a:r>
            <a:endParaRPr lang="en-US" sz="1800" i="1" dirty="0" smtClean="0">
              <a:latin typeface="Arial"/>
              <a:ea typeface="Calibri" panose="020F0502020204030204" pitchFamily="34" charset="0"/>
              <a:cs typeface="Arial"/>
            </a:endParaRPr>
          </a:p>
          <a:p>
            <a:pPr marL="0" indent="0">
              <a:lnSpc>
                <a:spcPct val="107000"/>
              </a:lnSpc>
              <a:spcAft>
                <a:spcPts val="600"/>
              </a:spcAft>
            </a:pPr>
            <a:r>
              <a:rPr lang="en-US" sz="1800" i="1" dirty="0" smtClean="0">
                <a:latin typeface="Arial"/>
                <a:ea typeface="Calibri" panose="020F0502020204030204" pitchFamily="34" charset="0"/>
                <a:cs typeface="Arial"/>
              </a:rPr>
              <a:t>Consortia </a:t>
            </a:r>
            <a:r>
              <a:rPr lang="en-US" sz="1800" i="1" dirty="0">
                <a:latin typeface="Arial"/>
                <a:ea typeface="Calibri" panose="020F0502020204030204" pitchFamily="34" charset="0"/>
                <a:cs typeface="Arial"/>
              </a:rPr>
              <a:t>have the responsibility of designing their business strategy</a:t>
            </a:r>
            <a:endParaRPr lang="en-GB" sz="1800" dirty="0">
              <a:latin typeface="Arial"/>
              <a:ea typeface="Calibri" panose="020F0502020204030204" pitchFamily="34" charset="0"/>
              <a:cs typeface="Arial"/>
            </a:endParaRPr>
          </a:p>
          <a:p>
            <a:pPr marL="0" indent="0">
              <a:lnSpc>
                <a:spcPct val="107000"/>
              </a:lnSpc>
              <a:spcAft>
                <a:spcPts val="600"/>
              </a:spcAft>
              <a:tabLst>
                <a:tab pos="342900" algn="l"/>
              </a:tabLst>
            </a:pPr>
            <a:r>
              <a:rPr lang="en-US" sz="1800" i="1" dirty="0">
                <a:latin typeface="Arial"/>
                <a:ea typeface="Calibri" panose="020F0502020204030204" pitchFamily="34" charset="0"/>
                <a:cs typeface="Arial"/>
              </a:rPr>
              <a:t>ESA &amp; </a:t>
            </a:r>
            <a:r>
              <a:rPr lang="en-US" sz="1800" i="1" dirty="0" smtClean="0">
                <a:latin typeface="Arial"/>
                <a:ea typeface="Calibri" panose="020F0502020204030204" pitchFamily="34" charset="0"/>
                <a:cs typeface="Arial"/>
              </a:rPr>
              <a:t>COM</a:t>
            </a:r>
            <a:r>
              <a:rPr lang="en-US" sz="1800" i="1" dirty="0" smtClean="0">
                <a:latin typeface="Arial"/>
                <a:ea typeface="Calibri" panose="020F0502020204030204" pitchFamily="34" charset="0"/>
                <a:cs typeface="Arial"/>
              </a:rPr>
              <a:t> </a:t>
            </a:r>
            <a:r>
              <a:rPr lang="en-US" sz="1800" i="1" dirty="0" smtClean="0">
                <a:latin typeface="Arial"/>
                <a:ea typeface="Calibri" panose="020F0502020204030204" pitchFamily="34" charset="0"/>
                <a:cs typeface="Arial"/>
              </a:rPr>
              <a:t>maximize </a:t>
            </a:r>
            <a:r>
              <a:rPr lang="en-US" sz="1800" i="1" dirty="0">
                <a:latin typeface="Arial"/>
                <a:ea typeface="Calibri" panose="020F0502020204030204" pitchFamily="34" charset="0"/>
                <a:cs typeface="Arial"/>
              </a:rPr>
              <a:t>the benefit </a:t>
            </a:r>
            <a:r>
              <a:rPr lang="en-US" sz="1800" i="1" dirty="0" smtClean="0">
                <a:latin typeface="Arial"/>
                <a:ea typeface="Calibri" panose="020F0502020204030204" pitchFamily="34" charset="0"/>
                <a:cs typeface="Arial"/>
              </a:rPr>
              <a:t>and </a:t>
            </a:r>
            <a:r>
              <a:rPr lang="en-US" sz="1800" i="1" dirty="0" smtClean="0">
                <a:latin typeface="Arial"/>
                <a:ea typeface="Calibri" panose="020F0502020204030204" pitchFamily="34" charset="0"/>
                <a:cs typeface="Arial"/>
              </a:rPr>
              <a:t>ensure </a:t>
            </a:r>
            <a:r>
              <a:rPr lang="en-US" sz="1800" i="1" dirty="0">
                <a:latin typeface="Arial"/>
                <a:ea typeface="Calibri" panose="020F0502020204030204" pitchFamily="34" charset="0"/>
                <a:cs typeface="Arial"/>
              </a:rPr>
              <a:t>measurable </a:t>
            </a:r>
            <a:r>
              <a:rPr lang="en-US" sz="1800" i="1" dirty="0" smtClean="0">
                <a:latin typeface="Arial"/>
                <a:ea typeface="Calibri" panose="020F0502020204030204" pitchFamily="34" charset="0"/>
                <a:cs typeface="Arial"/>
              </a:rPr>
              <a:t>performance e.g</a:t>
            </a:r>
            <a:r>
              <a:rPr lang="en-US" sz="1800" i="1" dirty="0">
                <a:latin typeface="Arial"/>
                <a:ea typeface="Calibri" panose="020F0502020204030204" pitchFamily="34" charset="0"/>
                <a:cs typeface="Arial"/>
              </a:rPr>
              <a:t>. </a:t>
            </a:r>
            <a:endParaRPr lang="en-GB" sz="1800" dirty="0">
              <a:latin typeface="Arial"/>
              <a:ea typeface="Calibri" panose="020F0502020204030204" pitchFamily="34" charset="0"/>
              <a:cs typeface="Arial"/>
            </a:endParaRPr>
          </a:p>
          <a:p>
            <a:pPr marL="557213" lvl="1" indent="-214313">
              <a:lnSpc>
                <a:spcPct val="107000"/>
              </a:lnSpc>
              <a:buFont typeface="+mj-lt"/>
              <a:buAutoNum type="alphaLcParenR"/>
              <a:tabLst>
                <a:tab pos="685800" algn="l"/>
              </a:tabLst>
            </a:pPr>
            <a:r>
              <a:rPr lang="en-US" sz="1800" i="1" dirty="0" smtClean="0">
                <a:latin typeface="Arial"/>
                <a:ea typeface="Calibri" panose="020F0502020204030204" pitchFamily="34" charset="0"/>
                <a:cs typeface="Arial"/>
              </a:rPr>
              <a:t> all </a:t>
            </a:r>
            <a:r>
              <a:rPr lang="en-US" sz="1800" i="1" dirty="0">
                <a:latin typeface="Arial"/>
                <a:ea typeface="Calibri" panose="020F0502020204030204" pitchFamily="34" charset="0"/>
                <a:cs typeface="Arial"/>
              </a:rPr>
              <a:t>Sentinel data shall be accessible from all DIAS (not necessarily available locally </a:t>
            </a:r>
            <a:r>
              <a:rPr lang="en-US" sz="1800" i="1" dirty="0" smtClean="0">
                <a:latin typeface="Arial"/>
                <a:ea typeface="Calibri" panose="020F0502020204030204" pitchFamily="34" charset="0"/>
                <a:cs typeface="Arial"/>
              </a:rPr>
              <a:t>on-line)</a:t>
            </a:r>
          </a:p>
          <a:p>
            <a:pPr marL="557213" lvl="1" indent="-214313">
              <a:lnSpc>
                <a:spcPct val="107000"/>
              </a:lnSpc>
              <a:spcAft>
                <a:spcPts val="600"/>
              </a:spcAft>
              <a:buFont typeface="+mj-lt"/>
              <a:buAutoNum type="alphaLcParenR"/>
              <a:tabLst>
                <a:tab pos="685800" algn="l"/>
              </a:tabLst>
            </a:pPr>
            <a:r>
              <a:rPr lang="en-US" sz="1800" i="1" dirty="0" smtClean="0">
                <a:latin typeface="Arial"/>
                <a:ea typeface="Calibri" panose="020F0502020204030204" pitchFamily="34" charset="0"/>
                <a:cs typeface="Arial"/>
              </a:rPr>
              <a:t> Equivalent </a:t>
            </a:r>
            <a:r>
              <a:rPr lang="en-US" sz="1800" i="1" dirty="0">
                <a:latin typeface="Arial"/>
                <a:ea typeface="Calibri" panose="020F0502020204030204" pitchFamily="34" charset="0"/>
                <a:cs typeface="Arial"/>
              </a:rPr>
              <a:t>of 2 years locally available is expected by the 4 consortia</a:t>
            </a:r>
            <a:endParaRPr lang="en-GB" sz="1800" dirty="0">
              <a:latin typeface="Arial"/>
              <a:ea typeface="Calibri" panose="020F0502020204030204" pitchFamily="34" charset="0"/>
              <a:cs typeface="Arial"/>
            </a:endParaRPr>
          </a:p>
          <a:p>
            <a:pPr marL="0" indent="0">
              <a:lnSpc>
                <a:spcPct val="107000"/>
              </a:lnSpc>
              <a:spcAft>
                <a:spcPts val="600"/>
              </a:spcAft>
              <a:tabLst>
                <a:tab pos="342900" algn="l"/>
              </a:tabLst>
            </a:pPr>
            <a:r>
              <a:rPr lang="en-US" sz="1800" i="1" dirty="0" smtClean="0">
                <a:latin typeface="Arial"/>
                <a:ea typeface="Calibri" panose="020F0502020204030204" pitchFamily="34" charset="0"/>
                <a:cs typeface="Arial"/>
              </a:rPr>
              <a:t>I</a:t>
            </a:r>
            <a:r>
              <a:rPr lang="en-US" sz="1800" i="1" dirty="0">
                <a:latin typeface="Arial"/>
                <a:ea typeface="Calibri" panose="020F0502020204030204" pitchFamily="34" charset="0"/>
                <a:cs typeface="Arial"/>
              </a:rPr>
              <a:t>t</a:t>
            </a:r>
            <a:r>
              <a:rPr lang="en-US" sz="1800" i="1" dirty="0" smtClean="0">
                <a:latin typeface="Arial"/>
                <a:ea typeface="Calibri" panose="020F0502020204030204" pitchFamily="34" charset="0"/>
                <a:cs typeface="Arial"/>
              </a:rPr>
              <a:t> </a:t>
            </a:r>
            <a:r>
              <a:rPr lang="en-US" sz="1800" i="1" dirty="0">
                <a:latin typeface="Arial"/>
                <a:ea typeface="Calibri" panose="020F0502020204030204" pitchFamily="34" charset="0"/>
                <a:cs typeface="Arial"/>
              </a:rPr>
              <a:t>is the role of DIAS consortium to attract users and </a:t>
            </a:r>
            <a:r>
              <a:rPr lang="en-US" sz="1800" i="1" dirty="0" smtClean="0">
                <a:latin typeface="Arial"/>
                <a:ea typeface="Calibri" panose="020F0502020204030204" pitchFamily="34" charset="0"/>
                <a:cs typeface="Arial"/>
              </a:rPr>
              <a:t>meet</a:t>
            </a:r>
            <a:r>
              <a:rPr lang="en-US" sz="1800" i="1" dirty="0" smtClean="0">
                <a:latin typeface="Arial"/>
                <a:ea typeface="Calibri" panose="020F0502020204030204" pitchFamily="34" charset="0"/>
                <a:cs typeface="Arial"/>
              </a:rPr>
              <a:t> </a:t>
            </a:r>
            <a:r>
              <a:rPr lang="en-US" sz="1800" i="1" dirty="0">
                <a:latin typeface="Arial"/>
                <a:ea typeface="Calibri" panose="020F0502020204030204" pitchFamily="34" charset="0"/>
                <a:cs typeface="Arial"/>
              </a:rPr>
              <a:t>their expectations. </a:t>
            </a:r>
            <a:endParaRPr lang="en-US" sz="1800" i="1" dirty="0">
              <a:latin typeface="Arial"/>
              <a:ea typeface="Calibri" panose="020F0502020204030204" pitchFamily="34" charset="0"/>
              <a:cs typeface="Arial"/>
            </a:endParaRPr>
          </a:p>
          <a:p>
            <a:pPr marL="0" indent="0">
              <a:lnSpc>
                <a:spcPct val="107000"/>
              </a:lnSpc>
              <a:spcAft>
                <a:spcPts val="600"/>
              </a:spcAft>
              <a:tabLst>
                <a:tab pos="342900" algn="l"/>
              </a:tabLst>
            </a:pPr>
            <a:r>
              <a:rPr lang="en-GB" sz="1800" i="1" dirty="0" smtClean="0">
                <a:latin typeface="Arial"/>
                <a:ea typeface="Calibri" panose="020F0502020204030204" pitchFamily="34" charset="0"/>
                <a:cs typeface="Arial"/>
              </a:rPr>
              <a:t>The </a:t>
            </a:r>
            <a:r>
              <a:rPr lang="en-GB" sz="1800" i="1" dirty="0">
                <a:latin typeface="Arial"/>
                <a:ea typeface="Calibri" panose="020F0502020204030204" pitchFamily="34" charset="0"/>
                <a:cs typeface="Arial"/>
              </a:rPr>
              <a:t>objective of the DIAS is not to duplicate the </a:t>
            </a:r>
            <a:r>
              <a:rPr lang="en-GB" sz="1800" i="1" dirty="0" err="1">
                <a:latin typeface="Arial"/>
                <a:ea typeface="Calibri" panose="020F0502020204030204" pitchFamily="34" charset="0"/>
                <a:cs typeface="Arial"/>
              </a:rPr>
              <a:t>Schi</a:t>
            </a:r>
            <a:r>
              <a:rPr lang="en-GB" sz="1800" i="1" dirty="0">
                <a:latin typeface="Arial"/>
                <a:ea typeface="Calibri" panose="020F0502020204030204" pitchFamily="34" charset="0"/>
                <a:cs typeface="Arial"/>
              </a:rPr>
              <a:t>-Hub, but rather to create the appropriate environment for developing front end services using IT services, based primarily on Sentinel data, but also on other EO and non EO data</a:t>
            </a:r>
            <a:r>
              <a:rPr lang="en-GB" sz="1800" i="1" dirty="0" smtClean="0">
                <a:latin typeface="Arial"/>
                <a:ea typeface="Calibri" panose="020F0502020204030204" pitchFamily="34" charset="0"/>
                <a:cs typeface="Arial"/>
              </a:rPr>
              <a:t>;</a:t>
            </a:r>
            <a:endParaRPr lang="en-GB" sz="1800" i="1" dirty="0">
              <a:latin typeface="Arial"/>
              <a:ea typeface="Calibri" panose="020F0502020204030204" pitchFamily="34" charset="0"/>
              <a:cs typeface="Arial"/>
            </a:endParaRPr>
          </a:p>
        </p:txBody>
      </p:sp>
      <p:sp>
        <p:nvSpPr>
          <p:cNvPr id="4" name="TextBox 3"/>
          <p:cNvSpPr txBox="1"/>
          <p:nvPr/>
        </p:nvSpPr>
        <p:spPr>
          <a:xfrm>
            <a:off x="0" y="0"/>
            <a:ext cx="4625975" cy="430213"/>
          </a:xfrm>
          <a:prstGeom prst="rect">
            <a:avLst/>
          </a:prstGeom>
          <a:noFill/>
        </p:spPr>
        <p:txBody>
          <a:bodyPr>
            <a:spAutoFit/>
          </a:bodyPr>
          <a:lstStyle/>
          <a:p>
            <a:pPr>
              <a:defRPr/>
            </a:pPr>
            <a:r>
              <a:rPr lang="en-US" sz="2200" dirty="0">
                <a:solidFill>
                  <a:schemeClr val="accent1">
                    <a:lumMod val="75000"/>
                  </a:schemeClr>
                </a:solidFill>
                <a:latin typeface="Verdana" pitchFamily="34" charset="0"/>
                <a:ea typeface="MS PGothic" pitchFamily="34" charset="-128"/>
                <a:cs typeface="Verdana" pitchFamily="34" charset="0"/>
              </a:rPr>
              <a:t>DIAS </a:t>
            </a:r>
            <a:r>
              <a:rPr lang="en-US" sz="2200" dirty="0" smtClean="0">
                <a:solidFill>
                  <a:schemeClr val="accent1">
                    <a:lumMod val="75000"/>
                  </a:schemeClr>
                </a:solidFill>
                <a:ea typeface="MS PGothic" pitchFamily="34" charset="-128"/>
                <a:cs typeface="Verdana" pitchFamily="34" charset="0"/>
              </a:rPr>
              <a:t>Rationale</a:t>
            </a:r>
            <a:endParaRPr lang="en-US" sz="2200" dirty="0">
              <a:solidFill>
                <a:schemeClr val="accent1">
                  <a:lumMod val="75000"/>
                </a:schemeClr>
              </a:solidFill>
              <a:latin typeface="Verdana" pitchFamily="34" charset="0"/>
              <a:ea typeface="MS PGothic" pitchFamily="34" charset="-128"/>
              <a:cs typeface="Verdana" pitchFamily="34" charset="0"/>
            </a:endParaRPr>
          </a:p>
        </p:txBody>
      </p:sp>
    </p:spTree>
    <p:extLst>
      <p:ext uri="{BB962C8B-B14F-4D97-AF65-F5344CB8AC3E}">
        <p14:creationId xmlns:p14="http://schemas.microsoft.com/office/powerpoint/2010/main" val="18904495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p:cNvPr>
          <p:cNvSpPr txBox="1">
            <a:spLocks/>
          </p:cNvSpPr>
          <p:nvPr/>
        </p:nvSpPr>
        <p:spPr bwMode="auto">
          <a:xfrm>
            <a:off x="76200" y="128588"/>
            <a:ext cx="7935913" cy="431800"/>
          </a:xfrm>
          <a:prstGeom prst="rect">
            <a:avLst/>
          </a:prstGeom>
          <a:noFill/>
          <a:ln>
            <a:noFill/>
          </a:ln>
          <a:extLst/>
        </p:spPr>
        <p:txBody>
          <a:bodyPr/>
          <a:lstStyle>
            <a:lvl1pPr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MS PGothic" pitchFamily="34" charset="-128"/>
                <a:cs typeface="Verdana" pitchFamily="34" charset="0"/>
              </a:defRPr>
            </a:lvl1pPr>
            <a:lvl2pPr marL="742950" indent="-28575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2pPr>
            <a:lvl3pPr marL="11430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3pPr>
            <a:lvl4pPr marL="16002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4pPr>
            <a:lvl5pPr marL="20574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5pPr>
            <a:lvl6pPr marL="25146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6pPr>
            <a:lvl7pPr marL="29718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7pPr>
            <a:lvl8pPr marL="34290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8pPr>
            <a:lvl9pPr marL="38862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9pPr>
          </a:lstStyle>
          <a:p>
            <a:pPr eaLnBrk="1" hangingPunct="1">
              <a:lnSpc>
                <a:spcPct val="100000"/>
              </a:lnSpc>
              <a:spcBef>
                <a:spcPct val="0"/>
              </a:spcBef>
              <a:buClrTx/>
              <a:buFontTx/>
              <a:buNone/>
              <a:defRPr/>
            </a:pPr>
            <a:r>
              <a:rPr lang="en-US" altLang="en-US" sz="2200" dirty="0" smtClean="0">
                <a:solidFill>
                  <a:schemeClr val="accent1">
                    <a:lumMod val="75000"/>
                  </a:schemeClr>
                </a:solidFill>
              </a:rPr>
              <a:t>4 DIAS Consortia and Points of Contact</a:t>
            </a:r>
            <a:endParaRPr lang="en-US" altLang="en-US" sz="2200" dirty="0">
              <a:solidFill>
                <a:srgbClr val="FF0000"/>
              </a:solidFill>
            </a:endParaRPr>
          </a:p>
        </p:txBody>
      </p:sp>
      <p:pic>
        <p:nvPicPr>
          <p:cNvPr id="15362" name="Picture 34"/>
          <p:cNvPicPr>
            <a:picLocks noChangeAspect="1"/>
          </p:cNvPicPr>
          <p:nvPr/>
        </p:nvPicPr>
        <p:blipFill>
          <a:blip r:embed="rId3" cstate="screen">
            <a:extLst>
              <a:ext uri="{28A0092B-C50C-407E-A947-70E740481C1C}">
                <a14:useLocalDpi xmlns:a14="http://schemas.microsoft.com/office/drawing/2010/main"/>
              </a:ext>
            </a:extLst>
          </a:blip>
          <a:srcRect t="-2" b="23122"/>
          <a:stretch>
            <a:fillRect/>
          </a:stretch>
        </p:blipFill>
        <p:spPr bwMode="auto">
          <a:xfrm>
            <a:off x="7788275" y="155575"/>
            <a:ext cx="12096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8850" y="3041650"/>
            <a:ext cx="13319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ChangeArrowheads="1"/>
          </p:cNvSpPr>
          <p:nvPr/>
        </p:nvSpPr>
        <p:spPr bwMode="auto">
          <a:xfrm>
            <a:off x="5011738" y="3714750"/>
            <a:ext cx="45894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t>Jean-Baptiste Lavedrine</a:t>
            </a:r>
          </a:p>
          <a:p>
            <a:r>
              <a:rPr lang="en-US" sz="1600" b="1" u="sng">
                <a:solidFill>
                  <a:srgbClr val="0000FF"/>
                </a:solidFill>
              </a:rPr>
              <a:t>jean-baptiste.lavedrine@atos.net</a:t>
            </a:r>
          </a:p>
        </p:txBody>
      </p:sp>
      <p:sp>
        <p:nvSpPr>
          <p:cNvPr id="15365" name="Rectangle 7"/>
          <p:cNvSpPr>
            <a:spLocks noChangeArrowheads="1"/>
          </p:cNvSpPr>
          <p:nvPr/>
        </p:nvSpPr>
        <p:spPr bwMode="auto">
          <a:xfrm>
            <a:off x="776288" y="2159000"/>
            <a:ext cx="2274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Alek Cesarz</a:t>
            </a:r>
            <a:endParaRPr lang="en-US" sz="1600" b="1" u="sng">
              <a:solidFill>
                <a:srgbClr val="0000FF"/>
              </a:solidFill>
            </a:endParaRPr>
          </a:p>
          <a:p>
            <a:r>
              <a:rPr lang="en-US" sz="1600" b="1" u="sng">
                <a:solidFill>
                  <a:srgbClr val="0000FF"/>
                </a:solidFill>
              </a:rPr>
              <a:t>alek.cesarz@creotech.pl</a:t>
            </a:r>
          </a:p>
        </p:txBody>
      </p:sp>
      <p:pic>
        <p:nvPicPr>
          <p:cNvPr id="15366" name="Picture 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340350" y="3175000"/>
            <a:ext cx="9731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9"/>
          <p:cNvSpPr txBox="1">
            <a:spLocks noChangeArrowheads="1"/>
          </p:cNvSpPr>
          <p:nvPr/>
        </p:nvSpPr>
        <p:spPr bwMode="auto">
          <a:xfrm>
            <a:off x="858838" y="3635375"/>
            <a:ext cx="2503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600" b="1"/>
              <a:t>Guido Vingione</a:t>
            </a:r>
          </a:p>
          <a:p>
            <a:r>
              <a:rPr lang="en-US" sz="1600" b="1">
                <a:solidFill>
                  <a:srgbClr val="0000FF"/>
                </a:solidFill>
              </a:rPr>
              <a:t>guido.vingione@serco.com</a:t>
            </a:r>
          </a:p>
        </p:txBody>
      </p:sp>
      <p:pic>
        <p:nvPicPr>
          <p:cNvPr id="15368" name="Picture 10"/>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01663" y="1216025"/>
            <a:ext cx="22193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180013" y="1374775"/>
            <a:ext cx="16621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12"/>
          <p:cNvSpPr>
            <a:spLocks noChangeArrowheads="1"/>
          </p:cNvSpPr>
          <p:nvPr/>
        </p:nvSpPr>
        <p:spPr bwMode="auto">
          <a:xfrm>
            <a:off x="5095875" y="2019300"/>
            <a:ext cx="2368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Anne Chanié </a:t>
            </a:r>
          </a:p>
          <a:p>
            <a:r>
              <a:rPr lang="en-US" sz="1600" b="1" u="sng">
                <a:solidFill>
                  <a:srgbClr val="0000FF"/>
                </a:solidFill>
              </a:rPr>
              <a:t>anne.chanie@airbus.com</a:t>
            </a:r>
          </a:p>
        </p:txBody>
      </p:sp>
      <p:sp>
        <p:nvSpPr>
          <p:cNvPr id="2" name="TextBox 1"/>
          <p:cNvSpPr txBox="1"/>
          <p:nvPr/>
        </p:nvSpPr>
        <p:spPr>
          <a:xfrm>
            <a:off x="990600" y="762000"/>
            <a:ext cx="6994222" cy="369332"/>
          </a:xfrm>
          <a:prstGeom prst="rect">
            <a:avLst/>
          </a:prstGeom>
          <a:noFill/>
        </p:spPr>
        <p:txBody>
          <a:bodyPr wrap="none" rtlCol="0">
            <a:spAutoFit/>
          </a:bodyPr>
          <a:lstStyle/>
          <a:p>
            <a:r>
              <a:rPr lang="en-US" dirty="0" smtClean="0"/>
              <a:t>Typically:  EO service provider + IT infrastructure provider</a:t>
            </a:r>
            <a:endParaRPr lang="en-US" dirty="0"/>
          </a:p>
        </p:txBody>
      </p:sp>
    </p:spTree>
    <p:extLst>
      <p:ext uri="{BB962C8B-B14F-4D97-AF65-F5344CB8AC3E}">
        <p14:creationId xmlns:p14="http://schemas.microsoft.com/office/powerpoint/2010/main" val="401289263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2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6" name="Group 505"/>
          <p:cNvGrpSpPr/>
          <p:nvPr/>
        </p:nvGrpSpPr>
        <p:grpSpPr>
          <a:xfrm>
            <a:off x="2284499" y="3913998"/>
            <a:ext cx="4893029" cy="575299"/>
            <a:chOff x="1658705" y="3089592"/>
            <a:chExt cx="4893029" cy="767065"/>
          </a:xfrm>
          <a:solidFill>
            <a:srgbClr val="668FB9"/>
          </a:solidFill>
        </p:grpSpPr>
        <p:sp>
          <p:nvSpPr>
            <p:cNvPr id="507" name="Can 506"/>
            <p:cNvSpPr/>
            <p:nvPr/>
          </p:nvSpPr>
          <p:spPr>
            <a:xfrm>
              <a:off x="1658705" y="3089592"/>
              <a:ext cx="4891214" cy="767065"/>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anchor="ctr"/>
            <a:lstStyle/>
            <a:p>
              <a:pPr>
                <a:defRPr/>
              </a:pPr>
              <a:endParaRPr lang="en-US"/>
            </a:p>
          </p:txBody>
        </p:sp>
        <p:sp>
          <p:nvSpPr>
            <p:cNvPr id="508" name="Oval 507"/>
            <p:cNvSpPr/>
            <p:nvPr/>
          </p:nvSpPr>
          <p:spPr>
            <a:xfrm>
              <a:off x="1660522" y="3089592"/>
              <a:ext cx="4891212" cy="395379"/>
            </a:xfrm>
            <a:prstGeom prst="ellipse">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anchor="ctr"/>
            <a:lstStyle/>
            <a:p>
              <a:pPr>
                <a:defRPr/>
              </a:pPr>
              <a:endParaRPr lang="en-US"/>
            </a:p>
          </p:txBody>
        </p:sp>
      </p:grpSp>
      <p:sp>
        <p:nvSpPr>
          <p:cNvPr id="509" name="Rectangle 508"/>
          <p:cNvSpPr/>
          <p:nvPr/>
        </p:nvSpPr>
        <p:spPr>
          <a:xfrm>
            <a:off x="2367179" y="4106484"/>
            <a:ext cx="4759533" cy="355815"/>
          </a:xfrm>
          <a:prstGeom prst="rect">
            <a:avLst/>
          </a:prstGeom>
          <a:noFill/>
        </p:spPr>
        <p:txBody>
          <a:bodyPr wrap="none">
            <a:prstTxWarp prst="textCanDown">
              <a:avLst>
                <a:gd name="adj" fmla="val 33333"/>
              </a:avLst>
            </a:prstTxWarp>
            <a:spAutoFit/>
          </a:bodyPr>
          <a:lstStyle/>
          <a:p>
            <a:pPr algn="ctr">
              <a:defRPr/>
            </a:pPr>
            <a:r>
              <a:rPr lang="en-US" sz="300" b="1" spc="5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User data integrated into DIAS</a:t>
            </a:r>
          </a:p>
        </p:txBody>
      </p:sp>
      <p:grpSp>
        <p:nvGrpSpPr>
          <p:cNvPr id="12291" name="Group 49"/>
          <p:cNvGrpSpPr>
            <a:grpSpLocks/>
          </p:cNvGrpSpPr>
          <p:nvPr/>
        </p:nvGrpSpPr>
        <p:grpSpPr bwMode="auto">
          <a:xfrm>
            <a:off x="2293938" y="3602038"/>
            <a:ext cx="4894262" cy="574675"/>
            <a:chOff x="1658705" y="3089592"/>
            <a:chExt cx="4893029" cy="767065"/>
          </a:xfrm>
        </p:grpSpPr>
        <p:sp>
          <p:nvSpPr>
            <p:cNvPr id="51" name="Can 50"/>
            <p:cNvSpPr/>
            <p:nvPr/>
          </p:nvSpPr>
          <p:spPr>
            <a:xfrm>
              <a:off x="1658705" y="3089592"/>
              <a:ext cx="4891442" cy="767065"/>
            </a:xfrm>
            <a:prstGeom prst="can">
              <a:avLst>
                <a:gd name="adj" fmla="val 50000"/>
              </a:avLst>
            </a:prstGeom>
            <a:solidFill>
              <a:srgbClr val="B0C18E"/>
            </a:solidFill>
            <a:ln>
              <a:noFill/>
            </a:ln>
          </p:spPr>
          <p:style>
            <a:lnRef idx="1">
              <a:schemeClr val="dk1"/>
            </a:lnRef>
            <a:fillRef idx="2">
              <a:schemeClr val="dk1"/>
            </a:fillRef>
            <a:effectRef idx="1">
              <a:schemeClr val="dk1"/>
            </a:effectRef>
            <a:fontRef idx="minor">
              <a:schemeClr val="dk1"/>
            </a:fontRef>
          </p:style>
          <p:txBody>
            <a:bodyPr anchor="ctr"/>
            <a:lstStyle/>
            <a:p>
              <a:pPr>
                <a:defRPr/>
              </a:pPr>
              <a:endParaRPr lang="en-US"/>
            </a:p>
          </p:txBody>
        </p:sp>
        <p:sp>
          <p:nvSpPr>
            <p:cNvPr id="52" name="Oval 51"/>
            <p:cNvSpPr/>
            <p:nvPr/>
          </p:nvSpPr>
          <p:spPr>
            <a:xfrm>
              <a:off x="1660292" y="3089592"/>
              <a:ext cx="4891442" cy="396246"/>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Rectangle 52"/>
            <p:cNvSpPr/>
            <p:nvPr/>
          </p:nvSpPr>
          <p:spPr>
            <a:xfrm>
              <a:off x="1731158" y="3387633"/>
              <a:ext cx="4759533" cy="426477"/>
            </a:xfrm>
            <a:prstGeom prst="rect">
              <a:avLst/>
            </a:prstGeom>
            <a:noFill/>
          </p:spPr>
          <p:txBody>
            <a:bodyPr wrap="none">
              <a:prstTxWarp prst="textCanDown">
                <a:avLst>
                  <a:gd name="adj" fmla="val 33333"/>
                </a:avLst>
              </a:prstTxWarp>
              <a:spAutoFit/>
            </a:bodyPr>
            <a:lstStyle/>
            <a:p>
              <a:pPr algn="ctr">
                <a:defRPr/>
              </a:pPr>
              <a:r>
                <a:rPr lang="en-US" sz="300" b="1" spc="5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Other EO and non-EO data      </a:t>
              </a:r>
            </a:p>
          </p:txBody>
        </p:sp>
      </p:grpSp>
      <p:grpSp>
        <p:nvGrpSpPr>
          <p:cNvPr id="12292" name="Group 45"/>
          <p:cNvGrpSpPr>
            <a:grpSpLocks/>
          </p:cNvGrpSpPr>
          <p:nvPr/>
        </p:nvGrpSpPr>
        <p:grpSpPr bwMode="auto">
          <a:xfrm>
            <a:off x="2293938" y="3302000"/>
            <a:ext cx="4892675" cy="576263"/>
            <a:chOff x="1658705" y="3089592"/>
            <a:chExt cx="4893029" cy="767065"/>
          </a:xfrm>
        </p:grpSpPr>
        <p:sp>
          <p:nvSpPr>
            <p:cNvPr id="47" name="Can 46"/>
            <p:cNvSpPr/>
            <p:nvPr/>
          </p:nvSpPr>
          <p:spPr>
            <a:xfrm>
              <a:off x="1658705" y="3089592"/>
              <a:ext cx="4891441" cy="767065"/>
            </a:xfrm>
            <a:prstGeom prst="can">
              <a:avLst>
                <a:gd name="adj" fmla="val 50000"/>
              </a:avLst>
            </a:prstGeom>
            <a:solidFill>
              <a:srgbClr val="657892"/>
            </a:solidFill>
            <a:ln>
              <a:noFill/>
            </a:ln>
          </p:spPr>
          <p:style>
            <a:lnRef idx="1">
              <a:schemeClr val="dk1"/>
            </a:lnRef>
            <a:fillRef idx="2">
              <a:schemeClr val="dk1"/>
            </a:fillRef>
            <a:effectRef idx="1">
              <a:schemeClr val="dk1"/>
            </a:effectRef>
            <a:fontRef idx="minor">
              <a:schemeClr val="dk1"/>
            </a:fontRef>
          </p:style>
          <p:txBody>
            <a:bodyPr anchor="ctr"/>
            <a:lstStyle/>
            <a:p>
              <a:pPr>
                <a:defRPr/>
              </a:pPr>
              <a:endParaRPr lang="en-US"/>
            </a:p>
          </p:txBody>
        </p:sp>
        <p:sp>
          <p:nvSpPr>
            <p:cNvPr id="48" name="Oval 47"/>
            <p:cNvSpPr/>
            <p:nvPr/>
          </p:nvSpPr>
          <p:spPr>
            <a:xfrm>
              <a:off x="1660292" y="3089592"/>
              <a:ext cx="4891442" cy="395155"/>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Rectangle 48"/>
            <p:cNvSpPr/>
            <p:nvPr/>
          </p:nvSpPr>
          <p:spPr>
            <a:xfrm>
              <a:off x="1731158" y="3373912"/>
              <a:ext cx="4759533" cy="474420"/>
            </a:xfrm>
            <a:prstGeom prst="rect">
              <a:avLst/>
            </a:prstGeom>
            <a:noFill/>
          </p:spPr>
          <p:txBody>
            <a:bodyPr wrap="none">
              <a:prstTxWarp prst="textCanDown">
                <a:avLst>
                  <a:gd name="adj" fmla="val 33333"/>
                </a:avLst>
              </a:prstTxWarp>
              <a:spAutoFit/>
            </a:bodyPr>
            <a:lstStyle/>
            <a:p>
              <a:pPr algn="ctr">
                <a:defRPr/>
              </a:pPr>
              <a:r>
                <a:rPr lang="en-US" sz="500" b="1" spc="5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Data &amp; Information</a:t>
              </a:r>
            </a:p>
          </p:txBody>
        </p:sp>
      </p:grpSp>
      <p:grpSp>
        <p:nvGrpSpPr>
          <p:cNvPr id="12293" name="Group 41"/>
          <p:cNvGrpSpPr>
            <a:grpSpLocks/>
          </p:cNvGrpSpPr>
          <p:nvPr/>
        </p:nvGrpSpPr>
        <p:grpSpPr bwMode="auto">
          <a:xfrm>
            <a:off x="2293938" y="3003550"/>
            <a:ext cx="4892675" cy="574675"/>
            <a:chOff x="1658705" y="3089592"/>
            <a:chExt cx="4893029" cy="767065"/>
          </a:xfrm>
        </p:grpSpPr>
        <p:sp>
          <p:nvSpPr>
            <p:cNvPr id="43" name="Can 42"/>
            <p:cNvSpPr/>
            <p:nvPr/>
          </p:nvSpPr>
          <p:spPr>
            <a:xfrm>
              <a:off x="1658705" y="3089592"/>
              <a:ext cx="4891214" cy="767065"/>
            </a:xfrm>
            <a:prstGeom prst="can">
              <a:avLst>
                <a:gd name="adj" fmla="val 50000"/>
              </a:avLst>
            </a:prstGeom>
            <a:gradFill flip="none" rotWithShape="1">
              <a:gsLst>
                <a:gs pos="90000">
                  <a:schemeClr val="bg1">
                    <a:lumMod val="65000"/>
                  </a:schemeClr>
                </a:gs>
                <a:gs pos="47000">
                  <a:srgbClr val="FFFFFF"/>
                </a:gs>
                <a:gs pos="17000">
                  <a:schemeClr val="bg1">
                    <a:lumMod val="50000"/>
                  </a:schemeClr>
                </a:gs>
                <a:gs pos="62000">
                  <a:srgbClr val="FFFFFF"/>
                </a:gs>
              </a:gsLst>
              <a:path path="circle">
                <a:fillToRect l="100000" b="100000"/>
              </a:path>
              <a:tileRect t="-100000" r="-100000"/>
            </a:gradFill>
            <a:ln>
              <a:noFill/>
            </a:ln>
          </p:spPr>
          <p:style>
            <a:lnRef idx="1">
              <a:schemeClr val="dk1"/>
            </a:lnRef>
            <a:fillRef idx="2">
              <a:schemeClr val="dk1"/>
            </a:fillRef>
            <a:effectRef idx="1">
              <a:schemeClr val="dk1"/>
            </a:effectRef>
            <a:fontRef idx="minor">
              <a:schemeClr val="dk1"/>
            </a:fontRef>
          </p:style>
          <p:txBody>
            <a:bodyPr anchor="ctr"/>
            <a:lstStyle/>
            <a:p>
              <a:pPr>
                <a:defRPr/>
              </a:pPr>
              <a:endParaRPr lang="en-US"/>
            </a:p>
          </p:txBody>
        </p:sp>
        <p:sp>
          <p:nvSpPr>
            <p:cNvPr id="44" name="Oval 43"/>
            <p:cNvSpPr/>
            <p:nvPr/>
          </p:nvSpPr>
          <p:spPr>
            <a:xfrm>
              <a:off x="1660292" y="3089592"/>
              <a:ext cx="4891442" cy="396247"/>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2" name="Can 11"/>
          <p:cNvSpPr/>
          <p:nvPr/>
        </p:nvSpPr>
        <p:spPr>
          <a:xfrm>
            <a:off x="2282894" y="2754255"/>
            <a:ext cx="4887350" cy="540205"/>
          </a:xfrm>
          <a:prstGeom prst="can">
            <a:avLst>
              <a:gd name="adj" fmla="val 50000"/>
            </a:avLst>
          </a:prstGeom>
          <a:solidFill>
            <a:schemeClr val="bg1">
              <a:lumMod val="85000"/>
              <a:alpha val="26000"/>
            </a:scheme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anchor="ctr"/>
          <a:lstStyle/>
          <a:p>
            <a:pPr>
              <a:defRPr/>
            </a:pPr>
            <a:endParaRPr lang="en-US"/>
          </a:p>
        </p:txBody>
      </p:sp>
      <p:grpSp>
        <p:nvGrpSpPr>
          <p:cNvPr id="12297" name="Group 12"/>
          <p:cNvGrpSpPr>
            <a:grpSpLocks/>
          </p:cNvGrpSpPr>
          <p:nvPr/>
        </p:nvGrpSpPr>
        <p:grpSpPr bwMode="auto">
          <a:xfrm>
            <a:off x="2273300" y="2406650"/>
            <a:ext cx="4892675" cy="574675"/>
            <a:chOff x="1658705" y="3089592"/>
            <a:chExt cx="4893029" cy="767065"/>
          </a:xfrm>
        </p:grpSpPr>
        <p:sp>
          <p:nvSpPr>
            <p:cNvPr id="14" name="Can 13"/>
            <p:cNvSpPr/>
            <p:nvPr/>
          </p:nvSpPr>
          <p:spPr>
            <a:xfrm>
              <a:off x="1658705" y="3089592"/>
              <a:ext cx="4891214" cy="767065"/>
            </a:xfrm>
            <a:prstGeom prst="can">
              <a:avLst>
                <a:gd name="adj" fmla="val 50000"/>
              </a:avLst>
            </a:prstGeom>
            <a:gradFill flip="none" rotWithShape="1">
              <a:gsLst>
                <a:gs pos="69000">
                  <a:schemeClr val="tx1">
                    <a:lumMod val="65000"/>
                    <a:lumOff val="35000"/>
                  </a:schemeClr>
                </a:gs>
                <a:gs pos="50000">
                  <a:srgbClr val="FFFFFF"/>
                </a:gs>
                <a:gs pos="34000">
                  <a:schemeClr val="tx1">
                    <a:lumMod val="65000"/>
                    <a:lumOff val="35000"/>
                  </a:schemeClr>
                </a:gs>
                <a:gs pos="58000">
                  <a:srgbClr val="FFFFFF"/>
                </a:gs>
              </a:gsLst>
              <a:path path="circle">
                <a:fillToRect l="100000" b="100000"/>
              </a:path>
              <a:tileRect t="-100000" r="-100000"/>
            </a:gradFill>
            <a:ln>
              <a:noFill/>
            </a:ln>
          </p:spPr>
          <p:style>
            <a:lnRef idx="1">
              <a:schemeClr val="dk1"/>
            </a:lnRef>
            <a:fillRef idx="2">
              <a:schemeClr val="dk1"/>
            </a:fillRef>
            <a:effectRef idx="1">
              <a:schemeClr val="dk1"/>
            </a:effectRef>
            <a:fontRef idx="minor">
              <a:schemeClr val="dk1"/>
            </a:fontRef>
          </p:style>
          <p:txBody>
            <a:bodyPr anchor="ctr"/>
            <a:lstStyle/>
            <a:p>
              <a:pPr>
                <a:defRPr/>
              </a:pPr>
              <a:endParaRPr lang="en-US"/>
            </a:p>
          </p:txBody>
        </p:sp>
        <p:sp>
          <p:nvSpPr>
            <p:cNvPr id="15" name="Oval 14"/>
            <p:cNvSpPr/>
            <p:nvPr/>
          </p:nvSpPr>
          <p:spPr>
            <a:xfrm>
              <a:off x="1660293" y="3089592"/>
              <a:ext cx="4891441" cy="396247"/>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731158" y="3373912"/>
              <a:ext cx="4759533" cy="474420"/>
            </a:xfrm>
            <a:prstGeom prst="rect">
              <a:avLst/>
            </a:prstGeom>
            <a:noFill/>
          </p:spPr>
          <p:txBody>
            <a:bodyPr wrap="none">
              <a:prstTxWarp prst="textCanDown">
                <a:avLst>
                  <a:gd name="adj" fmla="val 33333"/>
                </a:avLst>
              </a:prstTxWarp>
              <a:spAutoFit/>
            </a:bodyPr>
            <a:lstStyle/>
            <a:p>
              <a:pPr algn="ctr">
                <a:defRPr/>
              </a:pPr>
              <a:r>
                <a:rPr lang="en-US" sz="600" b="1" spc="5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DIAS interfaces</a:t>
              </a:r>
            </a:p>
          </p:txBody>
        </p:sp>
      </p:grpSp>
      <p:sp>
        <p:nvSpPr>
          <p:cNvPr id="24" name="Up Arrow 23"/>
          <p:cNvSpPr/>
          <p:nvPr/>
        </p:nvSpPr>
        <p:spPr>
          <a:xfrm rot="21427185" flipV="1">
            <a:off x="6121108" y="2955260"/>
            <a:ext cx="610191" cy="211700"/>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Up Arrow 10"/>
          <p:cNvSpPr/>
          <p:nvPr/>
        </p:nvSpPr>
        <p:spPr>
          <a:xfrm rot="10800000" flipV="1">
            <a:off x="4430890" y="2981708"/>
            <a:ext cx="610191" cy="255887"/>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Up Arrow 24"/>
          <p:cNvSpPr/>
          <p:nvPr/>
        </p:nvSpPr>
        <p:spPr>
          <a:xfrm rot="10800000" flipV="1">
            <a:off x="2931112" y="2973752"/>
            <a:ext cx="610191" cy="193208"/>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4" name="TextBox 73"/>
          <p:cNvSpPr txBox="1"/>
          <p:nvPr/>
        </p:nvSpPr>
        <p:spPr>
          <a:xfrm>
            <a:off x="0" y="0"/>
            <a:ext cx="4625975" cy="430213"/>
          </a:xfrm>
          <a:prstGeom prst="rect">
            <a:avLst/>
          </a:prstGeom>
          <a:noFill/>
        </p:spPr>
        <p:txBody>
          <a:bodyPr>
            <a:spAutoFit/>
          </a:bodyPr>
          <a:lstStyle/>
          <a:p>
            <a:pPr>
              <a:defRPr/>
            </a:pPr>
            <a:r>
              <a:rPr lang="en-US" sz="2200" dirty="0">
                <a:solidFill>
                  <a:schemeClr val="accent1">
                    <a:lumMod val="75000"/>
                  </a:schemeClr>
                </a:solidFill>
                <a:latin typeface="Verdana" pitchFamily="34" charset="0"/>
                <a:ea typeface="MS PGothic" pitchFamily="34" charset="-128"/>
                <a:cs typeface="Verdana" pitchFamily="34" charset="0"/>
              </a:rPr>
              <a:t>DIAS High level components</a:t>
            </a:r>
          </a:p>
        </p:txBody>
      </p:sp>
      <p:sp>
        <p:nvSpPr>
          <p:cNvPr id="379" name="Can 378"/>
          <p:cNvSpPr/>
          <p:nvPr/>
        </p:nvSpPr>
        <p:spPr>
          <a:xfrm>
            <a:off x="2273416" y="1619312"/>
            <a:ext cx="4887350" cy="1086306"/>
          </a:xfrm>
          <a:prstGeom prst="can">
            <a:avLst>
              <a:gd name="adj" fmla="val 20455"/>
            </a:avLst>
          </a:prstGeom>
          <a:solidFill>
            <a:srgbClr val="C6D9F1">
              <a:alpha val="15000"/>
            </a:srgb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anchor="ctr"/>
          <a:lstStyle/>
          <a:p>
            <a:pPr>
              <a:defRPr/>
            </a:pPr>
            <a:endParaRPr lang="en-US"/>
          </a:p>
        </p:txBody>
      </p:sp>
      <p:sp>
        <p:nvSpPr>
          <p:cNvPr id="380" name="Oval 379"/>
          <p:cNvSpPr/>
          <p:nvPr/>
        </p:nvSpPr>
        <p:spPr>
          <a:xfrm>
            <a:off x="2264582" y="1546466"/>
            <a:ext cx="4871874" cy="313978"/>
          </a:xfrm>
          <a:prstGeom prst="ellipse">
            <a:avLst/>
          </a:prstGeom>
          <a:gradFill flip="none" rotWithShape="1">
            <a:gsLst>
              <a:gs pos="12000">
                <a:schemeClr val="bg1">
                  <a:lumMod val="95000"/>
                  <a:alpha val="82000"/>
                </a:schemeClr>
              </a:gs>
              <a:gs pos="79000">
                <a:schemeClr val="tx1">
                  <a:lumMod val="50000"/>
                  <a:lumOff val="50000"/>
                  <a:alpha val="82000"/>
                </a:schemeClr>
              </a:gs>
              <a:gs pos="43000">
                <a:schemeClr val="bg1">
                  <a:lumMod val="75000"/>
                  <a:alpha val="82000"/>
                </a:schemeClr>
              </a:gs>
            </a:gsLst>
            <a:path path="circle">
              <a:fillToRect l="50000" t="50000" r="50000" b="50000"/>
            </a:path>
            <a:tileRect/>
          </a:gradFill>
          <a:ln>
            <a:noFill/>
          </a:ln>
          <a:scene3d>
            <a:camera prst="orthographicFront"/>
            <a:lightRig rig="soft" dir="t">
              <a:rot lat="0" lon="0" rev="6480000"/>
            </a:lightRig>
          </a:scene3d>
          <a:sp3d extrusionH="241300" contourW="6350" prstMaterial="matte">
            <a:bevelT w="158750" h="133350"/>
            <a:extrusionClr>
              <a:schemeClr val="tx1">
                <a:lumMod val="50000"/>
                <a:lumOff val="50000"/>
              </a:schemeClr>
            </a:extrusionClr>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2308" name="Group 153"/>
          <p:cNvGrpSpPr>
            <a:grpSpLocks/>
          </p:cNvGrpSpPr>
          <p:nvPr/>
        </p:nvGrpSpPr>
        <p:grpSpPr bwMode="auto">
          <a:xfrm>
            <a:off x="2471738" y="819150"/>
            <a:ext cx="4595812" cy="554038"/>
            <a:chOff x="4257545" y="250328"/>
            <a:chExt cx="3808321" cy="738062"/>
          </a:xfrm>
        </p:grpSpPr>
        <p:grpSp>
          <p:nvGrpSpPr>
            <p:cNvPr id="12348" name="Group 154"/>
            <p:cNvGrpSpPr>
              <a:grpSpLocks/>
            </p:cNvGrpSpPr>
            <p:nvPr/>
          </p:nvGrpSpPr>
          <p:grpSpPr bwMode="auto">
            <a:xfrm>
              <a:off x="4257545" y="250328"/>
              <a:ext cx="1362972" cy="667302"/>
              <a:chOff x="3673438" y="832975"/>
              <a:chExt cx="1509679" cy="913112"/>
            </a:xfrm>
          </p:grpSpPr>
          <p:grpSp>
            <p:nvGrpSpPr>
              <p:cNvPr id="12350" name="Group 156"/>
              <p:cNvGrpSpPr>
                <a:grpSpLocks/>
              </p:cNvGrpSpPr>
              <p:nvPr/>
            </p:nvGrpSpPr>
            <p:grpSpPr bwMode="auto">
              <a:xfrm>
                <a:off x="3817603" y="832975"/>
                <a:ext cx="1365514" cy="715518"/>
                <a:chOff x="3817603" y="832975"/>
                <a:chExt cx="1365514" cy="715518"/>
              </a:xfrm>
            </p:grpSpPr>
            <p:sp>
              <p:nvSpPr>
                <p:cNvPr id="12352" name="TextBox 158"/>
                <p:cNvSpPr txBox="1">
                  <a:spLocks noChangeArrowheads="1"/>
                </p:cNvSpPr>
                <p:nvPr/>
              </p:nvSpPr>
              <p:spPr bwMode="auto">
                <a:xfrm>
                  <a:off x="4176074" y="856266"/>
                  <a:ext cx="1007043" cy="47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100" b="1">
                      <a:solidFill>
                        <a:srgbClr val="821718"/>
                      </a:solidFill>
                    </a:rPr>
                    <a:t>End user</a:t>
                  </a:r>
                  <a:endParaRPr lang="en-US" sz="1100">
                    <a:solidFill>
                      <a:srgbClr val="821718"/>
                    </a:solidFill>
                  </a:endParaRPr>
                </a:p>
              </p:txBody>
            </p:sp>
            <p:pic>
              <p:nvPicPr>
                <p:cNvPr id="160" name="Picture 159"/>
                <p:cNvPicPr>
                  <a:picLocks noChangeAspect="1"/>
                </p:cNvPicPr>
                <p:nvPr/>
              </p:nvPicPr>
              <p:blipFill>
                <a:blip r:embed="rId2"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3817603" y="832975"/>
                  <a:ext cx="417398" cy="715518"/>
                </a:xfrm>
                <a:prstGeom prst="rect">
                  <a:avLst/>
                </a:prstGeom>
              </p:spPr>
            </p:pic>
          </p:grpSp>
          <p:sp>
            <p:nvSpPr>
              <p:cNvPr id="158" name="Oval 157"/>
              <p:cNvSpPr/>
              <p:nvPr/>
            </p:nvSpPr>
            <p:spPr>
              <a:xfrm rot="21253641">
                <a:off x="3673438" y="1193000"/>
                <a:ext cx="894065" cy="553087"/>
              </a:xfrm>
              <a:prstGeom prst="ellipse">
                <a:avLst/>
              </a:prstGeom>
              <a:noFill/>
              <a:ln>
                <a:solidFill>
                  <a:srgbClr val="821718"/>
                </a:solidFill>
              </a:ln>
              <a:effectLst>
                <a:outerShdw blurRad="76200" dir="18900000" sy="23000" kx="-1200000" algn="bl" rotWithShape="0">
                  <a:prstClr val="black">
                    <a:alpha val="20000"/>
                  </a:prstClr>
                </a:outerShdw>
              </a:effectLst>
              <a:scene3d>
                <a:camera prst="isometricOffAxis1Top"/>
                <a:lightRig rig="threePt" dir="t"/>
              </a:scene3d>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a:p>
            </p:txBody>
          </p:sp>
        </p:grpSp>
        <p:sp>
          <p:nvSpPr>
            <p:cNvPr id="12349" name="TextBox 155"/>
            <p:cNvSpPr txBox="1">
              <a:spLocks noChangeArrowheads="1"/>
            </p:cNvSpPr>
            <p:nvPr/>
          </p:nvSpPr>
          <p:spPr bwMode="auto">
            <a:xfrm>
              <a:off x="5004438" y="454910"/>
              <a:ext cx="3061428"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000">
                  <a:solidFill>
                    <a:srgbClr val="800000"/>
                  </a:solidFill>
                  <a:latin typeface="Helvetica" charset="0"/>
                  <a:cs typeface="Helvetica" charset="0"/>
                </a:rPr>
                <a:t>User of free DIAS services or of services provided by Third-parties</a:t>
              </a:r>
            </a:p>
          </p:txBody>
        </p:sp>
      </p:grpSp>
      <p:grpSp>
        <p:nvGrpSpPr>
          <p:cNvPr id="12309" name="Group 160"/>
          <p:cNvGrpSpPr>
            <a:grpSpLocks/>
          </p:cNvGrpSpPr>
          <p:nvPr/>
        </p:nvGrpSpPr>
        <p:grpSpPr bwMode="auto">
          <a:xfrm>
            <a:off x="2930525" y="2003425"/>
            <a:ext cx="779463" cy="371475"/>
            <a:chOff x="4641470" y="2862830"/>
            <a:chExt cx="621779" cy="495637"/>
          </a:xfrm>
        </p:grpSpPr>
        <p:pic>
          <p:nvPicPr>
            <p:cNvPr id="162" name="Picture 161"/>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641470" y="3004687"/>
              <a:ext cx="205439" cy="353780"/>
            </a:xfrm>
            <a:prstGeom prst="rect">
              <a:avLst/>
            </a:prstGeom>
          </p:spPr>
        </p:pic>
        <p:grpSp>
          <p:nvGrpSpPr>
            <p:cNvPr id="12334" name="Group 162"/>
            <p:cNvGrpSpPr>
              <a:grpSpLocks/>
            </p:cNvGrpSpPr>
            <p:nvPr/>
          </p:nvGrpSpPr>
          <p:grpSpPr bwMode="auto">
            <a:xfrm>
              <a:off x="4911977" y="3064772"/>
              <a:ext cx="347038" cy="291272"/>
              <a:chOff x="5619184" y="1184853"/>
              <a:chExt cx="924635" cy="501582"/>
            </a:xfrm>
          </p:grpSpPr>
          <p:sp>
            <p:nvSpPr>
              <p:cNvPr id="167" name="Can 166"/>
              <p:cNvSpPr/>
              <p:nvPr/>
            </p:nvSpPr>
            <p:spPr>
              <a:xfrm>
                <a:off x="5619184" y="1362334"/>
                <a:ext cx="923701" cy="324101"/>
              </a:xfrm>
              <a:prstGeom prst="can">
                <a:avLst>
                  <a:gd name="adj" fmla="val 50000"/>
                </a:avLst>
              </a:prstGeom>
              <a:solidFill>
                <a:srgbClr val="31859C"/>
              </a:soli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anchor="ctr"/>
              <a:lstStyle/>
              <a:p>
                <a:pPr>
                  <a:defRPr/>
                </a:pPr>
                <a:endParaRPr lang="en-US"/>
              </a:p>
            </p:txBody>
          </p:sp>
          <p:sp>
            <p:nvSpPr>
              <p:cNvPr id="168" name="Can 167"/>
              <p:cNvSpPr/>
              <p:nvPr/>
            </p:nvSpPr>
            <p:spPr>
              <a:xfrm>
                <a:off x="5620117" y="1184853"/>
                <a:ext cx="923702" cy="324103"/>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anchor="ctr"/>
              <a:lstStyle/>
              <a:p>
                <a:pPr>
                  <a:defRPr/>
                </a:pPr>
                <a:endParaRPr lang="en-US"/>
              </a:p>
            </p:txBody>
          </p:sp>
        </p:grpSp>
        <p:sp>
          <p:nvSpPr>
            <p:cNvPr id="164" name="Can 163"/>
            <p:cNvSpPr/>
            <p:nvPr/>
          </p:nvSpPr>
          <p:spPr>
            <a:xfrm>
              <a:off x="4912329" y="2967402"/>
              <a:ext cx="346687" cy="188208"/>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anchor="ctr"/>
            <a:lstStyle/>
            <a:p>
              <a:pPr>
                <a:defRPr/>
              </a:pPr>
              <a:endParaRPr lang="en-US"/>
            </a:p>
          </p:txBody>
        </p:sp>
        <p:sp>
          <p:nvSpPr>
            <p:cNvPr id="165" name="Can 164"/>
            <p:cNvSpPr/>
            <p:nvPr/>
          </p:nvSpPr>
          <p:spPr>
            <a:xfrm>
              <a:off x="4916562" y="2874273"/>
              <a:ext cx="346687" cy="188208"/>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anchor="ctr"/>
            <a:lstStyle/>
            <a:p>
              <a:pPr>
                <a:defRPr/>
              </a:pPr>
              <a:endParaRPr lang="en-US"/>
            </a:p>
          </p:txBody>
        </p:sp>
        <p:sp>
          <p:nvSpPr>
            <p:cNvPr id="166" name="Oval 165"/>
            <p:cNvSpPr/>
            <p:nvPr/>
          </p:nvSpPr>
          <p:spPr>
            <a:xfrm flipV="1">
              <a:off x="4918801" y="2862830"/>
              <a:ext cx="338115" cy="95315"/>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169" name="Picture 168"/>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902910" y="2072561"/>
            <a:ext cx="257661" cy="265335"/>
          </a:xfrm>
          <a:prstGeom prst="rect">
            <a:avLst/>
          </a:prstGeom>
        </p:spPr>
      </p:pic>
      <p:pic>
        <p:nvPicPr>
          <p:cNvPr id="170" name="Picture 169"/>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189308" y="2019027"/>
            <a:ext cx="257661" cy="265335"/>
          </a:xfrm>
          <a:prstGeom prst="rect">
            <a:avLst/>
          </a:prstGeom>
        </p:spPr>
      </p:pic>
      <p:pic>
        <p:nvPicPr>
          <p:cNvPr id="171" name="Picture 170"/>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864877" y="2093885"/>
            <a:ext cx="257661" cy="265335"/>
          </a:xfrm>
          <a:prstGeom prst="rect">
            <a:avLst/>
          </a:prstGeom>
        </p:spPr>
      </p:pic>
      <p:pic>
        <p:nvPicPr>
          <p:cNvPr id="172" name="Picture 171"/>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471476" y="1944618"/>
            <a:ext cx="257661" cy="265335"/>
          </a:xfrm>
          <a:prstGeom prst="rect">
            <a:avLst/>
          </a:prstGeom>
        </p:spPr>
      </p:pic>
      <p:pic>
        <p:nvPicPr>
          <p:cNvPr id="173" name="Picture 172"/>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310348" y="1887754"/>
            <a:ext cx="257661" cy="265335"/>
          </a:xfrm>
          <a:prstGeom prst="rect">
            <a:avLst/>
          </a:prstGeom>
        </p:spPr>
      </p:pic>
      <p:pic>
        <p:nvPicPr>
          <p:cNvPr id="174" name="Picture 173"/>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319826" y="2108101"/>
            <a:ext cx="257661" cy="265335"/>
          </a:xfrm>
          <a:prstGeom prst="rect">
            <a:avLst/>
          </a:prstGeom>
        </p:spPr>
      </p:pic>
      <p:pic>
        <p:nvPicPr>
          <p:cNvPr id="175" name="Picture 174"/>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703750" y="2044130"/>
            <a:ext cx="257661" cy="265335"/>
          </a:xfrm>
          <a:prstGeom prst="rect">
            <a:avLst/>
          </a:prstGeom>
        </p:spPr>
      </p:pic>
      <p:pic>
        <p:nvPicPr>
          <p:cNvPr id="176" name="Picture 175"/>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469310" y="1952333"/>
            <a:ext cx="257661" cy="265335"/>
          </a:xfrm>
          <a:prstGeom prst="rect">
            <a:avLst/>
          </a:prstGeom>
        </p:spPr>
      </p:pic>
      <p:sp>
        <p:nvSpPr>
          <p:cNvPr id="177" name="Can 176"/>
          <p:cNvSpPr/>
          <p:nvPr/>
        </p:nvSpPr>
        <p:spPr>
          <a:xfrm>
            <a:off x="5894967" y="1961539"/>
            <a:ext cx="434813" cy="141156"/>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anchor="ctr"/>
          <a:lstStyle/>
          <a:p>
            <a:pPr>
              <a:defRPr/>
            </a:pPr>
            <a:endParaRPr lang="en-US"/>
          </a:p>
        </p:txBody>
      </p:sp>
      <p:sp>
        <p:nvSpPr>
          <p:cNvPr id="178" name="Can 177"/>
          <p:cNvSpPr/>
          <p:nvPr/>
        </p:nvSpPr>
        <p:spPr>
          <a:xfrm>
            <a:off x="5020575" y="2158898"/>
            <a:ext cx="434813" cy="141156"/>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anchor="ctr"/>
          <a:lstStyle/>
          <a:p>
            <a:pPr>
              <a:defRPr/>
            </a:pPr>
            <a:endParaRPr lang="en-US"/>
          </a:p>
        </p:txBody>
      </p:sp>
      <p:pic>
        <p:nvPicPr>
          <p:cNvPr id="179" name="Picture 178"/>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690343" y="1959407"/>
            <a:ext cx="257661" cy="265335"/>
          </a:xfrm>
          <a:prstGeom prst="rect">
            <a:avLst/>
          </a:prstGeom>
        </p:spPr>
      </p:pic>
      <p:pic>
        <p:nvPicPr>
          <p:cNvPr id="180" name="Picture 179"/>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519737" y="1895434"/>
            <a:ext cx="257661" cy="265335"/>
          </a:xfrm>
          <a:prstGeom prst="rect">
            <a:avLst/>
          </a:prstGeom>
        </p:spPr>
      </p:pic>
      <p:pic>
        <p:nvPicPr>
          <p:cNvPr id="12326" name="Picture 18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71438" y="3446463"/>
            <a:ext cx="3714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7" name="TextBox 181"/>
          <p:cNvSpPr txBox="1">
            <a:spLocks noChangeArrowheads="1"/>
          </p:cNvSpPr>
          <p:nvPr/>
        </p:nvSpPr>
        <p:spPr bwMode="auto">
          <a:xfrm>
            <a:off x="450850" y="3132138"/>
            <a:ext cx="1820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000" b="1">
                <a:solidFill>
                  <a:srgbClr val="000000"/>
                </a:solidFill>
                <a:latin typeface="Helvetica" charset="0"/>
                <a:cs typeface="Helvetica" charset="0"/>
              </a:rPr>
              <a:t>DIAS Provider</a:t>
            </a:r>
            <a:r>
              <a:rPr lang="en-US" sz="1000">
                <a:solidFill>
                  <a:srgbClr val="000000"/>
                </a:solidFill>
                <a:latin typeface="Helvetica" charset="0"/>
                <a:cs typeface="Helvetica" charset="0"/>
              </a:rPr>
              <a:t>: In charge of DIAS Back-Office Services &amp; Interfaces operations &amp; of providing Third-parties with the access to the DIAS computing and storage resources</a:t>
            </a:r>
          </a:p>
          <a:p>
            <a:endParaRPr lang="en-US" sz="1000">
              <a:solidFill>
                <a:srgbClr val="000000"/>
              </a:solidFill>
              <a:latin typeface="Helvetica" charset="0"/>
              <a:cs typeface="Helvetica" charset="0"/>
            </a:endParaRPr>
          </a:p>
        </p:txBody>
      </p:sp>
      <p:grpSp>
        <p:nvGrpSpPr>
          <p:cNvPr id="12328" name="Group 184"/>
          <p:cNvGrpSpPr>
            <a:grpSpLocks/>
          </p:cNvGrpSpPr>
          <p:nvPr/>
        </p:nvGrpSpPr>
        <p:grpSpPr bwMode="auto">
          <a:xfrm>
            <a:off x="184150" y="1276350"/>
            <a:ext cx="1939925" cy="1585913"/>
            <a:chOff x="2229012" y="1983286"/>
            <a:chExt cx="1932176" cy="2114748"/>
          </a:xfrm>
        </p:grpSpPr>
        <p:pic>
          <p:nvPicPr>
            <p:cNvPr id="186" name="Picture 185"/>
            <p:cNvPicPr>
              <a:picLocks noChangeAspect="1"/>
            </p:cNvPicPr>
            <p:nvPr/>
          </p:nvPicPr>
          <p:blipFill>
            <a:blip r:embed="rId6" cstate="screen">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229012" y="1983286"/>
              <a:ext cx="484146" cy="660719"/>
            </a:xfrm>
            <a:prstGeom prst="rect">
              <a:avLst/>
            </a:prstGeom>
          </p:spPr>
        </p:pic>
        <p:sp>
          <p:nvSpPr>
            <p:cNvPr id="12332" name="TextBox 186"/>
            <p:cNvSpPr txBox="1">
              <a:spLocks noChangeArrowheads="1"/>
            </p:cNvSpPr>
            <p:nvPr/>
          </p:nvSpPr>
          <p:spPr bwMode="auto">
            <a:xfrm>
              <a:off x="2724861" y="2128261"/>
              <a:ext cx="1436327" cy="196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000" b="1">
                  <a:solidFill>
                    <a:srgbClr val="31859C"/>
                  </a:solidFill>
                  <a:latin typeface="Helvetica" charset="0"/>
                  <a:cs typeface="Helvetica" charset="0"/>
                </a:rPr>
                <a:t>Third-Party</a:t>
              </a:r>
              <a:r>
                <a:rPr lang="en-US" sz="1000">
                  <a:solidFill>
                    <a:srgbClr val="31859C"/>
                  </a:solidFill>
                  <a:latin typeface="Helvetica" charset="0"/>
                  <a:cs typeface="Helvetica" charset="0"/>
                </a:rPr>
                <a:t>: User implementing and/or operating an application or service using the DIAS computing and/or storage resources based on the data available</a:t>
              </a:r>
              <a:endParaRPr lang="en-US" sz="1000">
                <a:solidFill>
                  <a:srgbClr val="31859C"/>
                </a:solidFill>
              </a:endParaRPr>
            </a:p>
          </p:txBody>
        </p:sp>
      </p:grpSp>
      <p:sp>
        <p:nvSpPr>
          <p:cNvPr id="188" name="TextBox 187"/>
          <p:cNvSpPr txBox="1"/>
          <p:nvPr/>
        </p:nvSpPr>
        <p:spPr>
          <a:xfrm>
            <a:off x="7259638" y="2593975"/>
            <a:ext cx="1790700" cy="1820863"/>
          </a:xfrm>
          <a:prstGeom prst="rect">
            <a:avLst/>
          </a:prstGeom>
          <a:noFill/>
          <a:ln>
            <a:solidFill>
              <a:schemeClr val="tx2">
                <a:lumMod val="60000"/>
                <a:lumOff val="40000"/>
              </a:schemeClr>
            </a:solidFill>
          </a:ln>
        </p:spPr>
        <p:txBody>
          <a:bodyPr>
            <a:spAutoFit/>
          </a:bodyPr>
          <a:lstStyle/>
          <a:p>
            <a:pPr algn="ctr">
              <a:lnSpc>
                <a:spcPct val="80000"/>
              </a:lnSpc>
              <a:defRPr/>
            </a:pPr>
            <a:r>
              <a:rPr lang="en-US" sz="1000" dirty="0">
                <a:latin typeface="Helvetica"/>
                <a:cs typeface="Helvetica"/>
              </a:rPr>
              <a:t>All DIAS offer </a:t>
            </a:r>
            <a:r>
              <a:rPr lang="en-US" sz="1000" dirty="0" err="1">
                <a:latin typeface="Helvetica"/>
                <a:cs typeface="Helvetica"/>
              </a:rPr>
              <a:t>IaaS</a:t>
            </a:r>
            <a:r>
              <a:rPr lang="en-US" sz="1000" dirty="0">
                <a:latin typeface="Helvetica"/>
                <a:cs typeface="Helvetica"/>
              </a:rPr>
              <a:t> resources, data, information and additional services to Third-parties under a publically available service offer.</a:t>
            </a:r>
          </a:p>
          <a:p>
            <a:pPr algn="ctr">
              <a:lnSpc>
                <a:spcPct val="80000"/>
              </a:lnSpc>
              <a:defRPr/>
            </a:pPr>
            <a:endParaRPr lang="en-US" sz="1000" dirty="0">
              <a:latin typeface="Helvetica"/>
              <a:cs typeface="Helvetica"/>
            </a:endParaRPr>
          </a:p>
          <a:p>
            <a:pPr algn="ctr">
              <a:lnSpc>
                <a:spcPct val="80000"/>
              </a:lnSpc>
              <a:defRPr/>
            </a:pPr>
            <a:endParaRPr lang="en-US" sz="1000" dirty="0">
              <a:latin typeface="Helvetica"/>
              <a:cs typeface="Helvetica"/>
            </a:endParaRPr>
          </a:p>
          <a:p>
            <a:pPr algn="ctr">
              <a:lnSpc>
                <a:spcPct val="80000"/>
              </a:lnSpc>
              <a:defRPr/>
            </a:pPr>
            <a:r>
              <a:rPr lang="en-US" sz="1000" b="1" dirty="0">
                <a:latin typeface="Helvetica"/>
                <a:cs typeface="Helvetica"/>
              </a:rPr>
              <a:t>Each DIAS may offer additional services or data at any point in time depending on the respective business model and user needs. </a:t>
            </a:r>
          </a:p>
        </p:txBody>
      </p:sp>
      <p:sp>
        <p:nvSpPr>
          <p:cNvPr id="12330" name="Rectangle 1"/>
          <p:cNvSpPr>
            <a:spLocks noChangeArrowheads="1"/>
          </p:cNvSpPr>
          <p:nvPr/>
        </p:nvSpPr>
        <p:spPr bwMode="auto">
          <a:xfrm>
            <a:off x="7237413" y="1165225"/>
            <a:ext cx="18192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a:latin typeface="Helvetica" charset="0"/>
                <a:cs typeface="Helvetica" charset="0"/>
              </a:rPr>
              <a:t>ALL DIAS offer cloud computing &amp; storage resources to be procured by Third-parties </a:t>
            </a:r>
            <a:r>
              <a:rPr lang="en-US" sz="1000">
                <a:latin typeface="Helvetica" charset="0"/>
                <a:cs typeface="Helvetica" charset="0"/>
              </a:rPr>
              <a:t>for further data processing.</a:t>
            </a:r>
          </a:p>
        </p:txBody>
      </p:sp>
    </p:spTree>
    <p:extLst>
      <p:ext uri="{BB962C8B-B14F-4D97-AF65-F5344CB8AC3E}">
        <p14:creationId xmlns:p14="http://schemas.microsoft.com/office/powerpoint/2010/main" val="1592808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p:cNvPr>
          <p:cNvSpPr txBox="1">
            <a:spLocks/>
          </p:cNvSpPr>
          <p:nvPr/>
        </p:nvSpPr>
        <p:spPr bwMode="auto">
          <a:xfrm>
            <a:off x="76200" y="128588"/>
            <a:ext cx="7935913" cy="431800"/>
          </a:xfrm>
          <a:prstGeom prst="rect">
            <a:avLst/>
          </a:prstGeom>
          <a:noFill/>
          <a:ln>
            <a:noFill/>
          </a:ln>
          <a:extLst/>
        </p:spPr>
        <p:txBody>
          <a:bodyPr/>
          <a:lstStyle>
            <a:lvl1pPr eaLnBrk="0" hangingPunct="0">
              <a:lnSpc>
                <a:spcPct val="119000"/>
              </a:lnSpc>
              <a:spcBef>
                <a:spcPct val="20000"/>
              </a:spcBef>
              <a:buClr>
                <a:schemeClr val="accent1"/>
              </a:buClr>
              <a:buFont typeface="Verdana" pitchFamily="34" charset="0"/>
              <a:defRPr sz="1600">
                <a:solidFill>
                  <a:schemeClr val="bg2"/>
                </a:solidFill>
                <a:latin typeface="Verdana" pitchFamily="34" charset="0"/>
                <a:ea typeface="MS PGothic" pitchFamily="34" charset="-128"/>
                <a:cs typeface="Verdana" pitchFamily="34" charset="0"/>
              </a:defRPr>
            </a:lvl1pPr>
            <a:lvl2pPr marL="742950" indent="-28575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2pPr>
            <a:lvl3pPr marL="11430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3pPr>
            <a:lvl4pPr marL="16002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4pPr>
            <a:lvl5pPr marL="2057400" indent="-228600" eaLnBrk="0" hangingPunct="0">
              <a:lnSpc>
                <a:spcPct val="119000"/>
              </a:lnSpc>
              <a:spcBef>
                <a:spcPct val="20000"/>
              </a:spcBef>
              <a:buClr>
                <a:schemeClr val="accent1"/>
              </a:buClr>
              <a:buFont typeface="+mj-lt"/>
              <a:defRPr sz="1600">
                <a:solidFill>
                  <a:schemeClr val="bg2"/>
                </a:solidFill>
                <a:latin typeface="Verdana" pitchFamily="34" charset="0"/>
                <a:ea typeface="MS PGothic" pitchFamily="34" charset="-128"/>
                <a:cs typeface="Verdana" pitchFamily="34" charset="0"/>
              </a:defRPr>
            </a:lvl5pPr>
            <a:lvl6pPr marL="25146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6pPr>
            <a:lvl7pPr marL="29718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7pPr>
            <a:lvl8pPr marL="34290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8pPr>
            <a:lvl9pPr marL="3886200" indent="-228600" eaLnBrk="0" fontAlgn="base" hangingPunct="0">
              <a:lnSpc>
                <a:spcPct val="119000"/>
              </a:lnSpc>
              <a:spcBef>
                <a:spcPct val="20000"/>
              </a:spcBef>
              <a:spcAft>
                <a:spcPct val="0"/>
              </a:spcAft>
              <a:buClr>
                <a:schemeClr val="accent1"/>
              </a:buClr>
              <a:buFont typeface="+mj-lt"/>
              <a:defRPr sz="1600">
                <a:solidFill>
                  <a:schemeClr val="bg2"/>
                </a:solidFill>
                <a:latin typeface="Verdana" pitchFamily="34" charset="0"/>
                <a:ea typeface="MS PGothic" pitchFamily="34" charset="-128"/>
                <a:cs typeface="Verdana" pitchFamily="34" charset="0"/>
              </a:defRPr>
            </a:lvl9pPr>
          </a:lstStyle>
          <a:p>
            <a:pPr eaLnBrk="1" hangingPunct="1">
              <a:lnSpc>
                <a:spcPct val="100000"/>
              </a:lnSpc>
              <a:spcBef>
                <a:spcPct val="0"/>
              </a:spcBef>
              <a:buClrTx/>
              <a:buFontTx/>
              <a:buNone/>
              <a:defRPr/>
            </a:pPr>
            <a:r>
              <a:rPr lang="en-US" altLang="en-US" sz="2200" dirty="0" smtClean="0">
                <a:solidFill>
                  <a:schemeClr val="accent1">
                    <a:lumMod val="75000"/>
                  </a:schemeClr>
                </a:solidFill>
              </a:rPr>
              <a:t>DIAS Status</a:t>
            </a:r>
            <a:endParaRPr lang="en-US" altLang="en-US" sz="2200" dirty="0">
              <a:solidFill>
                <a:srgbClr val="FF0000"/>
              </a:solidFill>
            </a:endParaRPr>
          </a:p>
        </p:txBody>
      </p:sp>
      <p:pic>
        <p:nvPicPr>
          <p:cNvPr id="13314" name="Picture 34"/>
          <p:cNvPicPr>
            <a:picLocks noChangeAspect="1"/>
          </p:cNvPicPr>
          <p:nvPr/>
        </p:nvPicPr>
        <p:blipFill>
          <a:blip r:embed="rId3" cstate="screen">
            <a:extLst>
              <a:ext uri="{28A0092B-C50C-407E-A947-70E740481C1C}">
                <a14:useLocalDpi xmlns:a14="http://schemas.microsoft.com/office/drawing/2010/main"/>
              </a:ext>
            </a:extLst>
          </a:blip>
          <a:srcRect t="-2" b="23122"/>
          <a:stretch>
            <a:fillRect/>
          </a:stretch>
        </p:blipFill>
        <p:spPr bwMode="auto">
          <a:xfrm>
            <a:off x="7788275" y="155575"/>
            <a:ext cx="12096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ChangeArrowheads="1"/>
          </p:cNvSpPr>
          <p:nvPr/>
        </p:nvSpPr>
        <p:spPr bwMode="auto">
          <a:xfrm>
            <a:off x="268288" y="712788"/>
            <a:ext cx="87772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eaLnBrk="1" hangingPunct="1">
              <a:spcBef>
                <a:spcPts val="1800"/>
              </a:spcBef>
              <a:buFont typeface="Arial" charset="0"/>
              <a:buChar char="•"/>
            </a:pPr>
            <a:r>
              <a:rPr lang="en-GB" dirty="0">
                <a:solidFill>
                  <a:srgbClr val="000000"/>
                </a:solidFill>
                <a:latin typeface="Helvetica Light" charset="0"/>
                <a:cs typeface="Helvetica Light" charset="0"/>
              </a:rPr>
              <a:t>Following  an Invitation to Tender issued by ESA in January 2017, </a:t>
            </a:r>
            <a:r>
              <a:rPr lang="en-US" dirty="0">
                <a:solidFill>
                  <a:srgbClr val="000000"/>
                </a:solidFill>
                <a:latin typeface="Helvetica Light" charset="0"/>
                <a:cs typeface="Helvetica Light" charset="0"/>
              </a:rPr>
              <a:t>4 DIAS contracts were signed </a:t>
            </a:r>
            <a:r>
              <a:rPr lang="en-US" dirty="0" smtClean="0">
                <a:solidFill>
                  <a:srgbClr val="000000"/>
                </a:solidFill>
                <a:latin typeface="Helvetica Light" charset="0"/>
                <a:cs typeface="Helvetica Light" charset="0"/>
              </a:rPr>
              <a:t>by </a:t>
            </a:r>
            <a:r>
              <a:rPr lang="en-US" dirty="0">
                <a:solidFill>
                  <a:srgbClr val="000000"/>
                </a:solidFill>
                <a:latin typeface="Helvetica Light" charset="0"/>
                <a:cs typeface="Helvetica Light" charset="0"/>
              </a:rPr>
              <a:t>ESA and the respective DIAS providers on 14 December 2017 in Brussels in the presence of the EC.</a:t>
            </a:r>
          </a:p>
          <a:p>
            <a:pPr marL="180975" indent="-180975" eaLnBrk="1" hangingPunct="1">
              <a:spcBef>
                <a:spcPts val="1800"/>
              </a:spcBef>
              <a:buFont typeface="Arial" charset="0"/>
              <a:buChar char="•"/>
            </a:pPr>
            <a:r>
              <a:rPr lang="en-US" dirty="0">
                <a:solidFill>
                  <a:srgbClr val="000000"/>
                </a:solidFill>
                <a:latin typeface="Helvetica Light" charset="0"/>
                <a:cs typeface="Helvetica Light" charset="0"/>
              </a:rPr>
              <a:t>The 4 DIAS contracts were effectively kicked-off on 15 December 2017.</a:t>
            </a:r>
          </a:p>
          <a:p>
            <a:pPr marL="180975" indent="-180975" eaLnBrk="1" hangingPunct="1">
              <a:spcBef>
                <a:spcPts val="1800"/>
              </a:spcBef>
              <a:buFont typeface="Arial" charset="0"/>
              <a:buChar char="•"/>
            </a:pPr>
            <a:r>
              <a:rPr lang="en-US" dirty="0">
                <a:solidFill>
                  <a:srgbClr val="000000"/>
                </a:solidFill>
                <a:latin typeface="Helvetica Light" charset="0"/>
                <a:cs typeface="Helvetica Light" charset="0"/>
              </a:rPr>
              <a:t>The foreseen 6 months of preparatory activities (phase-in), before the start of the operations phase, are now on going. </a:t>
            </a:r>
          </a:p>
          <a:p>
            <a:pPr marL="180975" indent="-180975" eaLnBrk="1" hangingPunct="1">
              <a:spcBef>
                <a:spcPts val="1800"/>
              </a:spcBef>
              <a:buFont typeface="Arial" charset="0"/>
              <a:buChar char="•"/>
            </a:pPr>
            <a:r>
              <a:rPr lang="en-US" dirty="0">
                <a:solidFill>
                  <a:srgbClr val="000000"/>
                </a:solidFill>
                <a:latin typeface="Helvetica Light" charset="0"/>
                <a:cs typeface="Helvetica Light" charset="0"/>
              </a:rPr>
              <a:t>A DIAS Information session took place in Brussels on 7</a:t>
            </a:r>
            <a:r>
              <a:rPr lang="en-US" baseline="30000" dirty="0">
                <a:solidFill>
                  <a:srgbClr val="000000"/>
                </a:solidFill>
                <a:latin typeface="Helvetica Light" charset="0"/>
                <a:cs typeface="Helvetica Light" charset="0"/>
              </a:rPr>
              <a:t> </a:t>
            </a:r>
            <a:r>
              <a:rPr lang="en-US" dirty="0">
                <a:solidFill>
                  <a:srgbClr val="000000"/>
                </a:solidFill>
                <a:latin typeface="Helvetica Light" charset="0"/>
                <a:cs typeface="Helvetica Light" charset="0"/>
              </a:rPr>
              <a:t>February 2018,  with a presentation by each of the DIAS providers.</a:t>
            </a:r>
          </a:p>
          <a:p>
            <a:pPr marL="180975" indent="-180975" eaLnBrk="1" hangingPunct="1">
              <a:spcBef>
                <a:spcPts val="1800"/>
              </a:spcBef>
              <a:buFont typeface="Arial" charset="0"/>
              <a:buChar char="•"/>
            </a:pPr>
            <a:r>
              <a:rPr lang="en-US" dirty="0">
                <a:solidFill>
                  <a:srgbClr val="000000"/>
                </a:solidFill>
                <a:latin typeface="Helvetica Light" charset="0"/>
                <a:cs typeface="Helvetica Light" charset="0"/>
              </a:rPr>
              <a:t>The start of the DIAS operations is planned to be announced during the 20</a:t>
            </a:r>
            <a:r>
              <a:rPr lang="en-US" baseline="30000" dirty="0">
                <a:solidFill>
                  <a:srgbClr val="000000"/>
                </a:solidFill>
                <a:latin typeface="Helvetica Light" charset="0"/>
                <a:cs typeface="Helvetica Light" charset="0"/>
              </a:rPr>
              <a:t>th</a:t>
            </a:r>
            <a:r>
              <a:rPr lang="en-US" dirty="0">
                <a:solidFill>
                  <a:srgbClr val="000000"/>
                </a:solidFill>
                <a:latin typeface="Helvetica Light" charset="0"/>
                <a:cs typeface="Helvetica Light" charset="0"/>
              </a:rPr>
              <a:t> anniversary of the </a:t>
            </a:r>
            <a:r>
              <a:rPr lang="en-US" dirty="0" err="1">
                <a:solidFill>
                  <a:srgbClr val="000000"/>
                </a:solidFill>
                <a:latin typeface="Helvetica Light" charset="0"/>
                <a:cs typeface="Helvetica Light" charset="0"/>
              </a:rPr>
              <a:t>Baveno</a:t>
            </a:r>
            <a:r>
              <a:rPr lang="en-US" dirty="0">
                <a:solidFill>
                  <a:srgbClr val="000000"/>
                </a:solidFill>
                <a:latin typeface="Helvetica Light" charset="0"/>
                <a:cs typeface="Helvetica Light" charset="0"/>
              </a:rPr>
              <a:t> Manifesto in June 2018. </a:t>
            </a:r>
          </a:p>
        </p:txBody>
      </p:sp>
    </p:spTree>
    <p:extLst>
      <p:ext uri="{BB962C8B-B14F-4D97-AF65-F5344CB8AC3E}">
        <p14:creationId xmlns:p14="http://schemas.microsoft.com/office/powerpoint/2010/main" val="314514552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2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LAHCEM\Downloads\2948902_orig Cropped.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52556" y="733099"/>
            <a:ext cx="1168974" cy="4280059"/>
          </a:xfrm>
          <a:prstGeom prst="roundRect">
            <a:avLst/>
          </a:prstGeom>
          <a:solidFill>
            <a:schemeClr val="bg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a:solidFill>
                <a:srgbClr val="000000">
                  <a:lumMod val="75000"/>
                  <a:lumOff val="25000"/>
                </a:srgbClr>
              </a:solidFill>
            </a:endParaRPr>
          </a:p>
        </p:txBody>
      </p:sp>
      <p:sp>
        <p:nvSpPr>
          <p:cNvPr id="5" name="TextBox 4"/>
          <p:cNvSpPr txBox="1"/>
          <p:nvPr/>
        </p:nvSpPr>
        <p:spPr>
          <a:xfrm>
            <a:off x="334273" y="753219"/>
            <a:ext cx="805543" cy="369316"/>
          </a:xfrm>
          <a:prstGeom prst="rect">
            <a:avLst/>
          </a:prstGeom>
          <a:noFill/>
        </p:spPr>
        <p:txBody>
          <a:bodyPr wrap="square" lIns="91424" tIns="45712" rIns="91424" bIns="45712" rtlCol="0">
            <a:spAutoFit/>
          </a:bodyPr>
          <a:lstStyle/>
          <a:p>
            <a:pPr algn="ctr"/>
            <a:r>
              <a:rPr lang="en-GB" b="1" dirty="0" smtClean="0">
                <a:solidFill>
                  <a:srgbClr val="005DA2"/>
                </a:solidFill>
                <a:latin typeface="Verdana"/>
              </a:rPr>
              <a:t>S-1</a:t>
            </a:r>
            <a:endParaRPr lang="en-GB" b="1" dirty="0">
              <a:solidFill>
                <a:srgbClr val="005DA2"/>
              </a:solidFill>
              <a:latin typeface="Verdana"/>
            </a:endParaRPr>
          </a:p>
        </p:txBody>
      </p:sp>
      <p:pic>
        <p:nvPicPr>
          <p:cNvPr id="6" name="Picture 2" descr="C:\Users\ALAHCEM\Desktop\Sentinels\Cropped\Sentinel-1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0459" y="1118244"/>
            <a:ext cx="893167" cy="670254"/>
          </a:xfrm>
          <a:prstGeom prst="roundRect">
            <a:avLst>
              <a:gd name="adj" fmla="val 8594"/>
            </a:avLst>
          </a:prstGeom>
          <a:solidFill>
            <a:srgbClr val="FFFFFF">
              <a:shade val="85000"/>
            </a:srgbClr>
          </a:solidFill>
          <a:ln w="9525">
            <a:solidFill>
              <a:schemeClr val="bg1"/>
            </a:solidFill>
          </a:ln>
          <a:effectLst/>
          <a:extLst/>
        </p:spPr>
      </p:pic>
      <p:sp>
        <p:nvSpPr>
          <p:cNvPr id="27" name="TextBox 26"/>
          <p:cNvSpPr txBox="1"/>
          <p:nvPr/>
        </p:nvSpPr>
        <p:spPr>
          <a:xfrm>
            <a:off x="190656" y="1781512"/>
            <a:ext cx="1168974" cy="282565"/>
          </a:xfrm>
          <a:prstGeom prst="rect">
            <a:avLst/>
          </a:prstGeom>
          <a:noFill/>
          <a:effectLst/>
        </p:spPr>
        <p:txBody>
          <a:bodyPr wrap="square" lIns="36000" tIns="36000" rIns="91424" bIns="45712" rtlCol="0">
            <a:spAutoFit/>
          </a:bodyPr>
          <a:lstStyle/>
          <a:p>
            <a:pPr algn="ctr"/>
            <a:r>
              <a:rPr lang="en-GB" sz="1300" dirty="0">
                <a:solidFill>
                  <a:srgbClr val="005DA2"/>
                </a:solidFill>
                <a:latin typeface="Verdana"/>
              </a:rPr>
              <a:t>Radar</a:t>
            </a:r>
          </a:p>
        </p:txBody>
      </p:sp>
      <p:sp>
        <p:nvSpPr>
          <p:cNvPr id="7" name="Rounded Rectangle 6"/>
          <p:cNvSpPr/>
          <p:nvPr/>
        </p:nvSpPr>
        <p:spPr>
          <a:xfrm>
            <a:off x="249902" y="2640333"/>
            <a:ext cx="974271" cy="545971"/>
          </a:xfrm>
          <a:prstGeom prst="roundRect">
            <a:avLst/>
          </a:prstGeom>
          <a:solidFill>
            <a:srgbClr val="00CC6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r>
              <a:rPr lang="en-GB" sz="1400" b="1" dirty="0">
                <a:solidFill>
                  <a:srgbClr val="FFFFFF"/>
                </a:solidFill>
              </a:rPr>
              <a:t> A</a:t>
            </a:r>
            <a:endParaRPr lang="en-GB" sz="500" b="1" dirty="0">
              <a:solidFill>
                <a:srgbClr val="FFFFFF"/>
              </a:solidFill>
            </a:endParaRPr>
          </a:p>
          <a:p>
            <a:pPr algn="ctr"/>
            <a:endParaRPr lang="en-GB" sz="700" b="1" dirty="0">
              <a:solidFill>
                <a:srgbClr val="FFFFFF"/>
              </a:solidFill>
            </a:endParaRPr>
          </a:p>
          <a:p>
            <a:pPr algn="ctr"/>
            <a:r>
              <a:rPr lang="en-GB" sz="900" b="1" dirty="0">
                <a:solidFill>
                  <a:srgbClr val="FFFFFF"/>
                </a:solidFill>
              </a:rPr>
              <a:t>3 Apr. 2014</a:t>
            </a:r>
          </a:p>
        </p:txBody>
      </p:sp>
      <p:sp>
        <p:nvSpPr>
          <p:cNvPr id="29" name="Rounded Rectangle 28"/>
          <p:cNvSpPr/>
          <p:nvPr/>
        </p:nvSpPr>
        <p:spPr>
          <a:xfrm>
            <a:off x="249898" y="3233884"/>
            <a:ext cx="974276" cy="534730"/>
          </a:xfrm>
          <a:prstGeom prst="roundRect">
            <a:avLst/>
          </a:prstGeom>
          <a:solidFill>
            <a:srgbClr val="00CC6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r>
              <a:rPr lang="en-GB" sz="1400" b="1" dirty="0">
                <a:solidFill>
                  <a:srgbClr val="FFFFFF"/>
                </a:solidFill>
              </a:rPr>
              <a:t> B</a:t>
            </a:r>
            <a:endParaRPr lang="en-GB" sz="500" b="1" dirty="0">
              <a:solidFill>
                <a:srgbClr val="FFFFFF"/>
              </a:solidFill>
            </a:endParaRPr>
          </a:p>
          <a:p>
            <a:pPr algn="ctr"/>
            <a:endParaRPr lang="en-GB" sz="700" b="1" dirty="0">
              <a:solidFill>
                <a:srgbClr val="FFFFFF"/>
              </a:solidFill>
            </a:endParaRPr>
          </a:p>
          <a:p>
            <a:pPr algn="ctr"/>
            <a:r>
              <a:rPr lang="en-GB" sz="900" b="1" dirty="0">
                <a:solidFill>
                  <a:srgbClr val="FFFFFF"/>
                </a:solidFill>
              </a:rPr>
              <a:t>25 Apr. 2016</a:t>
            </a:r>
          </a:p>
        </p:txBody>
      </p:sp>
      <p:sp>
        <p:nvSpPr>
          <p:cNvPr id="30" name="Rounded Rectangle 29"/>
          <p:cNvSpPr/>
          <p:nvPr/>
        </p:nvSpPr>
        <p:spPr>
          <a:xfrm>
            <a:off x="1434890" y="733099"/>
            <a:ext cx="1168974" cy="4280059"/>
          </a:xfrm>
          <a:prstGeom prst="roundRect">
            <a:avLst/>
          </a:prstGeom>
          <a:solidFill>
            <a:schemeClr val="bg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a:solidFill>
                <a:srgbClr val="000000">
                  <a:lumMod val="75000"/>
                  <a:lumOff val="25000"/>
                </a:srgbClr>
              </a:solidFill>
            </a:endParaRPr>
          </a:p>
        </p:txBody>
      </p:sp>
      <p:sp>
        <p:nvSpPr>
          <p:cNvPr id="31" name="TextBox 30"/>
          <p:cNvSpPr txBox="1"/>
          <p:nvPr/>
        </p:nvSpPr>
        <p:spPr>
          <a:xfrm>
            <a:off x="1610971" y="754013"/>
            <a:ext cx="805543" cy="369316"/>
          </a:xfrm>
          <a:prstGeom prst="rect">
            <a:avLst/>
          </a:prstGeom>
          <a:noFill/>
        </p:spPr>
        <p:txBody>
          <a:bodyPr wrap="square" lIns="91424" tIns="45712" rIns="91424" bIns="45712" rtlCol="0">
            <a:spAutoFit/>
          </a:bodyPr>
          <a:lstStyle/>
          <a:p>
            <a:pPr algn="ctr"/>
            <a:r>
              <a:rPr lang="en-GB" b="1" dirty="0" smtClean="0">
                <a:solidFill>
                  <a:srgbClr val="005DA2"/>
                </a:solidFill>
                <a:latin typeface="Verdana"/>
              </a:rPr>
              <a:t>S-2</a:t>
            </a:r>
            <a:endParaRPr lang="en-GB" b="1" dirty="0">
              <a:solidFill>
                <a:srgbClr val="005DA2"/>
              </a:solidFill>
              <a:latin typeface="Verdana"/>
            </a:endParaRPr>
          </a:p>
        </p:txBody>
      </p:sp>
      <p:sp>
        <p:nvSpPr>
          <p:cNvPr id="33" name="TextBox 32"/>
          <p:cNvSpPr txBox="1"/>
          <p:nvPr/>
        </p:nvSpPr>
        <p:spPr>
          <a:xfrm>
            <a:off x="1434890" y="1782306"/>
            <a:ext cx="1168974" cy="682674"/>
          </a:xfrm>
          <a:prstGeom prst="rect">
            <a:avLst/>
          </a:prstGeom>
          <a:noFill/>
        </p:spPr>
        <p:txBody>
          <a:bodyPr wrap="square" lIns="36000" tIns="36000" rIns="91424" bIns="45712" rtlCol="0">
            <a:spAutoFit/>
          </a:bodyPr>
          <a:lstStyle/>
          <a:p>
            <a:pPr algn="ctr"/>
            <a:r>
              <a:rPr lang="en-GB" sz="1300" dirty="0">
                <a:solidFill>
                  <a:srgbClr val="005DA2"/>
                </a:solidFill>
                <a:latin typeface="Verdana"/>
              </a:rPr>
              <a:t>High </a:t>
            </a:r>
            <a:r>
              <a:rPr lang="en-GB" sz="1300" dirty="0" smtClean="0">
                <a:solidFill>
                  <a:srgbClr val="005DA2"/>
                </a:solidFill>
                <a:latin typeface="Verdana"/>
              </a:rPr>
              <a:t>Resolution </a:t>
            </a:r>
            <a:r>
              <a:rPr lang="en-GB" sz="1300" dirty="0">
                <a:solidFill>
                  <a:srgbClr val="005DA2"/>
                </a:solidFill>
                <a:latin typeface="Verdana"/>
              </a:rPr>
              <a:t>Optical</a:t>
            </a:r>
          </a:p>
        </p:txBody>
      </p:sp>
      <p:sp>
        <p:nvSpPr>
          <p:cNvPr id="34" name="Rounded Rectangle 33"/>
          <p:cNvSpPr/>
          <p:nvPr/>
        </p:nvSpPr>
        <p:spPr>
          <a:xfrm>
            <a:off x="1526601" y="2641127"/>
            <a:ext cx="974271" cy="545177"/>
          </a:xfrm>
          <a:prstGeom prst="roundRect">
            <a:avLst/>
          </a:prstGeom>
          <a:solidFill>
            <a:srgbClr val="00CC6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r>
              <a:rPr lang="en-GB" sz="1400" b="1" dirty="0">
                <a:solidFill>
                  <a:srgbClr val="FFFFFF"/>
                </a:solidFill>
              </a:rPr>
              <a:t> A</a:t>
            </a:r>
            <a:endParaRPr lang="en-GB" sz="500" b="1" dirty="0">
              <a:solidFill>
                <a:srgbClr val="FFFFFF"/>
              </a:solidFill>
            </a:endParaRPr>
          </a:p>
          <a:p>
            <a:pPr algn="ctr"/>
            <a:endParaRPr lang="en-GB" sz="700" b="1" dirty="0">
              <a:solidFill>
                <a:srgbClr val="FFFFFF"/>
              </a:solidFill>
            </a:endParaRPr>
          </a:p>
          <a:p>
            <a:pPr algn="ctr"/>
            <a:r>
              <a:rPr lang="en-GB" sz="900" b="1" dirty="0">
                <a:solidFill>
                  <a:srgbClr val="FFFFFF"/>
                </a:solidFill>
              </a:rPr>
              <a:t>23 Jun. 2015</a:t>
            </a:r>
          </a:p>
        </p:txBody>
      </p:sp>
      <p:sp>
        <p:nvSpPr>
          <p:cNvPr id="36" name="Rounded Rectangle 35"/>
          <p:cNvSpPr/>
          <p:nvPr/>
        </p:nvSpPr>
        <p:spPr>
          <a:xfrm>
            <a:off x="1526597" y="3234677"/>
            <a:ext cx="974276" cy="533937"/>
          </a:xfrm>
          <a:prstGeom prst="roundRect">
            <a:avLst/>
          </a:prstGeom>
          <a:solidFill>
            <a:srgbClr val="00CC6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r>
              <a:rPr lang="en-GB" sz="1400" b="1" dirty="0">
                <a:solidFill>
                  <a:srgbClr val="FFFFFF"/>
                </a:solidFill>
              </a:rPr>
              <a:t> B</a:t>
            </a:r>
            <a:endParaRPr lang="en-GB" sz="500" b="1" dirty="0">
              <a:solidFill>
                <a:srgbClr val="FFFFFF"/>
              </a:solidFill>
            </a:endParaRPr>
          </a:p>
          <a:p>
            <a:pPr algn="ctr"/>
            <a:endParaRPr lang="en-GB" sz="700" b="1" dirty="0">
              <a:solidFill>
                <a:srgbClr val="FFFFFF"/>
              </a:solidFill>
            </a:endParaRPr>
          </a:p>
          <a:p>
            <a:pPr algn="ctr"/>
            <a:r>
              <a:rPr lang="en-GB" sz="900" b="1" dirty="0">
                <a:solidFill>
                  <a:srgbClr val="FFFFFF"/>
                </a:solidFill>
              </a:rPr>
              <a:t>6 Mar. 2017</a:t>
            </a:r>
          </a:p>
        </p:txBody>
      </p:sp>
      <p:sp>
        <p:nvSpPr>
          <p:cNvPr id="37" name="Rounded Rectangle 36"/>
          <p:cNvSpPr/>
          <p:nvPr/>
        </p:nvSpPr>
        <p:spPr>
          <a:xfrm>
            <a:off x="2715053" y="733099"/>
            <a:ext cx="1168974" cy="4280059"/>
          </a:xfrm>
          <a:prstGeom prst="roundRect">
            <a:avLst/>
          </a:prstGeom>
          <a:solidFill>
            <a:schemeClr val="bg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a:solidFill>
                <a:srgbClr val="000000">
                  <a:lumMod val="75000"/>
                  <a:lumOff val="25000"/>
                </a:srgbClr>
              </a:solidFill>
            </a:endParaRPr>
          </a:p>
        </p:txBody>
      </p:sp>
      <p:sp>
        <p:nvSpPr>
          <p:cNvPr id="38" name="TextBox 37"/>
          <p:cNvSpPr txBox="1"/>
          <p:nvPr/>
        </p:nvSpPr>
        <p:spPr>
          <a:xfrm>
            <a:off x="2888688" y="754013"/>
            <a:ext cx="805543" cy="369316"/>
          </a:xfrm>
          <a:prstGeom prst="rect">
            <a:avLst/>
          </a:prstGeom>
          <a:noFill/>
        </p:spPr>
        <p:txBody>
          <a:bodyPr wrap="square" lIns="91424" tIns="45712" rIns="91424" bIns="45712" rtlCol="0">
            <a:spAutoFit/>
          </a:bodyPr>
          <a:lstStyle/>
          <a:p>
            <a:pPr algn="ctr"/>
            <a:r>
              <a:rPr lang="en-GB" b="1" dirty="0" smtClean="0">
                <a:solidFill>
                  <a:srgbClr val="005DA2"/>
                </a:solidFill>
                <a:latin typeface="Verdana"/>
              </a:rPr>
              <a:t>S-3</a:t>
            </a:r>
            <a:endParaRPr lang="en-GB" b="1" dirty="0">
              <a:solidFill>
                <a:srgbClr val="005DA2"/>
              </a:solidFill>
              <a:latin typeface="Verdana"/>
            </a:endParaRPr>
          </a:p>
        </p:txBody>
      </p:sp>
      <p:sp>
        <p:nvSpPr>
          <p:cNvPr id="40" name="TextBox 39"/>
          <p:cNvSpPr txBox="1"/>
          <p:nvPr/>
        </p:nvSpPr>
        <p:spPr>
          <a:xfrm>
            <a:off x="2715053" y="1782303"/>
            <a:ext cx="1168974" cy="882729"/>
          </a:xfrm>
          <a:prstGeom prst="rect">
            <a:avLst/>
          </a:prstGeom>
          <a:noFill/>
        </p:spPr>
        <p:txBody>
          <a:bodyPr wrap="square" lIns="36000" tIns="36000" rIns="91424" bIns="45712" rtlCol="0">
            <a:spAutoFit/>
          </a:bodyPr>
          <a:lstStyle/>
          <a:p>
            <a:pPr algn="ctr"/>
            <a:r>
              <a:rPr lang="en-GB" sz="1300" dirty="0">
                <a:solidFill>
                  <a:srgbClr val="005DA2"/>
                </a:solidFill>
                <a:latin typeface="Verdana"/>
              </a:rPr>
              <a:t>Medium </a:t>
            </a:r>
            <a:r>
              <a:rPr lang="en-GB" sz="1300" dirty="0" smtClean="0">
                <a:solidFill>
                  <a:srgbClr val="005DA2"/>
                </a:solidFill>
                <a:latin typeface="Verdana"/>
              </a:rPr>
              <a:t>Resolution </a:t>
            </a:r>
            <a:r>
              <a:rPr lang="en-GB" sz="1300" dirty="0">
                <a:solidFill>
                  <a:srgbClr val="005DA2"/>
                </a:solidFill>
                <a:latin typeface="Verdana"/>
              </a:rPr>
              <a:t>Optical &amp; Altimetry</a:t>
            </a:r>
          </a:p>
        </p:txBody>
      </p:sp>
      <p:sp>
        <p:nvSpPr>
          <p:cNvPr id="41" name="Rounded Rectangle 40"/>
          <p:cNvSpPr/>
          <p:nvPr/>
        </p:nvSpPr>
        <p:spPr>
          <a:xfrm>
            <a:off x="2804318" y="2641127"/>
            <a:ext cx="974271" cy="545177"/>
          </a:xfrm>
          <a:prstGeom prst="roundRect">
            <a:avLst/>
          </a:prstGeom>
          <a:solidFill>
            <a:srgbClr val="00CC6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r>
              <a:rPr lang="en-GB" sz="1400" b="1" dirty="0">
                <a:solidFill>
                  <a:srgbClr val="FFFFFF"/>
                </a:solidFill>
              </a:rPr>
              <a:t> A</a:t>
            </a:r>
            <a:endParaRPr lang="en-GB" sz="500" b="1" dirty="0">
              <a:solidFill>
                <a:srgbClr val="FFFFFF"/>
              </a:solidFill>
            </a:endParaRPr>
          </a:p>
          <a:p>
            <a:pPr algn="ctr"/>
            <a:endParaRPr lang="en-GB" sz="700" b="1" dirty="0">
              <a:solidFill>
                <a:srgbClr val="FFFFFF"/>
              </a:solidFill>
            </a:endParaRPr>
          </a:p>
          <a:p>
            <a:pPr algn="ctr"/>
            <a:r>
              <a:rPr lang="en-GB" sz="900" b="1" dirty="0">
                <a:solidFill>
                  <a:srgbClr val="FFFFFF"/>
                </a:solidFill>
              </a:rPr>
              <a:t>16 Feb. 2016</a:t>
            </a:r>
          </a:p>
        </p:txBody>
      </p:sp>
      <p:sp>
        <p:nvSpPr>
          <p:cNvPr id="42" name="Rounded Rectangle 41"/>
          <p:cNvSpPr/>
          <p:nvPr/>
        </p:nvSpPr>
        <p:spPr>
          <a:xfrm>
            <a:off x="2804314" y="3234677"/>
            <a:ext cx="974276" cy="533937"/>
          </a:xfrm>
          <a:prstGeom prst="roundRect">
            <a:avLst/>
          </a:prstGeom>
          <a:solidFill>
            <a:srgbClr val="83DC0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400" b="1" dirty="0">
                <a:solidFill>
                  <a:srgbClr val="FFFFFF"/>
                </a:solidFill>
              </a:rPr>
              <a:t>B</a:t>
            </a:r>
            <a:endParaRPr lang="en-GB" sz="900" b="1" dirty="0">
              <a:solidFill>
                <a:srgbClr val="FFFFFF"/>
              </a:solidFill>
            </a:endParaRPr>
          </a:p>
          <a:p>
            <a:pPr algn="ctr"/>
            <a:endParaRPr lang="en-GB" sz="300" dirty="0">
              <a:solidFill>
                <a:srgbClr val="FFFFFF"/>
              </a:solidFill>
            </a:endParaRPr>
          </a:p>
          <a:p>
            <a:pPr algn="ctr"/>
            <a:r>
              <a:rPr lang="en-GB" sz="1200" dirty="0">
                <a:solidFill>
                  <a:srgbClr val="FFFFFF"/>
                </a:solidFill>
              </a:rPr>
              <a:t>2018</a:t>
            </a:r>
            <a:endParaRPr lang="en-GB" sz="900" dirty="0">
              <a:solidFill>
                <a:srgbClr val="FFFFFF"/>
              </a:solidFill>
            </a:endParaRPr>
          </a:p>
        </p:txBody>
      </p:sp>
      <p:sp>
        <p:nvSpPr>
          <p:cNvPr id="43" name="Rounded Rectangle 42"/>
          <p:cNvSpPr/>
          <p:nvPr/>
        </p:nvSpPr>
        <p:spPr>
          <a:xfrm>
            <a:off x="3994667" y="732244"/>
            <a:ext cx="1168974" cy="3165308"/>
          </a:xfrm>
          <a:prstGeom prst="roundRect">
            <a:avLst/>
          </a:prstGeom>
          <a:solidFill>
            <a:schemeClr val="bg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a:solidFill>
                <a:srgbClr val="000000">
                  <a:lumMod val="75000"/>
                  <a:lumOff val="25000"/>
                </a:srgbClr>
              </a:solidFill>
            </a:endParaRPr>
          </a:p>
        </p:txBody>
      </p:sp>
      <p:sp>
        <p:nvSpPr>
          <p:cNvPr id="44" name="TextBox 43"/>
          <p:cNvSpPr txBox="1"/>
          <p:nvPr/>
        </p:nvSpPr>
        <p:spPr>
          <a:xfrm>
            <a:off x="4160682" y="753227"/>
            <a:ext cx="805543" cy="369316"/>
          </a:xfrm>
          <a:prstGeom prst="rect">
            <a:avLst/>
          </a:prstGeom>
          <a:noFill/>
        </p:spPr>
        <p:txBody>
          <a:bodyPr wrap="square" lIns="91424" tIns="45712" rIns="91424" bIns="45712" rtlCol="0">
            <a:spAutoFit/>
          </a:bodyPr>
          <a:lstStyle/>
          <a:p>
            <a:pPr algn="ctr"/>
            <a:r>
              <a:rPr lang="en-GB" b="1" dirty="0" smtClean="0">
                <a:solidFill>
                  <a:srgbClr val="005DA2"/>
                </a:solidFill>
                <a:latin typeface="Verdana"/>
              </a:rPr>
              <a:t>S-4</a:t>
            </a:r>
            <a:endParaRPr lang="en-GB" b="1" dirty="0">
              <a:solidFill>
                <a:srgbClr val="005DA2"/>
              </a:solidFill>
              <a:latin typeface="Verdana"/>
            </a:endParaRPr>
          </a:p>
        </p:txBody>
      </p:sp>
      <p:sp>
        <p:nvSpPr>
          <p:cNvPr id="46" name="TextBox 45"/>
          <p:cNvSpPr txBox="1"/>
          <p:nvPr/>
        </p:nvSpPr>
        <p:spPr>
          <a:xfrm>
            <a:off x="4009907" y="1781518"/>
            <a:ext cx="1168974" cy="682674"/>
          </a:xfrm>
          <a:prstGeom prst="rect">
            <a:avLst/>
          </a:prstGeom>
          <a:noFill/>
        </p:spPr>
        <p:txBody>
          <a:bodyPr wrap="square" lIns="36000" tIns="36000" rIns="91424" bIns="45712" rtlCol="0">
            <a:spAutoFit/>
          </a:bodyPr>
          <a:lstStyle/>
          <a:p>
            <a:pPr algn="ctr"/>
            <a:r>
              <a:rPr lang="en-GB" sz="1300" dirty="0">
                <a:solidFill>
                  <a:srgbClr val="005DA2"/>
                </a:solidFill>
                <a:latin typeface="Verdana"/>
              </a:rPr>
              <a:t>Atmospheric Chemistry (GEO)</a:t>
            </a:r>
          </a:p>
        </p:txBody>
      </p:sp>
      <p:sp>
        <p:nvSpPr>
          <p:cNvPr id="47" name="Rounded Rectangle 46"/>
          <p:cNvSpPr/>
          <p:nvPr/>
        </p:nvSpPr>
        <p:spPr>
          <a:xfrm>
            <a:off x="4091552" y="2640343"/>
            <a:ext cx="974271" cy="545962"/>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400" b="1" dirty="0">
                <a:solidFill>
                  <a:srgbClr val="FFFFFF"/>
                </a:solidFill>
              </a:rPr>
              <a:t>A</a:t>
            </a:r>
            <a:endParaRPr lang="en-GB" sz="900" b="1" dirty="0">
              <a:solidFill>
                <a:srgbClr val="FFFFFF"/>
              </a:solidFill>
            </a:endParaRPr>
          </a:p>
          <a:p>
            <a:pPr algn="ctr"/>
            <a:endParaRPr lang="en-GB" sz="400" dirty="0">
              <a:solidFill>
                <a:srgbClr val="FFFFFF"/>
              </a:solidFill>
            </a:endParaRPr>
          </a:p>
          <a:p>
            <a:pPr algn="ctr"/>
            <a:r>
              <a:rPr lang="en-GB" sz="1200" dirty="0">
                <a:solidFill>
                  <a:srgbClr val="FFFFFF"/>
                </a:solidFill>
              </a:rPr>
              <a:t>2021</a:t>
            </a:r>
            <a:endParaRPr lang="en-GB" sz="900" dirty="0">
              <a:solidFill>
                <a:srgbClr val="FFFFFF"/>
              </a:solidFill>
            </a:endParaRPr>
          </a:p>
        </p:txBody>
      </p:sp>
      <p:sp>
        <p:nvSpPr>
          <p:cNvPr id="48" name="Rounded Rectangle 47"/>
          <p:cNvSpPr/>
          <p:nvPr/>
        </p:nvSpPr>
        <p:spPr>
          <a:xfrm>
            <a:off x="4091548" y="3233893"/>
            <a:ext cx="974276" cy="534722"/>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400" b="1" dirty="0">
                <a:solidFill>
                  <a:srgbClr val="FFFFFF"/>
                </a:solidFill>
              </a:rPr>
              <a:t>B</a:t>
            </a:r>
          </a:p>
          <a:p>
            <a:pPr algn="ctr"/>
            <a:endParaRPr lang="en-GB" sz="300" dirty="0" smtClean="0">
              <a:solidFill>
                <a:srgbClr val="FFFFFF"/>
              </a:solidFill>
            </a:endParaRPr>
          </a:p>
          <a:p>
            <a:pPr algn="ctr"/>
            <a:r>
              <a:rPr lang="en-GB" sz="1200" dirty="0" smtClean="0">
                <a:solidFill>
                  <a:srgbClr val="FFFFFF"/>
                </a:solidFill>
              </a:rPr>
              <a:t>2027</a:t>
            </a:r>
            <a:endParaRPr lang="en-GB" sz="1200" dirty="0">
              <a:solidFill>
                <a:srgbClr val="FFFFFF"/>
              </a:solidFill>
            </a:endParaRPr>
          </a:p>
        </p:txBody>
      </p:sp>
      <p:sp>
        <p:nvSpPr>
          <p:cNvPr id="49" name="Rounded Rectangle 48"/>
          <p:cNvSpPr/>
          <p:nvPr/>
        </p:nvSpPr>
        <p:spPr>
          <a:xfrm>
            <a:off x="5275369" y="733100"/>
            <a:ext cx="1168974" cy="2557726"/>
          </a:xfrm>
          <a:prstGeom prst="roundRect">
            <a:avLst/>
          </a:prstGeom>
          <a:solidFill>
            <a:schemeClr val="bg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a:solidFill>
                <a:srgbClr val="000000">
                  <a:lumMod val="75000"/>
                  <a:lumOff val="25000"/>
                </a:srgbClr>
              </a:solidFill>
            </a:endParaRPr>
          </a:p>
        </p:txBody>
      </p:sp>
      <p:sp>
        <p:nvSpPr>
          <p:cNvPr id="50" name="TextBox 49"/>
          <p:cNvSpPr txBox="1"/>
          <p:nvPr/>
        </p:nvSpPr>
        <p:spPr>
          <a:xfrm>
            <a:off x="5441384" y="754013"/>
            <a:ext cx="805543" cy="369316"/>
          </a:xfrm>
          <a:prstGeom prst="rect">
            <a:avLst/>
          </a:prstGeom>
          <a:noFill/>
        </p:spPr>
        <p:txBody>
          <a:bodyPr wrap="square" lIns="91424" tIns="45712" rIns="91424" bIns="45712" rtlCol="0">
            <a:spAutoFit/>
          </a:bodyPr>
          <a:lstStyle/>
          <a:p>
            <a:pPr algn="ctr"/>
            <a:r>
              <a:rPr lang="en-GB" b="1" dirty="0" smtClean="0">
                <a:solidFill>
                  <a:srgbClr val="005DA2"/>
                </a:solidFill>
                <a:latin typeface="Verdana"/>
              </a:rPr>
              <a:t>S-5P</a:t>
            </a:r>
            <a:endParaRPr lang="en-GB" b="1" dirty="0">
              <a:solidFill>
                <a:srgbClr val="005DA2"/>
              </a:solidFill>
              <a:latin typeface="Verdana"/>
            </a:endParaRPr>
          </a:p>
        </p:txBody>
      </p:sp>
      <p:sp>
        <p:nvSpPr>
          <p:cNvPr id="52" name="TextBox 51"/>
          <p:cNvSpPr txBox="1"/>
          <p:nvPr/>
        </p:nvSpPr>
        <p:spPr>
          <a:xfrm>
            <a:off x="5308715" y="1782304"/>
            <a:ext cx="1168974" cy="682674"/>
          </a:xfrm>
          <a:prstGeom prst="rect">
            <a:avLst/>
          </a:prstGeom>
          <a:noFill/>
        </p:spPr>
        <p:txBody>
          <a:bodyPr wrap="square" lIns="36000" tIns="36000" rIns="91424" bIns="45712" rtlCol="0">
            <a:spAutoFit/>
          </a:bodyPr>
          <a:lstStyle/>
          <a:p>
            <a:pPr algn="ctr"/>
            <a:r>
              <a:rPr lang="en-GB" sz="1300" dirty="0">
                <a:solidFill>
                  <a:srgbClr val="005DA2"/>
                </a:solidFill>
                <a:latin typeface="Verdana"/>
              </a:rPr>
              <a:t>Atmospheric Chemistry (LEO)</a:t>
            </a:r>
          </a:p>
        </p:txBody>
      </p:sp>
      <p:sp>
        <p:nvSpPr>
          <p:cNvPr id="53" name="Rounded Rectangle 52"/>
          <p:cNvSpPr/>
          <p:nvPr/>
        </p:nvSpPr>
        <p:spPr>
          <a:xfrm>
            <a:off x="5357015" y="2641128"/>
            <a:ext cx="974271" cy="545178"/>
          </a:xfrm>
          <a:prstGeom prst="roundRect">
            <a:avLst/>
          </a:prstGeom>
          <a:solidFill>
            <a:srgbClr val="00CC6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r>
              <a:rPr lang="en-GB" sz="1400" b="1" dirty="0">
                <a:solidFill>
                  <a:srgbClr val="FFFFFF"/>
                </a:solidFill>
              </a:rPr>
              <a:t> A</a:t>
            </a:r>
            <a:endParaRPr lang="en-GB" sz="500" b="1" dirty="0">
              <a:solidFill>
                <a:srgbClr val="FFFFFF"/>
              </a:solidFill>
            </a:endParaRPr>
          </a:p>
          <a:p>
            <a:pPr algn="ctr"/>
            <a:endParaRPr lang="en-GB" sz="700" b="1" dirty="0">
              <a:solidFill>
                <a:srgbClr val="FFFFFF"/>
              </a:solidFill>
            </a:endParaRPr>
          </a:p>
          <a:p>
            <a:pPr algn="ctr"/>
            <a:r>
              <a:rPr lang="en-GB" sz="900" b="1" dirty="0">
                <a:solidFill>
                  <a:srgbClr val="FFFFFF"/>
                </a:solidFill>
              </a:rPr>
              <a:t>13 Oct. 2017</a:t>
            </a:r>
          </a:p>
        </p:txBody>
      </p:sp>
      <p:sp>
        <p:nvSpPr>
          <p:cNvPr id="55" name="Rounded Rectangle 54"/>
          <p:cNvSpPr/>
          <p:nvPr/>
        </p:nvSpPr>
        <p:spPr>
          <a:xfrm>
            <a:off x="6552951" y="733099"/>
            <a:ext cx="1168974" cy="3718585"/>
          </a:xfrm>
          <a:prstGeom prst="roundRect">
            <a:avLst/>
          </a:prstGeom>
          <a:solidFill>
            <a:schemeClr val="bg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a:solidFill>
                <a:srgbClr val="000000">
                  <a:lumMod val="75000"/>
                  <a:lumOff val="25000"/>
                </a:srgbClr>
              </a:solidFill>
            </a:endParaRPr>
          </a:p>
        </p:txBody>
      </p:sp>
      <p:sp>
        <p:nvSpPr>
          <p:cNvPr id="56" name="TextBox 55"/>
          <p:cNvSpPr txBox="1"/>
          <p:nvPr/>
        </p:nvSpPr>
        <p:spPr>
          <a:xfrm>
            <a:off x="6726586" y="754013"/>
            <a:ext cx="805543" cy="369316"/>
          </a:xfrm>
          <a:prstGeom prst="rect">
            <a:avLst/>
          </a:prstGeom>
          <a:noFill/>
        </p:spPr>
        <p:txBody>
          <a:bodyPr wrap="square" lIns="91424" tIns="45712" rIns="91424" bIns="45712" rtlCol="0">
            <a:spAutoFit/>
          </a:bodyPr>
          <a:lstStyle/>
          <a:p>
            <a:pPr algn="ctr"/>
            <a:r>
              <a:rPr lang="en-GB" b="1" dirty="0" smtClean="0">
                <a:solidFill>
                  <a:srgbClr val="005DA2"/>
                </a:solidFill>
                <a:latin typeface="Verdana"/>
              </a:rPr>
              <a:t>S-5</a:t>
            </a:r>
            <a:endParaRPr lang="en-GB" b="1" dirty="0">
              <a:solidFill>
                <a:srgbClr val="005DA2"/>
              </a:solidFill>
              <a:latin typeface="Verdana"/>
            </a:endParaRPr>
          </a:p>
        </p:txBody>
      </p:sp>
      <p:sp>
        <p:nvSpPr>
          <p:cNvPr id="58" name="TextBox 57"/>
          <p:cNvSpPr txBox="1"/>
          <p:nvPr/>
        </p:nvSpPr>
        <p:spPr>
          <a:xfrm>
            <a:off x="6568191" y="1782304"/>
            <a:ext cx="1168974" cy="682674"/>
          </a:xfrm>
          <a:prstGeom prst="rect">
            <a:avLst/>
          </a:prstGeom>
          <a:noFill/>
        </p:spPr>
        <p:txBody>
          <a:bodyPr wrap="square" lIns="36000" tIns="36000" rIns="91424" bIns="45712" rtlCol="0">
            <a:spAutoFit/>
          </a:bodyPr>
          <a:lstStyle/>
          <a:p>
            <a:pPr algn="ctr"/>
            <a:r>
              <a:rPr lang="en-GB" sz="1300" dirty="0">
                <a:solidFill>
                  <a:srgbClr val="005DA2"/>
                </a:solidFill>
                <a:latin typeface="Verdana"/>
              </a:rPr>
              <a:t>Atmospheric Chemistry (LEO)</a:t>
            </a:r>
          </a:p>
        </p:txBody>
      </p:sp>
      <p:sp>
        <p:nvSpPr>
          <p:cNvPr id="59" name="Rounded Rectangle 58"/>
          <p:cNvSpPr/>
          <p:nvPr/>
        </p:nvSpPr>
        <p:spPr>
          <a:xfrm>
            <a:off x="6642216" y="2641127"/>
            <a:ext cx="974271" cy="545177"/>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200" b="1" dirty="0">
                <a:solidFill>
                  <a:srgbClr val="FFFFFF"/>
                </a:solidFill>
              </a:rPr>
              <a:t>A</a:t>
            </a:r>
          </a:p>
          <a:p>
            <a:pPr algn="ctr"/>
            <a:endParaRPr lang="en-GB" sz="400" dirty="0">
              <a:solidFill>
                <a:srgbClr val="FFFFFF"/>
              </a:solidFill>
            </a:endParaRPr>
          </a:p>
          <a:p>
            <a:pPr algn="ctr"/>
            <a:r>
              <a:rPr lang="en-GB" sz="1200" dirty="0">
                <a:solidFill>
                  <a:srgbClr val="FFFFFF"/>
                </a:solidFill>
              </a:rPr>
              <a:t>2021</a:t>
            </a:r>
          </a:p>
          <a:p>
            <a:pPr algn="ctr"/>
            <a:endParaRPr lang="en-GB" sz="900" b="1" dirty="0">
              <a:solidFill>
                <a:srgbClr val="FFFFFF"/>
              </a:solidFill>
            </a:endParaRPr>
          </a:p>
        </p:txBody>
      </p:sp>
      <p:sp>
        <p:nvSpPr>
          <p:cNvPr id="60" name="Rounded Rectangle 59"/>
          <p:cNvSpPr/>
          <p:nvPr/>
        </p:nvSpPr>
        <p:spPr>
          <a:xfrm>
            <a:off x="6642212" y="3234678"/>
            <a:ext cx="974276" cy="533938"/>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200" b="1" dirty="0">
                <a:solidFill>
                  <a:srgbClr val="FFFFFF"/>
                </a:solidFill>
              </a:rPr>
              <a:t>B</a:t>
            </a:r>
          </a:p>
          <a:p>
            <a:pPr algn="ctr"/>
            <a:endParaRPr lang="en-GB" sz="400" dirty="0">
              <a:solidFill>
                <a:srgbClr val="FFFFFF"/>
              </a:solidFill>
            </a:endParaRPr>
          </a:p>
          <a:p>
            <a:pPr algn="ctr"/>
            <a:r>
              <a:rPr lang="en-GB" sz="1200" dirty="0">
                <a:solidFill>
                  <a:srgbClr val="FFFFFF"/>
                </a:solidFill>
              </a:rPr>
              <a:t>2027</a:t>
            </a:r>
          </a:p>
        </p:txBody>
      </p:sp>
      <p:sp>
        <p:nvSpPr>
          <p:cNvPr id="61" name="Rounded Rectangle 60"/>
          <p:cNvSpPr/>
          <p:nvPr/>
        </p:nvSpPr>
        <p:spPr>
          <a:xfrm>
            <a:off x="7822225" y="733100"/>
            <a:ext cx="1168974" cy="3164451"/>
          </a:xfrm>
          <a:prstGeom prst="roundRect">
            <a:avLst/>
          </a:prstGeom>
          <a:solidFill>
            <a:schemeClr val="bg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a:solidFill>
                <a:srgbClr val="000000">
                  <a:lumMod val="75000"/>
                  <a:lumOff val="25000"/>
                </a:srgbClr>
              </a:solidFill>
            </a:endParaRPr>
          </a:p>
        </p:txBody>
      </p:sp>
      <p:sp>
        <p:nvSpPr>
          <p:cNvPr id="62" name="TextBox 61"/>
          <p:cNvSpPr txBox="1"/>
          <p:nvPr/>
        </p:nvSpPr>
        <p:spPr>
          <a:xfrm>
            <a:off x="8003480" y="754013"/>
            <a:ext cx="805543" cy="369316"/>
          </a:xfrm>
          <a:prstGeom prst="rect">
            <a:avLst/>
          </a:prstGeom>
          <a:noFill/>
        </p:spPr>
        <p:txBody>
          <a:bodyPr wrap="square" lIns="91424" tIns="45712" rIns="91424" bIns="45712" rtlCol="0">
            <a:spAutoFit/>
          </a:bodyPr>
          <a:lstStyle/>
          <a:p>
            <a:pPr algn="ctr"/>
            <a:r>
              <a:rPr lang="en-GB" b="1" dirty="0" smtClean="0">
                <a:solidFill>
                  <a:srgbClr val="005DA2"/>
                </a:solidFill>
                <a:latin typeface="Verdana"/>
              </a:rPr>
              <a:t>S-6</a:t>
            </a:r>
            <a:endParaRPr lang="en-GB" b="1" dirty="0">
              <a:solidFill>
                <a:srgbClr val="005DA2"/>
              </a:solidFill>
              <a:latin typeface="Verdana"/>
            </a:endParaRPr>
          </a:p>
        </p:txBody>
      </p:sp>
      <p:sp>
        <p:nvSpPr>
          <p:cNvPr id="64" name="TextBox 63"/>
          <p:cNvSpPr txBox="1"/>
          <p:nvPr/>
        </p:nvSpPr>
        <p:spPr>
          <a:xfrm>
            <a:off x="7822225" y="1782306"/>
            <a:ext cx="1168974" cy="282565"/>
          </a:xfrm>
          <a:prstGeom prst="rect">
            <a:avLst/>
          </a:prstGeom>
          <a:noFill/>
          <a:effectLst/>
        </p:spPr>
        <p:txBody>
          <a:bodyPr wrap="square" lIns="36000" tIns="36000" rIns="91424" bIns="45712" rtlCol="0">
            <a:spAutoFit/>
          </a:bodyPr>
          <a:lstStyle/>
          <a:p>
            <a:pPr algn="ctr"/>
            <a:r>
              <a:rPr lang="en-GB" sz="1300" dirty="0">
                <a:solidFill>
                  <a:srgbClr val="005DA2"/>
                </a:solidFill>
                <a:latin typeface="Verdana"/>
              </a:rPr>
              <a:t>Altimetry</a:t>
            </a:r>
          </a:p>
        </p:txBody>
      </p:sp>
      <p:sp>
        <p:nvSpPr>
          <p:cNvPr id="65" name="Rounded Rectangle 64"/>
          <p:cNvSpPr/>
          <p:nvPr/>
        </p:nvSpPr>
        <p:spPr>
          <a:xfrm>
            <a:off x="7919109" y="2641127"/>
            <a:ext cx="974271" cy="545179"/>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200" b="1" dirty="0">
                <a:solidFill>
                  <a:srgbClr val="FFFFFF"/>
                </a:solidFill>
              </a:rPr>
              <a:t>A</a:t>
            </a:r>
          </a:p>
          <a:p>
            <a:pPr algn="ctr"/>
            <a:endParaRPr lang="en-GB" sz="400" dirty="0">
              <a:solidFill>
                <a:srgbClr val="FFFFFF"/>
              </a:solidFill>
            </a:endParaRPr>
          </a:p>
          <a:p>
            <a:pPr algn="ctr"/>
            <a:r>
              <a:rPr lang="en-GB" sz="1200" dirty="0">
                <a:solidFill>
                  <a:srgbClr val="FFFFFF"/>
                </a:solidFill>
              </a:rPr>
              <a:t>2020</a:t>
            </a:r>
          </a:p>
        </p:txBody>
      </p:sp>
      <p:sp>
        <p:nvSpPr>
          <p:cNvPr id="66" name="Rounded Rectangle 65"/>
          <p:cNvSpPr/>
          <p:nvPr/>
        </p:nvSpPr>
        <p:spPr>
          <a:xfrm>
            <a:off x="7919105" y="3234677"/>
            <a:ext cx="974276" cy="533939"/>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200" b="1" dirty="0">
                <a:solidFill>
                  <a:srgbClr val="FFFFFF"/>
                </a:solidFill>
              </a:rPr>
              <a:t>B</a:t>
            </a:r>
          </a:p>
          <a:p>
            <a:pPr algn="ctr"/>
            <a:endParaRPr lang="en-GB" sz="400" dirty="0">
              <a:solidFill>
                <a:srgbClr val="FFFFFF"/>
              </a:solidFill>
            </a:endParaRPr>
          </a:p>
          <a:p>
            <a:pPr algn="ctr"/>
            <a:r>
              <a:rPr lang="en-GB" sz="1200" dirty="0">
                <a:solidFill>
                  <a:srgbClr val="FFFFFF"/>
                </a:solidFill>
              </a:rPr>
              <a:t>2025</a:t>
            </a:r>
          </a:p>
        </p:txBody>
      </p:sp>
      <p:pic>
        <p:nvPicPr>
          <p:cNvPr id="1027" name="Picture 3" descr="C:\Users\ALAHCEM\Desktop\Sentinels\Cropped\Sentinel-2 Cropped.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67159" y="1119046"/>
            <a:ext cx="893167" cy="670867"/>
          </a:xfrm>
          <a:prstGeom prst="roundRect">
            <a:avLst>
              <a:gd name="adj" fmla="val 8594"/>
            </a:avLst>
          </a:prstGeom>
          <a:solidFill>
            <a:srgbClr val="FFFFFF">
              <a:shade val="85000"/>
            </a:srgbClr>
          </a:solidFill>
          <a:ln w="9525">
            <a:solidFill>
              <a:schemeClr val="bg1"/>
            </a:solidFill>
          </a:ln>
          <a:effectLst/>
          <a:extLst/>
        </p:spPr>
      </p:pic>
      <p:pic>
        <p:nvPicPr>
          <p:cNvPr id="1028" name="Picture 4" descr="C:\Users\ALAHCEM\Desktop\Sentinels\Cropped\Sentinel-3 Cropped.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44876" y="1120038"/>
            <a:ext cx="893167" cy="669875"/>
          </a:xfrm>
          <a:prstGeom prst="roundRect">
            <a:avLst>
              <a:gd name="adj" fmla="val 8594"/>
            </a:avLst>
          </a:prstGeom>
          <a:solidFill>
            <a:srgbClr val="FFFFFF">
              <a:shade val="85000"/>
            </a:srgbClr>
          </a:solidFill>
          <a:ln w="9525">
            <a:solidFill>
              <a:schemeClr val="bg1"/>
            </a:solidFill>
          </a:ln>
          <a:effectLst/>
          <a:extLst/>
        </p:spPr>
      </p:pic>
      <p:pic>
        <p:nvPicPr>
          <p:cNvPr id="1029" name="Picture 5" descr="C:\Users\ALAHCEM\Desktop\Sentinels\Cropped\Sentinel-4 Cropped.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16731" y="1118260"/>
            <a:ext cx="893441" cy="671039"/>
          </a:xfrm>
          <a:prstGeom prst="roundRect">
            <a:avLst>
              <a:gd name="adj" fmla="val 8594"/>
            </a:avLst>
          </a:prstGeom>
          <a:solidFill>
            <a:srgbClr val="FFFFFF">
              <a:shade val="85000"/>
            </a:srgbClr>
          </a:solidFill>
          <a:ln w="9525">
            <a:solidFill>
              <a:schemeClr val="bg1"/>
            </a:solidFill>
          </a:ln>
          <a:effectLst/>
          <a:extLst/>
        </p:spPr>
      </p:pic>
      <p:pic>
        <p:nvPicPr>
          <p:cNvPr id="1030" name="Picture 6" descr="C:\Users\ALAHCEM\Desktop\Sentinels\Cropped\Sentinel-5P Cropped.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397435" y="1120038"/>
            <a:ext cx="893441" cy="670081"/>
          </a:xfrm>
          <a:prstGeom prst="roundRect">
            <a:avLst>
              <a:gd name="adj" fmla="val 8594"/>
            </a:avLst>
          </a:prstGeom>
          <a:solidFill>
            <a:srgbClr val="FFFFFF">
              <a:shade val="85000"/>
            </a:srgbClr>
          </a:solidFill>
          <a:ln w="9525">
            <a:solidFill>
              <a:schemeClr val="bg1"/>
            </a:solidFill>
          </a:ln>
          <a:effectLst/>
          <a:extLst/>
        </p:spPr>
      </p:pic>
      <p:pic>
        <p:nvPicPr>
          <p:cNvPr id="1031" name="Picture 7" descr="C:\Users\ALAHCEM\Desktop\Sentinels\Cropped\Sentinel-6 Cropped.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959529" y="1123372"/>
            <a:ext cx="893441" cy="670081"/>
          </a:xfrm>
          <a:prstGeom prst="roundRect">
            <a:avLst>
              <a:gd name="adj" fmla="val 8594"/>
            </a:avLst>
          </a:prstGeom>
          <a:solidFill>
            <a:srgbClr val="FFFFFF">
              <a:shade val="85000"/>
            </a:srgbClr>
          </a:solidFill>
          <a:ln w="9525">
            <a:solidFill>
              <a:schemeClr val="bg1"/>
            </a:solidFill>
          </a:ln>
          <a:effectLst/>
          <a:extLst/>
        </p:spPr>
      </p:pic>
      <p:pic>
        <p:nvPicPr>
          <p:cNvPr id="1032" name="Picture 8" descr="C:\Users\ALAHCEM\Desktop\Sentinels\Cropped\Sentinel-5 Cropped.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679294" y="1120038"/>
            <a:ext cx="900112" cy="675995"/>
          </a:xfrm>
          <a:prstGeom prst="roundRect">
            <a:avLst>
              <a:gd name="adj" fmla="val 8594"/>
            </a:avLst>
          </a:prstGeom>
          <a:solidFill>
            <a:srgbClr val="FFFFFF">
              <a:shade val="85000"/>
            </a:srgbClr>
          </a:solidFill>
          <a:ln w="9525">
            <a:solidFill>
              <a:schemeClr val="bg1"/>
            </a:solidFill>
          </a:ln>
          <a:effectLst/>
          <a:extLst/>
        </p:spPr>
      </p:pic>
      <p:sp>
        <p:nvSpPr>
          <p:cNvPr id="51" name="Title 1"/>
          <p:cNvSpPr>
            <a:spLocks noGrp="1"/>
          </p:cNvSpPr>
          <p:nvPr>
            <p:ph type="title"/>
          </p:nvPr>
        </p:nvSpPr>
        <p:spPr>
          <a:xfrm>
            <a:off x="143086" y="133766"/>
            <a:ext cx="7547252" cy="461665"/>
          </a:xfrm>
        </p:spPr>
        <p:txBody>
          <a:bodyPr/>
          <a:lstStyle/>
          <a:p>
            <a:r>
              <a:rPr lang="en-GB" sz="2400" b="1" dirty="0" smtClean="0">
                <a:solidFill>
                  <a:schemeClr val="bg1"/>
                </a:solidFill>
                <a:effectLst>
                  <a:outerShdw blurRad="38100" dist="38100" dir="2700000" algn="tl">
                    <a:srgbClr val="000000">
                      <a:alpha val="43137"/>
                    </a:srgbClr>
                  </a:outerShdw>
                </a:effectLst>
              </a:rPr>
              <a:t>Sentinel Launches</a:t>
            </a:r>
            <a:endParaRPr lang="en-GB" sz="2400" b="1" dirty="0">
              <a:solidFill>
                <a:schemeClr val="bg1"/>
              </a:solidFill>
              <a:effectLst>
                <a:outerShdw blurRad="38100" dist="38100" dir="2700000" algn="tl">
                  <a:srgbClr val="000000">
                    <a:alpha val="43137"/>
                  </a:srgbClr>
                </a:outerShdw>
              </a:effectLst>
            </a:endParaRPr>
          </a:p>
        </p:txBody>
      </p:sp>
      <p:pic>
        <p:nvPicPr>
          <p:cNvPr id="1026" name="Picture 2" descr="Afbeeldingsresultaat voor rocket icon"/>
          <p:cNvPicPr>
            <a:picLocks noChangeAspect="1" noChangeArrowheads="1"/>
          </p:cNvPicPr>
          <p:nvPr/>
        </p:nvPicPr>
        <p:blipFill>
          <a:blip r:embed="rId12" cstate="screen">
            <a:lum bright="70000" contrast="-70000"/>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686588" y="2649079"/>
            <a:ext cx="385535" cy="38553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9" name="Picture 2" descr="Afbeeldingsresultaat voor rocket icon"/>
          <p:cNvPicPr>
            <a:picLocks noChangeAspect="1" noChangeArrowheads="1"/>
          </p:cNvPicPr>
          <p:nvPr/>
        </p:nvPicPr>
        <p:blipFill>
          <a:blip r:embed="rId12" cstate="screen">
            <a:lum bright="70000" contrast="-70000"/>
            <a:extLst>
              <a:ext uri="{BEBA8EAE-BF5A-486C-A8C5-ECC9F3942E4B}">
                <a14:imgProps xmlns:a14="http://schemas.microsoft.com/office/drawing/2010/main">
                  <a14:imgLayer r:embed="rId14">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670355" y="3249519"/>
            <a:ext cx="385535" cy="38553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Afbeeldingsresultaat voor rocket icon"/>
          <p:cNvPicPr>
            <a:picLocks noChangeAspect="1" noChangeArrowheads="1"/>
          </p:cNvPicPr>
          <p:nvPr/>
        </p:nvPicPr>
        <p:blipFill>
          <a:blip r:embed="rId12" cstate="screen">
            <a:lum bright="70000" contrast="-70000"/>
            <a:extLst>
              <a:ext uri="{BEBA8EAE-BF5A-486C-A8C5-ECC9F3942E4B}">
                <a14:imgProps xmlns:a14="http://schemas.microsoft.com/office/drawing/2010/main">
                  <a14:imgLayer r:embed="rId15">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1908956" y="2648752"/>
            <a:ext cx="385535" cy="38553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Afbeeldingsresultaat voor rocket icon"/>
          <p:cNvPicPr>
            <a:picLocks noChangeAspect="1" noChangeArrowheads="1"/>
          </p:cNvPicPr>
          <p:nvPr/>
        </p:nvPicPr>
        <p:blipFill>
          <a:blip r:embed="rId12" cstate="screen">
            <a:lum bright="70000" contrast="-70000"/>
            <a:extLst>
              <a:ext uri="{BEBA8EAE-BF5A-486C-A8C5-ECC9F3942E4B}">
                <a14:imgProps xmlns:a14="http://schemas.microsoft.com/office/drawing/2010/main">
                  <a14:imgLayer r:embed="rId16">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1908956" y="3250313"/>
            <a:ext cx="385535" cy="38553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Afbeeldingsresultaat voor rocket icon"/>
          <p:cNvPicPr>
            <a:picLocks noChangeAspect="1" noChangeArrowheads="1"/>
          </p:cNvPicPr>
          <p:nvPr/>
        </p:nvPicPr>
        <p:blipFill>
          <a:blip r:embed="rId12" cstate="screen">
            <a:lum bright="70000" contrast="-70000"/>
            <a:extLst>
              <a:ext uri="{BEBA8EAE-BF5A-486C-A8C5-ECC9F3942E4B}">
                <a14:imgProps xmlns:a14="http://schemas.microsoft.com/office/drawing/2010/main">
                  <a14:imgLayer r:embed="rId17">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3224770" y="2649873"/>
            <a:ext cx="385535" cy="38553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8" name="Picture 2" descr="Afbeeldingsresultaat voor rocket icon"/>
          <p:cNvPicPr>
            <a:picLocks noChangeAspect="1" noChangeArrowheads="1"/>
          </p:cNvPicPr>
          <p:nvPr/>
        </p:nvPicPr>
        <p:blipFill>
          <a:blip r:embed="rId12" cstate="screen">
            <a:lum bright="70000" contrast="-70000"/>
            <a:extLst>
              <a:ext uri="{BEBA8EAE-BF5A-486C-A8C5-ECC9F3942E4B}">
                <a14:imgProps xmlns:a14="http://schemas.microsoft.com/office/drawing/2010/main">
                  <a14:imgLayer r:embed="rId14">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5777470" y="2655284"/>
            <a:ext cx="385535" cy="3855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634497" y="-9674"/>
            <a:ext cx="1518556" cy="749810"/>
          </a:xfrm>
          <a:prstGeom prst="rect">
            <a:avLst/>
          </a:prstGeom>
        </p:spPr>
      </p:pic>
      <p:sp>
        <p:nvSpPr>
          <p:cNvPr id="57" name="Rounded Rectangle 56"/>
          <p:cNvSpPr/>
          <p:nvPr/>
        </p:nvSpPr>
        <p:spPr>
          <a:xfrm>
            <a:off x="249897" y="3809320"/>
            <a:ext cx="974276" cy="534730"/>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400" b="1" dirty="0" smtClean="0">
                <a:solidFill>
                  <a:srgbClr val="FFFFFF"/>
                </a:solidFill>
              </a:rPr>
              <a:t>C</a:t>
            </a:r>
          </a:p>
          <a:p>
            <a:pPr algn="ctr"/>
            <a:r>
              <a:rPr lang="en-GB" sz="1200" dirty="0" smtClean="0">
                <a:solidFill>
                  <a:srgbClr val="FFFFFF"/>
                </a:solidFill>
              </a:rPr>
              <a:t>2022/23</a:t>
            </a:r>
            <a:endParaRPr lang="en-GB" sz="900" dirty="0">
              <a:solidFill>
                <a:srgbClr val="FFFFFF"/>
              </a:solidFill>
            </a:endParaRPr>
          </a:p>
        </p:txBody>
      </p:sp>
      <p:sp>
        <p:nvSpPr>
          <p:cNvPr id="68" name="Rounded Rectangle 67"/>
          <p:cNvSpPr/>
          <p:nvPr/>
        </p:nvSpPr>
        <p:spPr>
          <a:xfrm>
            <a:off x="1532239" y="3809320"/>
            <a:ext cx="974276" cy="534730"/>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400" b="1" dirty="0" smtClean="0">
                <a:solidFill>
                  <a:srgbClr val="FFFFFF"/>
                </a:solidFill>
              </a:rPr>
              <a:t>C</a:t>
            </a:r>
            <a:endParaRPr lang="en-GB" sz="900" b="1" dirty="0">
              <a:solidFill>
                <a:srgbClr val="FFFFFF"/>
              </a:solidFill>
            </a:endParaRPr>
          </a:p>
          <a:p>
            <a:pPr algn="ctr"/>
            <a:r>
              <a:rPr lang="en-GB" sz="1200" dirty="0" smtClean="0">
                <a:solidFill>
                  <a:srgbClr val="FFFFFF"/>
                </a:solidFill>
              </a:rPr>
              <a:t>2022/23</a:t>
            </a:r>
            <a:endParaRPr lang="en-GB" sz="900" dirty="0">
              <a:solidFill>
                <a:srgbClr val="FFFFFF"/>
              </a:solidFill>
            </a:endParaRPr>
          </a:p>
        </p:txBody>
      </p:sp>
      <p:sp>
        <p:nvSpPr>
          <p:cNvPr id="73" name="Rounded Rectangle 72"/>
          <p:cNvSpPr/>
          <p:nvPr/>
        </p:nvSpPr>
        <p:spPr>
          <a:xfrm>
            <a:off x="1518889" y="4389099"/>
            <a:ext cx="974276" cy="534730"/>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400" b="1" dirty="0" smtClean="0">
                <a:solidFill>
                  <a:srgbClr val="FFFFFF"/>
                </a:solidFill>
              </a:rPr>
              <a:t>D</a:t>
            </a:r>
            <a:endParaRPr lang="en-GB" sz="900" b="1" dirty="0">
              <a:solidFill>
                <a:srgbClr val="FFFFFF"/>
              </a:solidFill>
            </a:endParaRPr>
          </a:p>
          <a:p>
            <a:pPr algn="ctr"/>
            <a:r>
              <a:rPr lang="en-GB" sz="1200" dirty="0" smtClean="0">
                <a:solidFill>
                  <a:srgbClr val="FFFFFF"/>
                </a:solidFill>
              </a:rPr>
              <a:t>&gt; 2022/23</a:t>
            </a:r>
            <a:endParaRPr lang="en-GB" sz="900" dirty="0">
              <a:solidFill>
                <a:srgbClr val="FFFFFF"/>
              </a:solidFill>
            </a:endParaRPr>
          </a:p>
        </p:txBody>
      </p:sp>
      <p:sp>
        <p:nvSpPr>
          <p:cNvPr id="74" name="Rounded Rectangle 73"/>
          <p:cNvSpPr/>
          <p:nvPr/>
        </p:nvSpPr>
        <p:spPr>
          <a:xfrm>
            <a:off x="2804313" y="3809320"/>
            <a:ext cx="974276" cy="534730"/>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400" b="1" dirty="0" smtClean="0">
                <a:solidFill>
                  <a:srgbClr val="FFFFFF"/>
                </a:solidFill>
              </a:rPr>
              <a:t>C</a:t>
            </a:r>
            <a:endParaRPr lang="en-GB" sz="900" b="1" dirty="0">
              <a:solidFill>
                <a:srgbClr val="FFFFFF"/>
              </a:solidFill>
            </a:endParaRPr>
          </a:p>
          <a:p>
            <a:pPr algn="ctr"/>
            <a:r>
              <a:rPr lang="en-GB" sz="1200" dirty="0" smtClean="0">
                <a:solidFill>
                  <a:srgbClr val="FFFFFF"/>
                </a:solidFill>
              </a:rPr>
              <a:t>2023</a:t>
            </a:r>
            <a:endParaRPr lang="en-GB" sz="900" dirty="0">
              <a:solidFill>
                <a:srgbClr val="FFFFFF"/>
              </a:solidFill>
            </a:endParaRPr>
          </a:p>
        </p:txBody>
      </p:sp>
      <p:sp>
        <p:nvSpPr>
          <p:cNvPr id="75" name="Rounded Rectangle 74"/>
          <p:cNvSpPr/>
          <p:nvPr/>
        </p:nvSpPr>
        <p:spPr>
          <a:xfrm>
            <a:off x="2804313" y="4389099"/>
            <a:ext cx="974276" cy="534730"/>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400" b="1" dirty="0" smtClean="0">
                <a:solidFill>
                  <a:srgbClr val="FFFFFF"/>
                </a:solidFill>
              </a:rPr>
              <a:t>D</a:t>
            </a:r>
            <a:endParaRPr lang="en-GB" sz="900" b="1" dirty="0">
              <a:solidFill>
                <a:srgbClr val="FFFFFF"/>
              </a:solidFill>
            </a:endParaRPr>
          </a:p>
          <a:p>
            <a:pPr algn="ctr"/>
            <a:r>
              <a:rPr lang="en-GB" sz="1200" dirty="0" smtClean="0">
                <a:solidFill>
                  <a:srgbClr val="FFFFFF"/>
                </a:solidFill>
              </a:rPr>
              <a:t>&gt; 2023</a:t>
            </a:r>
            <a:endParaRPr lang="en-GB" sz="900" dirty="0">
              <a:solidFill>
                <a:srgbClr val="FFFFFF"/>
              </a:solidFill>
            </a:endParaRPr>
          </a:p>
        </p:txBody>
      </p:sp>
      <p:sp>
        <p:nvSpPr>
          <p:cNvPr id="76" name="Rounded Rectangle 75"/>
          <p:cNvSpPr/>
          <p:nvPr/>
        </p:nvSpPr>
        <p:spPr>
          <a:xfrm>
            <a:off x="6642211" y="3809321"/>
            <a:ext cx="974276" cy="534729"/>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400" b="1" dirty="0" smtClean="0">
                <a:solidFill>
                  <a:srgbClr val="FFFFFF"/>
                </a:solidFill>
              </a:rPr>
              <a:t>C</a:t>
            </a:r>
            <a:endParaRPr lang="en-GB" sz="900" b="1" dirty="0">
              <a:solidFill>
                <a:srgbClr val="FFFFFF"/>
              </a:solidFill>
            </a:endParaRPr>
          </a:p>
          <a:p>
            <a:pPr algn="ctr"/>
            <a:r>
              <a:rPr lang="en-GB" sz="1200" dirty="0" smtClean="0">
                <a:solidFill>
                  <a:srgbClr val="FFFFFF"/>
                </a:solidFill>
              </a:rPr>
              <a:t>&gt; 2027</a:t>
            </a:r>
            <a:endParaRPr lang="en-GB" sz="900" dirty="0">
              <a:solidFill>
                <a:srgbClr val="FFFFFF"/>
              </a:solidFill>
            </a:endParaRPr>
          </a:p>
        </p:txBody>
      </p:sp>
      <p:sp>
        <p:nvSpPr>
          <p:cNvPr id="77" name="Rounded Rectangle 76"/>
          <p:cNvSpPr/>
          <p:nvPr/>
        </p:nvSpPr>
        <p:spPr>
          <a:xfrm>
            <a:off x="237734" y="4389099"/>
            <a:ext cx="974276" cy="534730"/>
          </a:xfrm>
          <a:prstGeom prst="roundRect">
            <a:avLst/>
          </a:prstGeom>
          <a:solidFill>
            <a:srgbClr val="002060">
              <a:alpha val="74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t" anchorCtr="0"/>
          <a:lstStyle/>
          <a:p>
            <a:pPr algn="ctr"/>
            <a:r>
              <a:rPr lang="en-GB" sz="1400" b="1" dirty="0" smtClean="0">
                <a:solidFill>
                  <a:srgbClr val="FFFFFF"/>
                </a:solidFill>
              </a:rPr>
              <a:t>D</a:t>
            </a:r>
          </a:p>
          <a:p>
            <a:pPr algn="ctr"/>
            <a:r>
              <a:rPr lang="en-GB" sz="1200" dirty="0" smtClean="0">
                <a:solidFill>
                  <a:srgbClr val="FFFFFF"/>
                </a:solidFill>
              </a:rPr>
              <a:t>&gt; 2022/23</a:t>
            </a:r>
          </a:p>
        </p:txBody>
      </p:sp>
      <p:sp>
        <p:nvSpPr>
          <p:cNvPr id="2" name="TextBox 1"/>
          <p:cNvSpPr txBox="1"/>
          <p:nvPr/>
        </p:nvSpPr>
        <p:spPr>
          <a:xfrm>
            <a:off x="4025900" y="4711700"/>
            <a:ext cx="5065509" cy="369332"/>
          </a:xfrm>
          <a:prstGeom prst="rect">
            <a:avLst/>
          </a:prstGeom>
          <a:noFill/>
        </p:spPr>
        <p:txBody>
          <a:bodyPr wrap="none" rtlCol="0">
            <a:spAutoFit/>
          </a:bodyPr>
          <a:lstStyle/>
          <a:p>
            <a:r>
              <a:rPr lang="en-US" dirty="0" smtClean="0">
                <a:solidFill>
                  <a:schemeClr val="bg1"/>
                </a:solidFill>
                <a:sym typeface="Wingdings"/>
              </a:rPr>
              <a:t> already </a:t>
            </a:r>
            <a:r>
              <a:rPr lang="en-US" dirty="0">
                <a:solidFill>
                  <a:schemeClr val="bg1"/>
                </a:solidFill>
                <a:sym typeface="Wingdings"/>
              </a:rPr>
              <a:t>g</a:t>
            </a:r>
            <a:r>
              <a:rPr lang="en-US" dirty="0" smtClean="0">
                <a:solidFill>
                  <a:schemeClr val="bg1"/>
                </a:solidFill>
              </a:rPr>
              <a:t>enerating </a:t>
            </a:r>
            <a:r>
              <a:rPr lang="en-US" dirty="0" smtClean="0">
                <a:solidFill>
                  <a:schemeClr val="bg1"/>
                </a:solidFill>
              </a:rPr>
              <a:t>15 </a:t>
            </a:r>
            <a:r>
              <a:rPr lang="en-US" dirty="0" err="1" smtClean="0">
                <a:solidFill>
                  <a:schemeClr val="bg1"/>
                </a:solidFill>
              </a:rPr>
              <a:t>Tbytes</a:t>
            </a:r>
            <a:r>
              <a:rPr lang="en-US" dirty="0" smtClean="0">
                <a:solidFill>
                  <a:schemeClr val="bg1"/>
                </a:solidFill>
              </a:rPr>
              <a:t> per day !</a:t>
            </a:r>
            <a:endParaRPr lang="en-US" dirty="0">
              <a:solidFill>
                <a:schemeClr val="bg1"/>
              </a:solidFill>
            </a:endParaRPr>
          </a:p>
        </p:txBody>
      </p:sp>
    </p:spTree>
    <p:extLst>
      <p:ext uri="{BB962C8B-B14F-4D97-AF65-F5344CB8AC3E}">
        <p14:creationId xmlns:p14="http://schemas.microsoft.com/office/powerpoint/2010/main" val="375202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29" y="553111"/>
            <a:ext cx="5772608" cy="422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143088" y="149150"/>
            <a:ext cx="7174846" cy="430887"/>
          </a:xfrm>
          <a:prstGeom prst="rect">
            <a:avLst/>
          </a:prstGeom>
        </p:spPr>
        <p:txBody>
          <a:bodyPr lIns="91424" tIns="45712" rIns="91424" bIns="45712"/>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145" algn="l" rtl="0" eaLnBrk="1" fontAlgn="base" hangingPunct="1">
              <a:spcBef>
                <a:spcPct val="0"/>
              </a:spcBef>
              <a:spcAft>
                <a:spcPct val="0"/>
              </a:spcAft>
              <a:defRPr sz="2200" b="1">
                <a:solidFill>
                  <a:schemeClr val="bg1"/>
                </a:solidFill>
                <a:latin typeface="Verdana" pitchFamily="34" charset="0"/>
              </a:defRPr>
            </a:lvl6pPr>
            <a:lvl7pPr marL="914285" algn="l" rtl="0" eaLnBrk="1" fontAlgn="base" hangingPunct="1">
              <a:spcBef>
                <a:spcPct val="0"/>
              </a:spcBef>
              <a:spcAft>
                <a:spcPct val="0"/>
              </a:spcAft>
              <a:defRPr sz="2200" b="1">
                <a:solidFill>
                  <a:schemeClr val="bg1"/>
                </a:solidFill>
                <a:latin typeface="Verdana" pitchFamily="34" charset="0"/>
              </a:defRPr>
            </a:lvl7pPr>
            <a:lvl8pPr marL="1371430" algn="l" rtl="0" eaLnBrk="1" fontAlgn="base" hangingPunct="1">
              <a:spcBef>
                <a:spcPct val="0"/>
              </a:spcBef>
              <a:spcAft>
                <a:spcPct val="0"/>
              </a:spcAft>
              <a:defRPr sz="2200" b="1">
                <a:solidFill>
                  <a:schemeClr val="bg1"/>
                </a:solidFill>
                <a:latin typeface="Verdana" pitchFamily="34" charset="0"/>
              </a:defRPr>
            </a:lvl8pPr>
            <a:lvl9pPr marL="1828570" algn="l" rtl="0" eaLnBrk="1" fontAlgn="base" hangingPunct="1">
              <a:spcBef>
                <a:spcPct val="0"/>
              </a:spcBef>
              <a:spcAft>
                <a:spcPct val="0"/>
              </a:spcAft>
              <a:defRPr sz="2200" b="1">
                <a:solidFill>
                  <a:schemeClr val="bg1"/>
                </a:solidFill>
                <a:latin typeface="Verdana" pitchFamily="34" charset="0"/>
              </a:defRPr>
            </a:lvl9pPr>
          </a:lstStyle>
          <a:p>
            <a:r>
              <a:rPr lang="en-US" sz="2400" b="1" kern="0" dirty="0">
                <a:sym typeface="Helvetica Light"/>
              </a:rPr>
              <a:t>Sentinel Open Access Data Hub</a:t>
            </a:r>
          </a:p>
        </p:txBody>
      </p:sp>
      <p:sp>
        <p:nvSpPr>
          <p:cNvPr id="2" name="Rectangle 1"/>
          <p:cNvSpPr/>
          <p:nvPr/>
        </p:nvSpPr>
        <p:spPr>
          <a:xfrm>
            <a:off x="4066213" y="3592072"/>
            <a:ext cx="2377995" cy="707870"/>
          </a:xfrm>
          <a:prstGeom prst="rect">
            <a:avLst/>
          </a:prstGeom>
        </p:spPr>
        <p:txBody>
          <a:bodyPr wrap="square" lIns="91424" tIns="45712" rIns="91424" bIns="45712">
            <a:spAutoFit/>
          </a:bodyPr>
          <a:lstStyle/>
          <a:p>
            <a:pPr algn="r"/>
            <a:r>
              <a:rPr lang="en-GB" sz="2000" b="1" dirty="0">
                <a:solidFill>
                  <a:srgbClr val="0070C0"/>
                </a:solidFill>
                <a:latin typeface="Calibri" panose="020F0502020204030204" pitchFamily="34" charset="0"/>
                <a:sym typeface="Helvetica Light"/>
              </a:rPr>
              <a:t>Statistics </a:t>
            </a:r>
            <a:r>
              <a:rPr lang="en-GB" sz="2000" b="1" dirty="0" smtClean="0">
                <a:solidFill>
                  <a:srgbClr val="0070C0"/>
                </a:solidFill>
                <a:latin typeface="Calibri" panose="020F0502020204030204" pitchFamily="34" charset="0"/>
                <a:sym typeface="Helvetica Light"/>
              </a:rPr>
              <a:t>on</a:t>
            </a:r>
          </a:p>
          <a:p>
            <a:pPr algn="r"/>
            <a:r>
              <a:rPr lang="en-GB" sz="2000" b="1" dirty="0" smtClean="0">
                <a:solidFill>
                  <a:srgbClr val="0070C0"/>
                </a:solidFill>
                <a:latin typeface="Calibri" panose="020F0502020204030204" pitchFamily="34" charset="0"/>
                <a:sym typeface="Helvetica Light"/>
              </a:rPr>
              <a:t>5 March 2018</a:t>
            </a:r>
            <a:endParaRPr lang="en-GB" sz="2000" b="1" dirty="0">
              <a:solidFill>
                <a:srgbClr val="0070C0"/>
              </a:solidFill>
              <a:latin typeface="Calibri" panose="020F0502020204030204" pitchFamily="34" charset="0"/>
              <a:sym typeface="Helvetica Light"/>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6216" y="765533"/>
            <a:ext cx="2312115" cy="3462401"/>
          </a:xfrm>
          <a:prstGeom prst="roundRect">
            <a:avLst>
              <a:gd name="adj" fmla="val 8594"/>
            </a:avLst>
          </a:prstGeom>
          <a:solidFill>
            <a:srgbClr val="FFFFFF">
              <a:shade val="85000"/>
            </a:srgbClr>
          </a:solidFill>
          <a:ln>
            <a:noFill/>
          </a:ln>
          <a:effectLst/>
        </p:spPr>
      </p:pic>
      <p:sp>
        <p:nvSpPr>
          <p:cNvPr id="3" name="Rectangle 2"/>
          <p:cNvSpPr/>
          <p:nvPr/>
        </p:nvSpPr>
        <p:spPr>
          <a:xfrm>
            <a:off x="4912075" y="4266468"/>
            <a:ext cx="4117494" cy="430887"/>
          </a:xfrm>
          <a:prstGeom prst="rect">
            <a:avLst/>
          </a:prstGeom>
        </p:spPr>
        <p:txBody>
          <a:bodyPr wrap="square">
            <a:spAutoFit/>
          </a:bodyPr>
          <a:lstStyle/>
          <a:p>
            <a:pPr defTabSz="307754" fontAlgn="auto" hangingPunct="0">
              <a:spcBef>
                <a:spcPts val="0"/>
              </a:spcBef>
              <a:spcAft>
                <a:spcPts val="0"/>
              </a:spcAft>
            </a:pPr>
            <a:r>
              <a:rPr lang="en-GB" sz="2200" b="1" kern="0" dirty="0" smtClean="0">
                <a:solidFill>
                  <a:srgbClr val="0070C0"/>
                </a:solidFill>
                <a:latin typeface="Verdana"/>
                <a:sym typeface="Helvetica Light"/>
              </a:rPr>
              <a:t>scihub.copernicus.eu</a:t>
            </a:r>
            <a:endParaRPr lang="en-GB" sz="2200" b="1" kern="0" dirty="0">
              <a:solidFill>
                <a:srgbClr val="0070C0"/>
              </a:solidFill>
              <a:latin typeface="Verdana"/>
              <a:sym typeface="Helvetica Light"/>
            </a:endParaRPr>
          </a:p>
        </p:txBody>
      </p:sp>
    </p:spTree>
    <p:extLst>
      <p:ext uri="{BB962C8B-B14F-4D97-AF65-F5344CB8AC3E}">
        <p14:creationId xmlns:p14="http://schemas.microsoft.com/office/powerpoint/2010/main" val="108064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LAHCEM\Downloads\pexels-photo-196655 Croppe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259082" y="762000"/>
            <a:ext cx="5234938" cy="3939540"/>
          </a:xfrm>
          <a:prstGeom prst="roundRect">
            <a:avLst>
              <a:gd name="adj" fmla="val 9557"/>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en-US" sz="1600" b="1" dirty="0">
              <a:solidFill>
                <a:srgbClr val="FFFFFF"/>
              </a:solidFill>
              <a:effectLst>
                <a:outerShdw blurRad="38100" dist="38100" dir="2700000" algn="tl">
                  <a:srgbClr val="000000">
                    <a:alpha val="43137"/>
                  </a:srgbClr>
                </a:outerShdw>
              </a:effectLst>
              <a:sym typeface="Helvetica Light"/>
            </a:endParaRPr>
          </a:p>
        </p:txBody>
      </p:sp>
      <p:sp>
        <p:nvSpPr>
          <p:cNvPr id="9" name="Title 1"/>
          <p:cNvSpPr txBox="1">
            <a:spLocks/>
          </p:cNvSpPr>
          <p:nvPr/>
        </p:nvSpPr>
        <p:spPr>
          <a:xfrm>
            <a:off x="143088" y="149150"/>
            <a:ext cx="7174846" cy="430887"/>
          </a:xfrm>
          <a:prstGeom prst="rect">
            <a:avLst/>
          </a:prstGeom>
        </p:spPr>
        <p:txBody>
          <a:bodyPr lIns="91424" tIns="45712" rIns="91424" bIns="45712"/>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145" algn="l" rtl="0" eaLnBrk="1" fontAlgn="base" hangingPunct="1">
              <a:spcBef>
                <a:spcPct val="0"/>
              </a:spcBef>
              <a:spcAft>
                <a:spcPct val="0"/>
              </a:spcAft>
              <a:defRPr sz="2200" b="1">
                <a:solidFill>
                  <a:schemeClr val="bg1"/>
                </a:solidFill>
                <a:latin typeface="Verdana" pitchFamily="34" charset="0"/>
              </a:defRPr>
            </a:lvl6pPr>
            <a:lvl7pPr marL="914285" algn="l" rtl="0" eaLnBrk="1" fontAlgn="base" hangingPunct="1">
              <a:spcBef>
                <a:spcPct val="0"/>
              </a:spcBef>
              <a:spcAft>
                <a:spcPct val="0"/>
              </a:spcAft>
              <a:defRPr sz="2200" b="1">
                <a:solidFill>
                  <a:schemeClr val="bg1"/>
                </a:solidFill>
                <a:latin typeface="Verdana" pitchFamily="34" charset="0"/>
              </a:defRPr>
            </a:lvl7pPr>
            <a:lvl8pPr marL="1371430" algn="l" rtl="0" eaLnBrk="1" fontAlgn="base" hangingPunct="1">
              <a:spcBef>
                <a:spcPct val="0"/>
              </a:spcBef>
              <a:spcAft>
                <a:spcPct val="0"/>
              </a:spcAft>
              <a:defRPr sz="2200" b="1">
                <a:solidFill>
                  <a:schemeClr val="bg1"/>
                </a:solidFill>
                <a:latin typeface="Verdana" pitchFamily="34" charset="0"/>
              </a:defRPr>
            </a:lvl8pPr>
            <a:lvl9pPr marL="1828570" algn="l" rtl="0" eaLnBrk="1" fontAlgn="base" hangingPunct="1">
              <a:spcBef>
                <a:spcPct val="0"/>
              </a:spcBef>
              <a:spcAft>
                <a:spcPct val="0"/>
              </a:spcAft>
              <a:defRPr sz="2200" b="1">
                <a:solidFill>
                  <a:schemeClr val="bg1"/>
                </a:solidFill>
                <a:latin typeface="Verdana" pitchFamily="34" charset="0"/>
              </a:defRPr>
            </a:lvl9pPr>
          </a:lstStyle>
          <a:p>
            <a:r>
              <a:rPr lang="en-US" b="1" kern="0" dirty="0">
                <a:sym typeface="Helvetica Light"/>
              </a:rPr>
              <a:t>Registered Sentinel Users</a:t>
            </a:r>
          </a:p>
        </p:txBody>
      </p:sp>
      <p:sp>
        <p:nvSpPr>
          <p:cNvPr id="2" name="Rounded Rectangle 1"/>
          <p:cNvSpPr/>
          <p:nvPr/>
        </p:nvSpPr>
        <p:spPr>
          <a:xfrm>
            <a:off x="5669282" y="2842260"/>
            <a:ext cx="3154680" cy="1859280"/>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en-US" sz="2000" b="1" dirty="0" smtClean="0">
                <a:solidFill>
                  <a:srgbClr val="0070C0"/>
                </a:solidFill>
                <a:sym typeface="Helvetica Light"/>
              </a:rPr>
              <a:t>Copernicus User Uptake</a:t>
            </a:r>
          </a:p>
          <a:p>
            <a:pPr algn="ctr">
              <a:defRPr/>
            </a:pPr>
            <a:endParaRPr lang="en-US" altLang="en-US" sz="500" b="1" dirty="0">
              <a:solidFill>
                <a:srgbClr val="0070C0"/>
              </a:solidFill>
              <a:sym typeface="Helvetica Light"/>
            </a:endParaRPr>
          </a:p>
          <a:p>
            <a:pPr algn="just">
              <a:defRPr/>
            </a:pPr>
            <a:r>
              <a:rPr lang="en-US" sz="1600" dirty="0">
                <a:solidFill>
                  <a:srgbClr val="0070C0"/>
                </a:solidFill>
                <a:sym typeface="Helvetica Light"/>
              </a:rPr>
              <a:t>The real number of users is much higher but unknown due to the </a:t>
            </a:r>
            <a:r>
              <a:rPr lang="en-US" sz="1600" dirty="0" smtClean="0">
                <a:solidFill>
                  <a:srgbClr val="0070C0"/>
                </a:solidFill>
                <a:sym typeface="Helvetica Light"/>
              </a:rPr>
              <a:t>free, full &amp; open </a:t>
            </a:r>
            <a:r>
              <a:rPr lang="en-US" sz="1600" dirty="0">
                <a:solidFill>
                  <a:srgbClr val="0070C0"/>
                </a:solidFill>
                <a:sym typeface="Helvetica Light"/>
              </a:rPr>
              <a:t>data policy</a:t>
            </a:r>
            <a:r>
              <a:rPr lang="en-US" sz="1600" dirty="0" smtClean="0">
                <a:solidFill>
                  <a:srgbClr val="0070C0"/>
                </a:solidFill>
                <a:sym typeface="Helvetica Light"/>
              </a:rPr>
              <a:t>.</a:t>
            </a:r>
            <a:endParaRPr lang="en-US" altLang="en-US" sz="1600" b="1" dirty="0">
              <a:solidFill>
                <a:srgbClr val="0070C0"/>
              </a:solidFill>
              <a:sym typeface="Helvetica Light"/>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4497" y="-9674"/>
            <a:ext cx="1518556" cy="749810"/>
          </a:xfrm>
          <a:prstGeom prst="rect">
            <a:avLst/>
          </a:prstGeom>
        </p:spPr>
      </p:pic>
      <p:pic>
        <p:nvPicPr>
          <p:cNvPr id="1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4784431"/>
            <a:ext cx="9142784" cy="35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Chart 11"/>
          <p:cNvGraphicFramePr>
            <a:graphicFrameLocks/>
          </p:cNvGraphicFramePr>
          <p:nvPr>
            <p:extLst>
              <p:ext uri="{D42A27DB-BD31-4B8C-83A1-F6EECF244321}">
                <p14:modId xmlns:p14="http://schemas.microsoft.com/office/powerpoint/2010/main" val="2358515959"/>
              </p:ext>
            </p:extLst>
          </p:nvPr>
        </p:nvGraphicFramePr>
        <p:xfrm>
          <a:off x="395536" y="987573"/>
          <a:ext cx="5040560" cy="37139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217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9113" y="2772329"/>
            <a:ext cx="2326222" cy="152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itle 1"/>
          <p:cNvSpPr txBox="1">
            <a:spLocks/>
          </p:cNvSpPr>
          <p:nvPr/>
        </p:nvSpPr>
        <p:spPr>
          <a:xfrm>
            <a:off x="143088" y="149150"/>
            <a:ext cx="7174846" cy="430887"/>
          </a:xfrm>
          <a:prstGeom prst="rect">
            <a:avLst/>
          </a:prstGeom>
        </p:spPr>
        <p:txBody>
          <a:bodyPr lIns="91424" tIns="45712" rIns="91424" bIns="45712"/>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145" algn="l" rtl="0" eaLnBrk="1" fontAlgn="base" hangingPunct="1">
              <a:spcBef>
                <a:spcPct val="0"/>
              </a:spcBef>
              <a:spcAft>
                <a:spcPct val="0"/>
              </a:spcAft>
              <a:defRPr sz="2200" b="1">
                <a:solidFill>
                  <a:schemeClr val="bg1"/>
                </a:solidFill>
                <a:latin typeface="Verdana" pitchFamily="34" charset="0"/>
              </a:defRPr>
            </a:lvl6pPr>
            <a:lvl7pPr marL="914285" algn="l" rtl="0" eaLnBrk="1" fontAlgn="base" hangingPunct="1">
              <a:spcBef>
                <a:spcPct val="0"/>
              </a:spcBef>
              <a:spcAft>
                <a:spcPct val="0"/>
              </a:spcAft>
              <a:defRPr sz="2200" b="1">
                <a:solidFill>
                  <a:schemeClr val="bg1"/>
                </a:solidFill>
                <a:latin typeface="Verdana" pitchFamily="34" charset="0"/>
              </a:defRPr>
            </a:lvl7pPr>
            <a:lvl8pPr marL="1371430" algn="l" rtl="0" eaLnBrk="1" fontAlgn="base" hangingPunct="1">
              <a:spcBef>
                <a:spcPct val="0"/>
              </a:spcBef>
              <a:spcAft>
                <a:spcPct val="0"/>
              </a:spcAft>
              <a:defRPr sz="2200" b="1">
                <a:solidFill>
                  <a:schemeClr val="bg1"/>
                </a:solidFill>
                <a:latin typeface="Verdana" pitchFamily="34" charset="0"/>
              </a:defRPr>
            </a:lvl8pPr>
            <a:lvl9pPr marL="1828570" algn="l" rtl="0" eaLnBrk="1" fontAlgn="base" hangingPunct="1">
              <a:spcBef>
                <a:spcPct val="0"/>
              </a:spcBef>
              <a:spcAft>
                <a:spcPct val="0"/>
              </a:spcAft>
              <a:defRPr sz="2200" b="1">
                <a:solidFill>
                  <a:schemeClr val="bg1"/>
                </a:solidFill>
                <a:latin typeface="Verdana" pitchFamily="34" charset="0"/>
              </a:defRPr>
            </a:lvl9pPr>
          </a:lstStyle>
          <a:p>
            <a:r>
              <a:rPr lang="en-US" b="1" kern="0" dirty="0" smtClean="0">
                <a:sym typeface="Helvetica Light"/>
              </a:rPr>
              <a:t>Sentinel Satellite </a:t>
            </a:r>
            <a:r>
              <a:rPr lang="en-US" b="1" kern="0" dirty="0" smtClean="0">
                <a:sym typeface="Helvetica Light"/>
              </a:rPr>
              <a:t>Data Challenges</a:t>
            </a:r>
            <a:endParaRPr lang="en-US" b="1" kern="0" dirty="0">
              <a:sym typeface="Helvetica Light"/>
            </a:endParaRPr>
          </a:p>
        </p:txBody>
      </p:sp>
      <p:sp>
        <p:nvSpPr>
          <p:cNvPr id="33" name="TextBox 28"/>
          <p:cNvSpPr txBox="1">
            <a:spLocks noChangeArrowheads="1"/>
          </p:cNvSpPr>
          <p:nvPr/>
        </p:nvSpPr>
        <p:spPr bwMode="auto">
          <a:xfrm>
            <a:off x="583712" y="4337290"/>
            <a:ext cx="13351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GB" sz="2000" b="1" dirty="0">
                <a:solidFill>
                  <a:srgbClr val="0070C0"/>
                </a:solidFill>
                <a:latin typeface="Calibri" charset="0"/>
              </a:rPr>
              <a:t>Innovation</a:t>
            </a:r>
          </a:p>
        </p:txBody>
      </p:sp>
      <p:sp>
        <p:nvSpPr>
          <p:cNvPr id="34" name="TextBox 33"/>
          <p:cNvSpPr txBox="1">
            <a:spLocks noChangeArrowheads="1"/>
          </p:cNvSpPr>
          <p:nvPr/>
        </p:nvSpPr>
        <p:spPr bwMode="auto">
          <a:xfrm>
            <a:off x="2783452" y="4337290"/>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GB" sz="2000" b="1" dirty="0">
                <a:solidFill>
                  <a:srgbClr val="0070C0"/>
                </a:solidFill>
                <a:latin typeface="Calibri" charset="0"/>
              </a:rPr>
              <a:t>Timeliness</a:t>
            </a:r>
          </a:p>
        </p:txBody>
      </p:sp>
      <p:sp>
        <p:nvSpPr>
          <p:cNvPr id="35" name="TextBox 34"/>
          <p:cNvSpPr txBox="1">
            <a:spLocks noChangeArrowheads="1"/>
          </p:cNvSpPr>
          <p:nvPr/>
        </p:nvSpPr>
        <p:spPr bwMode="auto">
          <a:xfrm>
            <a:off x="4730752" y="4337290"/>
            <a:ext cx="213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GB" sz="2000" b="1" dirty="0" smtClean="0">
                <a:solidFill>
                  <a:srgbClr val="0070C0"/>
                </a:solidFill>
                <a:latin typeface="Calibri" charset="0"/>
              </a:rPr>
              <a:t>Mission synergies</a:t>
            </a:r>
            <a:endParaRPr lang="en-GB" sz="2000" b="1" dirty="0">
              <a:solidFill>
                <a:srgbClr val="0070C0"/>
              </a:solidFill>
              <a:latin typeface="Calibri" charset="0"/>
            </a:endParaRPr>
          </a:p>
        </p:txBody>
      </p:sp>
      <p:sp>
        <p:nvSpPr>
          <p:cNvPr id="36" name="TextBox 35"/>
          <p:cNvSpPr txBox="1">
            <a:spLocks noChangeArrowheads="1"/>
          </p:cNvSpPr>
          <p:nvPr/>
        </p:nvSpPr>
        <p:spPr bwMode="auto">
          <a:xfrm>
            <a:off x="7214480" y="4329006"/>
            <a:ext cx="1636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GB" sz="2000" b="1" dirty="0">
                <a:solidFill>
                  <a:srgbClr val="0070C0"/>
                </a:solidFill>
                <a:latin typeface="Calibri" charset="0"/>
              </a:rPr>
              <a:t>Uniqueness</a:t>
            </a:r>
          </a:p>
        </p:txBody>
      </p:sp>
      <p:sp>
        <p:nvSpPr>
          <p:cNvPr id="37" name="TextBox 36"/>
          <p:cNvSpPr txBox="1">
            <a:spLocks noChangeArrowheads="1"/>
          </p:cNvSpPr>
          <p:nvPr/>
        </p:nvSpPr>
        <p:spPr bwMode="auto">
          <a:xfrm>
            <a:off x="412208" y="2277134"/>
            <a:ext cx="167811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GB" sz="2000" b="1" dirty="0">
                <a:solidFill>
                  <a:srgbClr val="0070C0"/>
                </a:solidFill>
                <a:latin typeface="Calibri" charset="0"/>
              </a:rPr>
              <a:t>Data volume</a:t>
            </a:r>
          </a:p>
        </p:txBody>
      </p:sp>
      <p:sp>
        <p:nvSpPr>
          <p:cNvPr id="38" name="TextBox 30"/>
          <p:cNvSpPr txBox="1">
            <a:spLocks noChangeArrowheads="1"/>
          </p:cNvSpPr>
          <p:nvPr/>
        </p:nvSpPr>
        <p:spPr bwMode="auto">
          <a:xfrm>
            <a:off x="2528831" y="2283649"/>
            <a:ext cx="18192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GB" sz="2000" b="1" dirty="0">
                <a:solidFill>
                  <a:srgbClr val="0070C0"/>
                </a:solidFill>
                <a:latin typeface="Calibri" charset="0"/>
              </a:rPr>
              <a:t>Data continuity</a:t>
            </a:r>
          </a:p>
        </p:txBody>
      </p:sp>
      <p:sp>
        <p:nvSpPr>
          <p:cNvPr id="40" name="TextBox 31"/>
          <p:cNvSpPr txBox="1">
            <a:spLocks noChangeArrowheads="1"/>
          </p:cNvSpPr>
          <p:nvPr/>
        </p:nvSpPr>
        <p:spPr bwMode="auto">
          <a:xfrm>
            <a:off x="4730751" y="2283649"/>
            <a:ext cx="2054224"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GB" sz="2000" b="1" dirty="0">
                <a:solidFill>
                  <a:srgbClr val="0070C0"/>
                </a:solidFill>
                <a:latin typeface="Calibri" charset="0"/>
              </a:rPr>
              <a:t>Data sharing</a:t>
            </a:r>
          </a:p>
        </p:txBody>
      </p:sp>
      <p:sp>
        <p:nvSpPr>
          <p:cNvPr id="41" name="TextBox 32"/>
          <p:cNvSpPr txBox="1">
            <a:spLocks noChangeArrowheads="1"/>
          </p:cNvSpPr>
          <p:nvPr/>
        </p:nvSpPr>
        <p:spPr bwMode="auto">
          <a:xfrm>
            <a:off x="7151692" y="2277134"/>
            <a:ext cx="1762124"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GB" sz="2000" b="1" dirty="0">
                <a:solidFill>
                  <a:srgbClr val="0070C0"/>
                </a:solidFill>
                <a:latin typeface="Calibri" charset="0"/>
              </a:rPr>
              <a:t>Data quality</a:t>
            </a:r>
          </a:p>
        </p:txBody>
      </p:sp>
      <p:pic>
        <p:nvPicPr>
          <p:cNvPr id="1026" name="Picture 2" descr="Afbeeldingsresultaat voor sentinel 5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72755" y="2840675"/>
            <a:ext cx="1519998" cy="1388779"/>
          </a:xfrm>
          <a:prstGeom prst="roundRect">
            <a:avLst>
              <a:gd name="adj" fmla="val 8594"/>
            </a:avLst>
          </a:prstGeom>
          <a:solidFill>
            <a:srgbClr val="FFFFFF">
              <a:shade val="85000"/>
            </a:srgbClr>
          </a:solidFill>
          <a:ln>
            <a:noFill/>
          </a:ln>
          <a:effectLst>
            <a:outerShdw blurRad="63500" dist="38099" dir="2700000" algn="ctr" rotWithShape="0">
              <a:schemeClr val="bg2">
                <a:alpha val="74998"/>
              </a:schemeClr>
            </a:outerShdw>
          </a:effectLst>
          <a:extLst/>
        </p:spPr>
      </p:pic>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5560" y="779168"/>
            <a:ext cx="2231409" cy="140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Afbeeldingsresultaat voor sea level altimetry"/>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17723" y="727608"/>
            <a:ext cx="2241431" cy="15072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fbeeldingsresultaat voor collaborative ground segment"/>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79631" y="887506"/>
            <a:ext cx="1956464" cy="1295757"/>
          </a:xfrm>
          <a:prstGeom prst="roundRect">
            <a:avLst>
              <a:gd name="adj" fmla="val 8594"/>
            </a:avLst>
          </a:prstGeom>
          <a:solidFill>
            <a:srgbClr val="FFFFFF">
              <a:shade val="85000"/>
            </a:srgbClr>
          </a:solidFill>
          <a:ln>
            <a:noFill/>
          </a:ln>
          <a:effectLst>
            <a:outerShdw blurRad="63500" dist="38099" dir="2700000" algn="ctr" rotWithShape="0">
              <a:schemeClr val="bg2">
                <a:alpha val="74998"/>
              </a:schemeClr>
            </a:outerShdw>
          </a:effectLst>
          <a:extLst/>
        </p:spPr>
      </p:pic>
      <p:pic>
        <p:nvPicPr>
          <p:cNvPr id="29" name="Picture 5" descr="C:\Users\ALAHCEM\Downloads\Czechered_landscape Cropped.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57787" y="887505"/>
            <a:ext cx="2001839" cy="1295757"/>
          </a:xfrm>
          <a:prstGeom prst="roundRect">
            <a:avLst>
              <a:gd name="adj" fmla="val 8594"/>
            </a:avLst>
          </a:prstGeom>
          <a:solidFill>
            <a:srgbClr val="FFFFFF">
              <a:shade val="85000"/>
            </a:srgbClr>
          </a:solidFill>
          <a:ln>
            <a:noFill/>
          </a:ln>
          <a:effectLst>
            <a:outerShdw blurRad="63500" dist="38099" dir="2700000" algn="ctr" rotWithShape="0">
              <a:schemeClr val="bg2">
                <a:alpha val="74998"/>
              </a:schemeClr>
            </a:outerShdw>
          </a:effectLst>
          <a:extLst/>
        </p:spPr>
      </p:pic>
      <p:pic>
        <p:nvPicPr>
          <p:cNvPr id="30" name="Picture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3088" y="2807237"/>
            <a:ext cx="2093715" cy="1455654"/>
          </a:xfrm>
          <a:prstGeom prst="roundRect">
            <a:avLst>
              <a:gd name="adj" fmla="val 6776"/>
            </a:avLst>
          </a:prstGeom>
          <a:solidFill>
            <a:srgbClr val="FFFFFF">
              <a:shade val="85000"/>
            </a:srgbClr>
          </a:solidFill>
          <a:ln>
            <a:noFill/>
          </a:ln>
          <a:effectLst>
            <a:outerShdw blurRad="50800" dist="38100" dir="2700000" algn="tl" rotWithShape="0">
              <a:prstClr val="black">
                <a:alpha val="40000"/>
              </a:prstClr>
            </a:outerShdw>
          </a:effectLst>
        </p:spPr>
      </p:pic>
      <p:pic>
        <p:nvPicPr>
          <p:cNvPr id="1033" name="Picture 9" descr="Afbeeldingsresultaat voor copernicus emergency management"/>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396496" y="2799192"/>
            <a:ext cx="2083885" cy="1471743"/>
          </a:xfrm>
          <a:prstGeom prst="roundRect">
            <a:avLst>
              <a:gd name="adj" fmla="val 6776"/>
            </a:avLst>
          </a:prstGeom>
          <a:solidFill>
            <a:srgbClr val="FFFFFF">
              <a:shade val="85000"/>
            </a:srgbClr>
          </a:solid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32237745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3-18 at 21.20.27.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35100" y="532049"/>
            <a:ext cx="6324600" cy="4208825"/>
          </a:xfrm>
          <a:prstGeom prst="rect">
            <a:avLst/>
          </a:prstGeom>
        </p:spPr>
      </p:pic>
      <p:sp>
        <p:nvSpPr>
          <p:cNvPr id="5" name="Title 1"/>
          <p:cNvSpPr txBox="1">
            <a:spLocks/>
          </p:cNvSpPr>
          <p:nvPr/>
        </p:nvSpPr>
        <p:spPr>
          <a:xfrm>
            <a:off x="143088" y="149150"/>
            <a:ext cx="7174846" cy="430887"/>
          </a:xfrm>
          <a:prstGeom prst="rect">
            <a:avLst/>
          </a:prstGeom>
        </p:spPr>
        <p:txBody>
          <a:bodyPr lIns="91424" tIns="45712" rIns="91424" bIns="45712"/>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145" algn="l" rtl="0" eaLnBrk="1" fontAlgn="base" hangingPunct="1">
              <a:spcBef>
                <a:spcPct val="0"/>
              </a:spcBef>
              <a:spcAft>
                <a:spcPct val="0"/>
              </a:spcAft>
              <a:defRPr sz="2200" b="1">
                <a:solidFill>
                  <a:schemeClr val="bg1"/>
                </a:solidFill>
                <a:latin typeface="Verdana" pitchFamily="34" charset="0"/>
              </a:defRPr>
            </a:lvl6pPr>
            <a:lvl7pPr marL="914285" algn="l" rtl="0" eaLnBrk="1" fontAlgn="base" hangingPunct="1">
              <a:spcBef>
                <a:spcPct val="0"/>
              </a:spcBef>
              <a:spcAft>
                <a:spcPct val="0"/>
              </a:spcAft>
              <a:defRPr sz="2200" b="1">
                <a:solidFill>
                  <a:schemeClr val="bg1"/>
                </a:solidFill>
                <a:latin typeface="Verdana" pitchFamily="34" charset="0"/>
              </a:defRPr>
            </a:lvl7pPr>
            <a:lvl8pPr marL="1371430" algn="l" rtl="0" eaLnBrk="1" fontAlgn="base" hangingPunct="1">
              <a:spcBef>
                <a:spcPct val="0"/>
              </a:spcBef>
              <a:spcAft>
                <a:spcPct val="0"/>
              </a:spcAft>
              <a:defRPr sz="2200" b="1">
                <a:solidFill>
                  <a:schemeClr val="bg1"/>
                </a:solidFill>
                <a:latin typeface="Verdana" pitchFamily="34" charset="0"/>
              </a:defRPr>
            </a:lvl8pPr>
            <a:lvl9pPr marL="1828570" algn="l" rtl="0" eaLnBrk="1" fontAlgn="base" hangingPunct="1">
              <a:spcBef>
                <a:spcPct val="0"/>
              </a:spcBef>
              <a:spcAft>
                <a:spcPct val="0"/>
              </a:spcAft>
              <a:defRPr sz="2200" b="1">
                <a:solidFill>
                  <a:schemeClr val="bg1"/>
                </a:solidFill>
                <a:latin typeface="Verdana" pitchFamily="34" charset="0"/>
              </a:defRPr>
            </a:lvl9pPr>
          </a:lstStyle>
          <a:p>
            <a:r>
              <a:rPr lang="en-US" b="1" kern="0" dirty="0" smtClean="0">
                <a:sym typeface="Helvetica Light"/>
              </a:rPr>
              <a:t>Sentinel Data Access Hubs</a:t>
            </a:r>
            <a:endParaRPr lang="en-US" b="1" kern="0" dirty="0">
              <a:sym typeface="Helvetica Light"/>
            </a:endParaRPr>
          </a:p>
        </p:txBody>
      </p:sp>
    </p:spTree>
    <p:extLst>
      <p:ext uri="{BB962C8B-B14F-4D97-AF65-F5344CB8AC3E}">
        <p14:creationId xmlns:p14="http://schemas.microsoft.com/office/powerpoint/2010/main" val="38603878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3-18 at 21.20.27.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6134" y="677332"/>
            <a:ext cx="7006086" cy="3970867"/>
          </a:xfrm>
          <a:prstGeom prst="rect">
            <a:avLst/>
          </a:prstGeom>
        </p:spPr>
      </p:pic>
      <p:sp>
        <p:nvSpPr>
          <p:cNvPr id="4" name="Title 1"/>
          <p:cNvSpPr txBox="1">
            <a:spLocks/>
          </p:cNvSpPr>
          <p:nvPr/>
        </p:nvSpPr>
        <p:spPr>
          <a:xfrm>
            <a:off x="143088" y="149150"/>
            <a:ext cx="7174846" cy="430887"/>
          </a:xfrm>
          <a:prstGeom prst="rect">
            <a:avLst/>
          </a:prstGeom>
        </p:spPr>
        <p:txBody>
          <a:bodyPr lIns="91424" tIns="45712" rIns="91424" bIns="45712"/>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145" algn="l" rtl="0" eaLnBrk="1" fontAlgn="base" hangingPunct="1">
              <a:spcBef>
                <a:spcPct val="0"/>
              </a:spcBef>
              <a:spcAft>
                <a:spcPct val="0"/>
              </a:spcAft>
              <a:defRPr sz="2200" b="1">
                <a:solidFill>
                  <a:schemeClr val="bg1"/>
                </a:solidFill>
                <a:latin typeface="Verdana" pitchFamily="34" charset="0"/>
              </a:defRPr>
            </a:lvl6pPr>
            <a:lvl7pPr marL="914285" algn="l" rtl="0" eaLnBrk="1" fontAlgn="base" hangingPunct="1">
              <a:spcBef>
                <a:spcPct val="0"/>
              </a:spcBef>
              <a:spcAft>
                <a:spcPct val="0"/>
              </a:spcAft>
              <a:defRPr sz="2200" b="1">
                <a:solidFill>
                  <a:schemeClr val="bg1"/>
                </a:solidFill>
                <a:latin typeface="Verdana" pitchFamily="34" charset="0"/>
              </a:defRPr>
            </a:lvl7pPr>
            <a:lvl8pPr marL="1371430" algn="l" rtl="0" eaLnBrk="1" fontAlgn="base" hangingPunct="1">
              <a:spcBef>
                <a:spcPct val="0"/>
              </a:spcBef>
              <a:spcAft>
                <a:spcPct val="0"/>
              </a:spcAft>
              <a:defRPr sz="2200" b="1">
                <a:solidFill>
                  <a:schemeClr val="bg1"/>
                </a:solidFill>
                <a:latin typeface="Verdana" pitchFamily="34" charset="0"/>
              </a:defRPr>
            </a:lvl8pPr>
            <a:lvl9pPr marL="1828570" algn="l" rtl="0" eaLnBrk="1" fontAlgn="base" hangingPunct="1">
              <a:spcBef>
                <a:spcPct val="0"/>
              </a:spcBef>
              <a:spcAft>
                <a:spcPct val="0"/>
              </a:spcAft>
              <a:defRPr sz="2200" b="1">
                <a:solidFill>
                  <a:schemeClr val="bg1"/>
                </a:solidFill>
                <a:latin typeface="Verdana" pitchFamily="34" charset="0"/>
              </a:defRPr>
            </a:lvl9pPr>
          </a:lstStyle>
          <a:p>
            <a:r>
              <a:rPr lang="en-US" b="1" kern="0" dirty="0" smtClean="0">
                <a:sym typeface="Helvetica Light"/>
              </a:rPr>
              <a:t>Sentinel Data Access Hubs</a:t>
            </a:r>
            <a:endParaRPr lang="en-US" b="1" kern="0" dirty="0">
              <a:sym typeface="Helvetica Light"/>
            </a:endParaRPr>
          </a:p>
        </p:txBody>
      </p:sp>
    </p:spTree>
    <p:extLst>
      <p:ext uri="{BB962C8B-B14F-4D97-AF65-F5344CB8AC3E}">
        <p14:creationId xmlns:p14="http://schemas.microsoft.com/office/powerpoint/2010/main" val="30248578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C:\Users\Clement Albinet\AppData\Local\Microsoft\Windows\Temporary Internet Files\Content.IE5\MRG39IYM\questions-2[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43666" y="1699027"/>
            <a:ext cx="2954807" cy="295480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20951131">
            <a:off x="17695" y="3764732"/>
            <a:ext cx="3013670" cy="646331"/>
          </a:xfrm>
          <a:prstGeom prst="rect">
            <a:avLst/>
          </a:prstGeom>
          <a:noFill/>
        </p:spPr>
        <p:txBody>
          <a:bodyPr wrap="square" rtlCol="0">
            <a:spAutoFit/>
          </a:bodyPr>
          <a:lstStyle/>
          <a:p>
            <a:pPr algn="ctr"/>
            <a:r>
              <a:rPr lang="en-GB" i="1" dirty="0" smtClean="0">
                <a:solidFill>
                  <a:schemeClr val="accent4"/>
                </a:solidFill>
                <a:latin typeface="Calibri" panose="020F0502020204030204" pitchFamily="34" charset="0"/>
              </a:rPr>
              <a:t>“How to share my results (few GB of data) with my peers?”</a:t>
            </a:r>
            <a:endParaRPr lang="en-GB" i="1" dirty="0">
              <a:solidFill>
                <a:schemeClr val="accent4"/>
              </a:solidFill>
              <a:latin typeface="Calibri" panose="020F0502020204030204" pitchFamily="34" charset="0"/>
            </a:endParaRPr>
          </a:p>
        </p:txBody>
      </p:sp>
      <p:sp>
        <p:nvSpPr>
          <p:cNvPr id="15" name="TextBox 14"/>
          <p:cNvSpPr txBox="1"/>
          <p:nvPr/>
        </p:nvSpPr>
        <p:spPr>
          <a:xfrm rot="236414">
            <a:off x="5718748" y="809562"/>
            <a:ext cx="3151073" cy="923330"/>
          </a:xfrm>
          <a:prstGeom prst="rect">
            <a:avLst/>
          </a:prstGeom>
          <a:noFill/>
        </p:spPr>
        <p:txBody>
          <a:bodyPr wrap="square" rtlCol="0">
            <a:spAutoFit/>
          </a:bodyPr>
          <a:lstStyle/>
          <a:p>
            <a:pPr algn="ctr"/>
            <a:r>
              <a:rPr lang="en-GB" i="1" dirty="0" smtClean="0">
                <a:solidFill>
                  <a:schemeClr val="accent4"/>
                </a:solidFill>
                <a:latin typeface="Calibri" panose="020F0502020204030204" pitchFamily="34" charset="0"/>
              </a:rPr>
              <a:t>“I don’t like the official dataset but I have a good idea for improving it.”</a:t>
            </a:r>
          </a:p>
        </p:txBody>
      </p:sp>
      <p:sp>
        <p:nvSpPr>
          <p:cNvPr id="16" name="TextBox 15"/>
          <p:cNvSpPr txBox="1"/>
          <p:nvPr/>
        </p:nvSpPr>
        <p:spPr>
          <a:xfrm rot="693421">
            <a:off x="6184226" y="3674436"/>
            <a:ext cx="2906767" cy="646331"/>
          </a:xfrm>
          <a:prstGeom prst="rect">
            <a:avLst/>
          </a:prstGeom>
          <a:noFill/>
        </p:spPr>
        <p:txBody>
          <a:bodyPr wrap="square" rtlCol="0">
            <a:spAutoFit/>
          </a:bodyPr>
          <a:lstStyle/>
          <a:p>
            <a:pPr algn="ctr"/>
            <a:r>
              <a:rPr lang="en-GB" i="1" dirty="0" smtClean="0">
                <a:solidFill>
                  <a:schemeClr val="accent4"/>
                </a:solidFill>
                <a:latin typeface="Calibri" panose="020F0502020204030204" pitchFamily="34" charset="0"/>
              </a:rPr>
              <a:t>“Where do I find in-situ data to validate my results?”</a:t>
            </a:r>
          </a:p>
        </p:txBody>
      </p:sp>
      <p:sp>
        <p:nvSpPr>
          <p:cNvPr id="17" name="TextBox 16"/>
          <p:cNvSpPr txBox="1"/>
          <p:nvPr/>
        </p:nvSpPr>
        <p:spPr>
          <a:xfrm rot="371421">
            <a:off x="14422" y="882005"/>
            <a:ext cx="2935012" cy="646331"/>
          </a:xfrm>
          <a:prstGeom prst="rect">
            <a:avLst/>
          </a:prstGeom>
          <a:noFill/>
        </p:spPr>
        <p:txBody>
          <a:bodyPr wrap="square" rtlCol="0">
            <a:spAutoFit/>
          </a:bodyPr>
          <a:lstStyle/>
          <a:p>
            <a:pPr algn="ctr"/>
            <a:r>
              <a:rPr lang="en-GB" i="1" dirty="0" smtClean="0">
                <a:solidFill>
                  <a:schemeClr val="accent4"/>
                </a:solidFill>
                <a:latin typeface="Calibri" panose="020F0502020204030204" pitchFamily="34" charset="0"/>
              </a:rPr>
              <a:t>“Am I using the latest version of the dataset?”</a:t>
            </a:r>
          </a:p>
        </p:txBody>
      </p:sp>
      <p:sp>
        <p:nvSpPr>
          <p:cNvPr id="18" name="TextBox 17"/>
          <p:cNvSpPr txBox="1"/>
          <p:nvPr/>
        </p:nvSpPr>
        <p:spPr>
          <a:xfrm rot="862896">
            <a:off x="787811" y="2261897"/>
            <a:ext cx="2771854" cy="646331"/>
          </a:xfrm>
          <a:prstGeom prst="rect">
            <a:avLst/>
          </a:prstGeom>
          <a:noFill/>
        </p:spPr>
        <p:txBody>
          <a:bodyPr wrap="square" rtlCol="0">
            <a:spAutoFit/>
          </a:bodyPr>
          <a:lstStyle/>
          <a:p>
            <a:pPr algn="ctr"/>
            <a:r>
              <a:rPr lang="en-GB" i="1" dirty="0" smtClean="0">
                <a:solidFill>
                  <a:schemeClr val="accent4"/>
                </a:solidFill>
                <a:latin typeface="Calibri" panose="020F0502020204030204" pitchFamily="34" charset="0"/>
              </a:rPr>
              <a:t>“I cannot do all what I want with the tool box.”</a:t>
            </a:r>
          </a:p>
        </p:txBody>
      </p:sp>
      <p:sp>
        <p:nvSpPr>
          <p:cNvPr id="19" name="TextBox 18"/>
          <p:cNvSpPr txBox="1"/>
          <p:nvPr/>
        </p:nvSpPr>
        <p:spPr>
          <a:xfrm rot="21358186">
            <a:off x="5219576" y="2259089"/>
            <a:ext cx="3004885" cy="646331"/>
          </a:xfrm>
          <a:prstGeom prst="rect">
            <a:avLst/>
          </a:prstGeom>
          <a:noFill/>
        </p:spPr>
        <p:txBody>
          <a:bodyPr wrap="square" rtlCol="0">
            <a:spAutoFit/>
          </a:bodyPr>
          <a:lstStyle/>
          <a:p>
            <a:pPr algn="ctr"/>
            <a:r>
              <a:rPr lang="en-GB" i="1" dirty="0" smtClean="0">
                <a:solidFill>
                  <a:schemeClr val="accent4"/>
                </a:solidFill>
                <a:latin typeface="Calibri" panose="020F0502020204030204" pitchFamily="34" charset="0"/>
              </a:rPr>
              <a:t>“I don’t have </a:t>
            </a:r>
            <a:r>
              <a:rPr lang="en-GB" i="1" dirty="0">
                <a:solidFill>
                  <a:schemeClr val="accent4"/>
                </a:solidFill>
                <a:latin typeface="Calibri" panose="020F0502020204030204" pitchFamily="34" charset="0"/>
              </a:rPr>
              <a:t>e</a:t>
            </a:r>
            <a:r>
              <a:rPr lang="en-GB" i="1" dirty="0" smtClean="0">
                <a:solidFill>
                  <a:schemeClr val="accent4"/>
                </a:solidFill>
                <a:latin typeface="Calibri" panose="020F0502020204030204" pitchFamily="34" charset="0"/>
              </a:rPr>
              <a:t>nough space to store all my TB data.”</a:t>
            </a:r>
          </a:p>
        </p:txBody>
      </p:sp>
      <p:sp>
        <p:nvSpPr>
          <p:cNvPr id="20" name="TextBox 19"/>
          <p:cNvSpPr txBox="1"/>
          <p:nvPr/>
        </p:nvSpPr>
        <p:spPr>
          <a:xfrm rot="21167845">
            <a:off x="3048834" y="1264710"/>
            <a:ext cx="2547488" cy="646331"/>
          </a:xfrm>
          <a:prstGeom prst="rect">
            <a:avLst/>
          </a:prstGeom>
          <a:noFill/>
        </p:spPr>
        <p:txBody>
          <a:bodyPr wrap="square" rtlCol="0">
            <a:spAutoFit/>
          </a:bodyPr>
          <a:lstStyle/>
          <a:p>
            <a:pPr algn="ctr"/>
            <a:r>
              <a:rPr lang="en-GB" i="1" dirty="0" smtClean="0">
                <a:solidFill>
                  <a:schemeClr val="accent4"/>
                </a:solidFill>
                <a:latin typeface="Calibri" panose="020F0502020204030204" pitchFamily="34" charset="0"/>
              </a:rPr>
              <a:t>“My computation takes too much time!”</a:t>
            </a:r>
          </a:p>
        </p:txBody>
      </p:sp>
      <p:sp>
        <p:nvSpPr>
          <p:cNvPr id="11" name="Title 1"/>
          <p:cNvSpPr>
            <a:spLocks noGrp="1"/>
          </p:cNvSpPr>
          <p:nvPr>
            <p:ph type="title"/>
          </p:nvPr>
        </p:nvSpPr>
        <p:spPr>
          <a:xfrm>
            <a:off x="1308100" y="-71613"/>
            <a:ext cx="6616699" cy="830867"/>
          </a:xfrm>
        </p:spPr>
        <p:txBody>
          <a:bodyPr/>
          <a:lstStyle/>
          <a:p>
            <a:r>
              <a:rPr lang="en-US" sz="2400" dirty="0" smtClean="0">
                <a:solidFill>
                  <a:srgbClr val="000000"/>
                </a:solidFill>
                <a:latin typeface="Calibri"/>
                <a:cs typeface="Calibri"/>
              </a:rPr>
              <a:t>Earth </a:t>
            </a:r>
            <a:r>
              <a:rPr lang="en-US" sz="2400" dirty="0" smtClean="0">
                <a:solidFill>
                  <a:srgbClr val="000000"/>
                </a:solidFill>
                <a:latin typeface="Calibri"/>
                <a:cs typeface="Calibri"/>
              </a:rPr>
              <a:t>Observation Data  </a:t>
            </a:r>
            <a:r>
              <a:rPr lang="en-US" sz="2400" dirty="0" smtClean="0">
                <a:solidFill>
                  <a:srgbClr val="000000"/>
                </a:solidFill>
                <a:latin typeface="Calibri"/>
                <a:cs typeface="Calibri"/>
              </a:rPr>
              <a:t>– The User Perspective</a:t>
            </a:r>
            <a:endParaRPr lang="en-US" sz="2400" dirty="0">
              <a:solidFill>
                <a:srgbClr val="000000"/>
              </a:solidFill>
              <a:latin typeface="Calibri"/>
              <a:cs typeface="Calibri"/>
            </a:endParaRPr>
          </a:p>
        </p:txBody>
      </p:sp>
    </p:spTree>
    <p:extLst>
      <p:ext uri="{BB962C8B-B14F-4D97-AF65-F5344CB8AC3E}">
        <p14:creationId xmlns:p14="http://schemas.microsoft.com/office/powerpoint/2010/main" val="3568007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AHCEM\Downloads\earth-day Croppe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36"/>
            <a:ext cx="9144000" cy="4784095"/>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3"/>
          <p:cNvSpPr txBox="1">
            <a:spLocks/>
          </p:cNvSpPr>
          <p:nvPr/>
        </p:nvSpPr>
        <p:spPr>
          <a:xfrm>
            <a:off x="143087" y="133777"/>
            <a:ext cx="8605377" cy="461643"/>
          </a:xfrm>
          <a:prstGeom prst="rect">
            <a:avLst/>
          </a:prstGeom>
          <a:noFill/>
          <a:ln>
            <a:noFill/>
          </a:ln>
        </p:spPr>
        <p:txBody>
          <a:bodyPr vert="horz" wrap="square" lIns="91418" tIns="45709" rIns="91418" bIns="45709"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defTabSz="914170">
              <a:defRPr/>
            </a:pPr>
            <a:r>
              <a:rPr lang="en-US" altLang="en-US" sz="2400" b="1">
                <a:solidFill>
                  <a:srgbClr val="FFFFFF"/>
                </a:solidFill>
                <a:effectLst>
                  <a:outerShdw blurRad="38100" dist="38100" dir="2700000" algn="tl">
                    <a:srgbClr val="000000">
                      <a:alpha val="43137"/>
                    </a:srgbClr>
                  </a:outerShdw>
                </a:effectLst>
                <a:latin typeface="Verdana" pitchFamily="34" charset="0"/>
                <a:cs typeface="Verdana" pitchFamily="34" charset="0"/>
                <a:sym typeface="Helvetica Light"/>
              </a:rPr>
              <a:t>DIAS – Creating an EO Data Ecosystem</a:t>
            </a:r>
            <a:endParaRPr lang="en-US" sz="2400" b="1" kern="0">
              <a:solidFill>
                <a:srgbClr val="FFFFFF"/>
              </a:solidFill>
              <a:effectLst>
                <a:outerShdw blurRad="38100" dist="38100" dir="2700000" algn="tl">
                  <a:srgbClr val="000000">
                    <a:alpha val="43137"/>
                  </a:srgbClr>
                </a:outerShdw>
              </a:effectLst>
              <a:sym typeface="Helvetica Light"/>
            </a:endParaRPr>
          </a:p>
        </p:txBody>
      </p:sp>
      <p:sp>
        <p:nvSpPr>
          <p:cNvPr id="4" name="Rounded Rectangle 3"/>
          <p:cNvSpPr/>
          <p:nvPr/>
        </p:nvSpPr>
        <p:spPr>
          <a:xfrm>
            <a:off x="4139952" y="699542"/>
            <a:ext cx="4824536" cy="3419234"/>
          </a:xfrm>
          <a:prstGeom prst="roundRect">
            <a:avLst>
              <a:gd name="adj" fmla="val 8296"/>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fontAlgn="auto" hangingPunct="0">
              <a:lnSpc>
                <a:spcPct val="150000"/>
              </a:lnSpc>
              <a:spcBef>
                <a:spcPts val="0"/>
              </a:spcBef>
              <a:spcAft>
                <a:spcPts val="0"/>
              </a:spcAft>
              <a:buFont typeface="Arial" panose="020B0604020202020204" pitchFamily="34" charset="0"/>
              <a:buChar char="•"/>
            </a:pPr>
            <a:r>
              <a:rPr lang="en-US" kern="0" dirty="0">
                <a:solidFill>
                  <a:srgbClr val="FFFFFF"/>
                </a:solidFill>
                <a:effectLst>
                  <a:outerShdw blurRad="38100" dist="38100" dir="2700000" algn="tl">
                    <a:srgbClr val="000000">
                      <a:alpha val="43137"/>
                    </a:srgbClr>
                  </a:outerShdw>
                </a:effectLst>
                <a:sym typeface="Helvetica Light"/>
              </a:rPr>
              <a:t>Copernicus </a:t>
            </a:r>
            <a:r>
              <a:rPr lang="en-US" b="1" kern="0" dirty="0">
                <a:solidFill>
                  <a:srgbClr val="FFFFFF"/>
                </a:solidFill>
                <a:effectLst>
                  <a:outerShdw blurRad="38100" dist="38100" dir="2700000" algn="tl">
                    <a:srgbClr val="000000">
                      <a:alpha val="43137"/>
                    </a:srgbClr>
                  </a:outerShdw>
                </a:effectLst>
                <a:sym typeface="Helvetica Light"/>
              </a:rPr>
              <a:t>D</a:t>
            </a:r>
            <a:r>
              <a:rPr lang="en-US" kern="0" dirty="0">
                <a:solidFill>
                  <a:srgbClr val="FFFFFF"/>
                </a:solidFill>
                <a:effectLst>
                  <a:outerShdw blurRad="38100" dist="38100" dir="2700000" algn="tl">
                    <a:srgbClr val="000000">
                      <a:alpha val="43137"/>
                    </a:srgbClr>
                  </a:outerShdw>
                </a:effectLst>
                <a:sym typeface="Helvetica Light"/>
              </a:rPr>
              <a:t>ata and </a:t>
            </a:r>
            <a:r>
              <a:rPr lang="en-US" b="1" kern="0" dirty="0">
                <a:solidFill>
                  <a:srgbClr val="FFFFFF"/>
                </a:solidFill>
                <a:effectLst>
                  <a:outerShdw blurRad="38100" dist="38100" dir="2700000" algn="tl">
                    <a:srgbClr val="000000">
                      <a:alpha val="43137"/>
                    </a:srgbClr>
                  </a:outerShdw>
                </a:effectLst>
                <a:sym typeface="Helvetica Light"/>
              </a:rPr>
              <a:t>I</a:t>
            </a:r>
            <a:r>
              <a:rPr lang="en-US" kern="0" dirty="0">
                <a:solidFill>
                  <a:srgbClr val="FFFFFF"/>
                </a:solidFill>
                <a:effectLst>
                  <a:outerShdw blurRad="38100" dist="38100" dir="2700000" algn="tl">
                    <a:srgbClr val="000000">
                      <a:alpha val="43137"/>
                    </a:srgbClr>
                  </a:outerShdw>
                </a:effectLst>
                <a:sym typeface="Helvetica Light"/>
              </a:rPr>
              <a:t>nformation </a:t>
            </a:r>
            <a:r>
              <a:rPr lang="en-US" b="1" kern="0" dirty="0">
                <a:solidFill>
                  <a:srgbClr val="FFFFFF"/>
                </a:solidFill>
                <a:effectLst>
                  <a:outerShdw blurRad="38100" dist="38100" dir="2700000" algn="tl">
                    <a:srgbClr val="000000">
                      <a:alpha val="43137"/>
                    </a:srgbClr>
                  </a:outerShdw>
                </a:effectLst>
                <a:sym typeface="Helvetica Light"/>
              </a:rPr>
              <a:t>A</a:t>
            </a:r>
            <a:r>
              <a:rPr lang="en-US" kern="0" dirty="0">
                <a:solidFill>
                  <a:srgbClr val="FFFFFF"/>
                </a:solidFill>
                <a:effectLst>
                  <a:outerShdw blurRad="38100" dist="38100" dir="2700000" algn="tl">
                    <a:srgbClr val="000000">
                      <a:alpha val="43137"/>
                    </a:srgbClr>
                  </a:outerShdw>
                </a:effectLst>
                <a:sym typeface="Helvetica Light"/>
              </a:rPr>
              <a:t>ccess </a:t>
            </a:r>
            <a:r>
              <a:rPr lang="en-US" b="1" kern="0" dirty="0">
                <a:solidFill>
                  <a:srgbClr val="FFFFFF"/>
                </a:solidFill>
                <a:effectLst>
                  <a:outerShdw blurRad="38100" dist="38100" dir="2700000" algn="tl">
                    <a:srgbClr val="000000">
                      <a:alpha val="43137"/>
                    </a:srgbClr>
                  </a:outerShdw>
                </a:effectLst>
                <a:sym typeface="Helvetica Light"/>
              </a:rPr>
              <a:t>S</a:t>
            </a:r>
            <a:r>
              <a:rPr lang="en-US" kern="0" dirty="0">
                <a:solidFill>
                  <a:srgbClr val="FFFFFF"/>
                </a:solidFill>
                <a:effectLst>
                  <a:outerShdw blurRad="38100" dist="38100" dir="2700000" algn="tl">
                    <a:srgbClr val="000000">
                      <a:alpha val="43137"/>
                    </a:srgbClr>
                  </a:outerShdw>
                </a:effectLst>
                <a:sym typeface="Helvetica Light"/>
              </a:rPr>
              <a:t>ervices</a:t>
            </a:r>
          </a:p>
          <a:p>
            <a:pPr marL="285750" indent="-285750" fontAlgn="auto" hangingPunct="0">
              <a:lnSpc>
                <a:spcPct val="150000"/>
              </a:lnSpc>
              <a:spcBef>
                <a:spcPts val="0"/>
              </a:spcBef>
              <a:spcAft>
                <a:spcPts val="0"/>
              </a:spcAft>
              <a:buFont typeface="Arial" panose="020B0604020202020204" pitchFamily="34" charset="0"/>
              <a:buChar char="•"/>
            </a:pPr>
            <a:r>
              <a:rPr lang="en-US" kern="0" dirty="0">
                <a:solidFill>
                  <a:srgbClr val="FFFFFF"/>
                </a:solidFill>
                <a:effectLst>
                  <a:outerShdw blurRad="38100" dist="38100" dir="2700000" algn="tl">
                    <a:srgbClr val="000000">
                      <a:alpha val="43137"/>
                    </a:srgbClr>
                  </a:outerShdw>
                </a:effectLst>
                <a:sym typeface="Helvetica Light"/>
              </a:rPr>
              <a:t>Common </a:t>
            </a:r>
            <a:r>
              <a:rPr lang="en-US" kern="0" dirty="0" smtClean="0">
                <a:solidFill>
                  <a:srgbClr val="FFFFFF"/>
                </a:solidFill>
                <a:effectLst>
                  <a:outerShdw blurRad="38100" dist="38100" dir="2700000" algn="tl">
                    <a:srgbClr val="000000">
                      <a:alpha val="43137"/>
                    </a:srgbClr>
                  </a:outerShdw>
                </a:effectLst>
                <a:sym typeface="Helvetica Light"/>
              </a:rPr>
              <a:t>DG-GROW-ESA approach </a:t>
            </a:r>
            <a:r>
              <a:rPr lang="en-US" kern="0" dirty="0">
                <a:solidFill>
                  <a:srgbClr val="FFFFFF"/>
                </a:solidFill>
                <a:effectLst>
                  <a:outerShdw blurRad="38100" dist="38100" dir="2700000" algn="tl">
                    <a:srgbClr val="000000">
                      <a:alpha val="43137"/>
                    </a:srgbClr>
                  </a:outerShdw>
                </a:effectLst>
                <a:sym typeface="Helvetica Light"/>
              </a:rPr>
              <a:t>to EO data exploitation with Copernicus at its </a:t>
            </a:r>
            <a:r>
              <a:rPr lang="en-US" kern="0" dirty="0" smtClean="0">
                <a:solidFill>
                  <a:srgbClr val="FFFFFF"/>
                </a:solidFill>
                <a:effectLst>
                  <a:outerShdw blurRad="38100" dist="38100" dir="2700000" algn="tl">
                    <a:srgbClr val="000000">
                      <a:alpha val="43137"/>
                    </a:srgbClr>
                  </a:outerShdw>
                </a:effectLst>
                <a:sym typeface="Helvetica Light"/>
              </a:rPr>
              <a:t>core</a:t>
            </a:r>
            <a:endParaRPr lang="en-US" kern="0" dirty="0">
              <a:solidFill>
                <a:srgbClr val="FFFFFF"/>
              </a:solidFill>
              <a:effectLst>
                <a:outerShdw blurRad="38100" dist="38100" dir="2700000" algn="tl">
                  <a:srgbClr val="000000">
                    <a:alpha val="43137"/>
                  </a:srgbClr>
                </a:outerShdw>
              </a:effectLst>
              <a:sym typeface="Helvetica Light"/>
            </a:endParaRPr>
          </a:p>
          <a:p>
            <a:pPr marL="285750" indent="-285750" fontAlgn="auto" hangingPunct="0">
              <a:lnSpc>
                <a:spcPct val="150000"/>
              </a:lnSpc>
              <a:spcBef>
                <a:spcPts val="0"/>
              </a:spcBef>
              <a:spcAft>
                <a:spcPts val="0"/>
              </a:spcAft>
              <a:buFont typeface="Arial" panose="020B0604020202020204" pitchFamily="34" charset="0"/>
              <a:buChar char="•"/>
            </a:pPr>
            <a:r>
              <a:rPr lang="en-US" kern="0" dirty="0">
                <a:solidFill>
                  <a:srgbClr val="FFFFFF"/>
                </a:solidFill>
                <a:effectLst>
                  <a:outerShdw blurRad="38100" dist="38100" dir="2700000" algn="tl">
                    <a:srgbClr val="000000">
                      <a:alpha val="43137"/>
                    </a:srgbClr>
                  </a:outerShdw>
                </a:effectLst>
                <a:sym typeface="Helvetica Light"/>
              </a:rPr>
              <a:t>Create &amp; enable European EO Data ecosystem for research &amp; business</a:t>
            </a:r>
          </a:p>
          <a:p>
            <a:pPr marL="285750" indent="-285750" fontAlgn="auto" hangingPunct="0">
              <a:lnSpc>
                <a:spcPct val="150000"/>
              </a:lnSpc>
              <a:spcBef>
                <a:spcPts val="0"/>
              </a:spcBef>
              <a:spcAft>
                <a:spcPts val="0"/>
              </a:spcAft>
              <a:buFont typeface="Arial" panose="020B0604020202020204" pitchFamily="34" charset="0"/>
              <a:buChar char="•"/>
            </a:pPr>
            <a:r>
              <a:rPr lang="en-US" kern="0" dirty="0">
                <a:solidFill>
                  <a:srgbClr val="FFFFFF"/>
                </a:solidFill>
                <a:effectLst>
                  <a:outerShdw blurRad="38100" dist="38100" dir="2700000" algn="tl">
                    <a:srgbClr val="000000">
                      <a:alpha val="43137"/>
                    </a:srgbClr>
                  </a:outerShdw>
                </a:effectLst>
                <a:sym typeface="Helvetica Light"/>
              </a:rPr>
              <a:t>Started in June </a:t>
            </a:r>
            <a:r>
              <a:rPr lang="en-US" kern="0" dirty="0" smtClean="0">
                <a:solidFill>
                  <a:srgbClr val="FFFFFF"/>
                </a:solidFill>
                <a:effectLst>
                  <a:outerShdw blurRad="38100" dist="38100" dir="2700000" algn="tl">
                    <a:srgbClr val="000000">
                      <a:alpha val="43137"/>
                    </a:srgbClr>
                  </a:outerShdw>
                </a:effectLst>
                <a:sym typeface="Helvetica Light"/>
              </a:rPr>
              <a:t>2017</a:t>
            </a:r>
            <a:endParaRPr lang="en-GB" kern="0" dirty="0">
              <a:solidFill>
                <a:srgbClr val="FFFFFF"/>
              </a:solidFill>
              <a:effectLst>
                <a:outerShdw blurRad="38100" dist="38100" dir="2700000" algn="tl">
                  <a:srgbClr val="000000">
                    <a:alpha val="43137"/>
                  </a:srgbClr>
                </a:outerShdw>
              </a:effectLst>
              <a:sym typeface="Helvetica Light"/>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4497" y="-9674"/>
            <a:ext cx="1518556" cy="749810"/>
          </a:xfrm>
          <a:prstGeom prst="rect">
            <a:avLst/>
          </a:prstGeom>
          <a:effectLst>
            <a:outerShdw blurRad="50800" dist="38100" dir="2700000" algn="tl" rotWithShape="0">
              <a:prstClr val="black">
                <a:alpha val="40000"/>
              </a:prstClr>
            </a:outerShdw>
          </a:effectLst>
        </p:spPr>
      </p:pic>
      <p:pic>
        <p:nvPicPr>
          <p:cNvPr id="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4784431"/>
            <a:ext cx="9142784" cy="35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Screen Shot 2018-04-26 at 14.58.28.png"/>
          <p:cNvPicPr>
            <a:picLocks noChangeAspect="1"/>
          </p:cNvPicPr>
          <p:nvPr/>
        </p:nvPicPr>
        <p:blipFill rotWithShape="1">
          <a:blip r:embed="rId6">
            <a:extLst>
              <a:ext uri="{28A0092B-C50C-407E-A947-70E740481C1C}">
                <a14:useLocalDpi xmlns:a14="http://schemas.microsoft.com/office/drawing/2010/main" val="0"/>
              </a:ext>
            </a:extLst>
          </a:blip>
          <a:srcRect l="3193" t="5446"/>
          <a:stretch/>
        </p:blipFill>
        <p:spPr>
          <a:xfrm>
            <a:off x="139700" y="774700"/>
            <a:ext cx="2476500" cy="821200"/>
          </a:xfrm>
          <a:prstGeom prst="rect">
            <a:avLst/>
          </a:prstGeom>
        </p:spPr>
      </p:pic>
      <p:pic>
        <p:nvPicPr>
          <p:cNvPr id="5" name="Picture 4" descr="Screen Shot 2018-04-26 at 15.00.5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0501" y="762000"/>
            <a:ext cx="1185256" cy="812800"/>
          </a:xfrm>
          <a:prstGeom prst="rect">
            <a:avLst/>
          </a:prstGeom>
        </p:spPr>
      </p:pic>
    </p:spTree>
    <p:extLst>
      <p:ext uri="{BB962C8B-B14F-4D97-AF65-F5344CB8AC3E}">
        <p14:creationId xmlns:p14="http://schemas.microsoft.com/office/powerpoint/2010/main" val="9062327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10.xml><?xml version="1.0" encoding="utf-8"?>
<a:theme xmlns:a="http://schemas.openxmlformats.org/drawingml/2006/main" name="8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11.xml><?xml version="1.0" encoding="utf-8"?>
<a:theme xmlns:a="http://schemas.openxmlformats.org/drawingml/2006/main" name="25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12.xml><?xml version="1.0" encoding="utf-8"?>
<a:theme xmlns:a="http://schemas.openxmlformats.org/drawingml/2006/main" name="20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13.xml><?xml version="1.0" encoding="utf-8"?>
<a:theme xmlns:a="http://schemas.openxmlformats.org/drawingml/2006/main" name="21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14.xml><?xml version="1.0" encoding="utf-8"?>
<a:theme xmlns:a="http://schemas.openxmlformats.org/drawingml/2006/main" name="5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15.xml><?xml version="1.0" encoding="utf-8"?>
<a:theme xmlns:a="http://schemas.openxmlformats.org/drawingml/2006/main" name="26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16.xml><?xml version="1.0" encoding="utf-8"?>
<a:theme xmlns:a="http://schemas.openxmlformats.org/drawingml/2006/main" name="6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17.xml><?xml version="1.0" encoding="utf-8"?>
<a:theme xmlns:a="http://schemas.openxmlformats.org/drawingml/2006/main" name="7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18.xml><?xml version="1.0" encoding="utf-8"?>
<a:theme xmlns:a="http://schemas.openxmlformats.org/drawingml/2006/main" name="22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19.xml><?xml version="1.0" encoding="utf-8"?>
<a:theme xmlns:a="http://schemas.openxmlformats.org/drawingml/2006/main" name="27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1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20.xml><?xml version="1.0" encoding="utf-8"?>
<a:theme xmlns:a="http://schemas.openxmlformats.org/drawingml/2006/main" name="8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potx" id="{4035F37E-B9D1-4636-97E4-60CF27A625BA}" vid="{04ACA1D1-02E6-4B19-B828-578536E30479}"/>
    </a:ext>
  </a:extLst>
</a:theme>
</file>

<file path=ppt/theme/theme21.xml><?xml version="1.0" encoding="utf-8"?>
<a:theme xmlns:a="http://schemas.openxmlformats.org/drawingml/2006/main" name="2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22.xml><?xml version="1.0" encoding="utf-8"?>
<a:theme xmlns:a="http://schemas.openxmlformats.org/drawingml/2006/main" name="ESA Mac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23.xml><?xml version="1.0" encoding="utf-8"?>
<a:theme xmlns:a="http://schemas.openxmlformats.org/drawingml/2006/main" name="28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24.xml><?xml version="1.0" encoding="utf-8"?>
<a:theme xmlns:a="http://schemas.openxmlformats.org/drawingml/2006/main" name="29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25.xml><?xml version="1.0" encoding="utf-8"?>
<a:theme xmlns:a="http://schemas.openxmlformats.org/drawingml/2006/main" name="ESA_NEW_PPT_Proposal-A_16x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potx" id="{4035F37E-B9D1-4636-97E4-60CF27A625BA}" vid="{04ACA1D1-02E6-4B19-B828-578536E30479}"/>
    </a:ext>
  </a:extLst>
</a:theme>
</file>

<file path=ppt/theme/theme26.xml><?xml version="1.0" encoding="utf-8"?>
<a:theme xmlns:a="http://schemas.openxmlformats.org/drawingml/2006/main" name="30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27.xml><?xml version="1.0" encoding="utf-8"?>
<a:theme xmlns:a="http://schemas.openxmlformats.org/drawingml/2006/main" name="9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28.xml><?xml version="1.0" encoding="utf-8"?>
<a:theme xmlns:a="http://schemas.openxmlformats.org/drawingml/2006/main" name="3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29.xml><?xml version="1.0" encoding="utf-8"?>
<a:theme xmlns:a="http://schemas.openxmlformats.org/drawingml/2006/main" name="31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3.xml><?xml version="1.0" encoding="utf-8"?>
<a:theme xmlns:a="http://schemas.openxmlformats.org/drawingml/2006/main" name="2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30.xml><?xml version="1.0" encoding="utf-8"?>
<a:theme xmlns:a="http://schemas.openxmlformats.org/drawingml/2006/main" name="23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31.xml><?xml version="1.0" encoding="utf-8"?>
<a:theme xmlns:a="http://schemas.openxmlformats.org/drawingml/2006/main" name="32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32.xml><?xml version="1.0" encoding="utf-8"?>
<a:theme xmlns:a="http://schemas.openxmlformats.org/drawingml/2006/main" name="33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33.xml><?xml version="1.0" encoding="utf-8"?>
<a:theme xmlns:a="http://schemas.openxmlformats.org/drawingml/2006/main" name="34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34.xml><?xml version="1.0" encoding="utf-8"?>
<a:theme xmlns:a="http://schemas.openxmlformats.org/drawingml/2006/main" name="10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35.xml><?xml version="1.0" encoding="utf-8"?>
<a:theme xmlns:a="http://schemas.openxmlformats.org/drawingml/2006/main" name="53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36.xml><?xml version="1.0" encoding="utf-8"?>
<a:theme xmlns:a="http://schemas.openxmlformats.org/drawingml/2006/main" name="54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37.xml><?xml version="1.0" encoding="utf-8"?>
<a:theme xmlns:a="http://schemas.openxmlformats.org/drawingml/2006/main" name="11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potx" id="{4035F37E-B9D1-4636-97E4-60CF27A625BA}" vid="{04ACA1D1-02E6-4B19-B828-578536E30479}"/>
    </a:ext>
  </a:extLst>
</a:theme>
</file>

<file path=ppt/theme/theme38.xml><?xml version="1.0" encoding="utf-8"?>
<a:theme xmlns:a="http://schemas.openxmlformats.org/drawingml/2006/main" name="19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39.xml><?xml version="1.0" encoding="utf-8"?>
<a:theme xmlns:a="http://schemas.openxmlformats.org/drawingml/2006/main" name="49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4.xml><?xml version="1.0" encoding="utf-8"?>
<a:theme xmlns:a="http://schemas.openxmlformats.org/drawingml/2006/main" name="14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40.xml><?xml version="1.0" encoding="utf-8"?>
<a:theme xmlns:a="http://schemas.openxmlformats.org/drawingml/2006/main" name="4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41.xml><?xml version="1.0" encoding="utf-8"?>
<a:theme xmlns:a="http://schemas.openxmlformats.org/drawingml/2006/main" name="67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42.xml><?xml version="1.0" encoding="utf-8"?>
<a:theme xmlns:a="http://schemas.openxmlformats.org/drawingml/2006/main" name="12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43.xml><?xml version="1.0" encoding="utf-8"?>
<a:theme xmlns:a="http://schemas.openxmlformats.org/drawingml/2006/main" name="63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44.xml><?xml version="1.0" encoding="utf-8"?>
<a:theme xmlns:a="http://schemas.openxmlformats.org/drawingml/2006/main" name="13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45.xml><?xml version="1.0" encoding="utf-8"?>
<a:theme xmlns:a="http://schemas.openxmlformats.org/drawingml/2006/main" name="35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46.xml><?xml version="1.0" encoding="utf-8"?>
<a:theme xmlns:a="http://schemas.openxmlformats.org/drawingml/2006/main" name="59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47.xml><?xml version="1.0" encoding="utf-8"?>
<a:theme xmlns:a="http://schemas.openxmlformats.org/drawingml/2006/main" name="12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48.xml><?xml version="1.0" encoding="utf-8"?>
<a:theme xmlns:a="http://schemas.openxmlformats.org/drawingml/2006/main" name="58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49.xml><?xml version="1.0" encoding="utf-8"?>
<a:theme xmlns:a="http://schemas.openxmlformats.org/drawingml/2006/main" name="14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5.xml><?xml version="1.0" encoding="utf-8"?>
<a:theme xmlns:a="http://schemas.openxmlformats.org/drawingml/2006/main" name="24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50.xml><?xml version="1.0" encoding="utf-8"?>
<a:theme xmlns:a="http://schemas.openxmlformats.org/drawingml/2006/main" name="15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potx" id="{4035F37E-B9D1-4636-97E4-60CF27A625BA}" vid="{04ACA1D1-02E6-4B19-B828-578536E30479}"/>
    </a:ext>
  </a:extLst>
</a:theme>
</file>

<file path=ppt/theme/theme51.xml><?xml version="1.0" encoding="utf-8"?>
<a:theme xmlns:a="http://schemas.openxmlformats.org/drawingml/2006/main" name="16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potx" id="{4035F37E-B9D1-4636-97E4-60CF27A625BA}" vid="{04ACA1D1-02E6-4B19-B828-578536E30479}"/>
    </a:ext>
  </a:extLst>
</a:theme>
</file>

<file path=ppt/theme/theme52.xml><?xml version="1.0" encoding="utf-8"?>
<a:theme xmlns:a="http://schemas.openxmlformats.org/drawingml/2006/main" name="36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53.xml><?xml version="1.0" encoding="utf-8"?>
<a:theme xmlns:a="http://schemas.openxmlformats.org/drawingml/2006/main" name="7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 16-9.potx" id="{625F8AEC-1CDE-415D-B0E3-F5C995E29248}" vid="{7620660D-6BA5-4224-AA6E-849C46B07D63}"/>
    </a:ext>
  </a:extLst>
</a:theme>
</file>

<file path=ppt/theme/theme54.xml><?xml version="1.0" encoding="utf-8"?>
<a:theme xmlns:a="http://schemas.openxmlformats.org/drawingml/2006/main" name="17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potx" id="{4035F37E-B9D1-4636-97E4-60CF27A625BA}" vid="{04ACA1D1-02E6-4B19-B828-578536E30479}"/>
    </a:ext>
  </a:extLst>
</a:theme>
</file>

<file path=ppt/theme/theme55.xml><?xml version="1.0" encoding="utf-8"?>
<a:theme xmlns:a="http://schemas.openxmlformats.org/drawingml/2006/main" name="6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5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7.xml><?xml version="1.0" encoding="utf-8"?>
<a:theme xmlns:a="http://schemas.openxmlformats.org/drawingml/2006/main" name="1_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 16-9.potx" id="{625F8AEC-1CDE-415D-B0E3-F5C995E29248}" vid="{7620660D-6BA5-4224-AA6E-849C46B07D63}"/>
    </a:ext>
  </a:extLst>
</a:theme>
</file>

<file path=ppt/theme/theme8.xml><?xml version="1.0" encoding="utf-8"?>
<a:theme xmlns:a="http://schemas.openxmlformats.org/drawingml/2006/main" name="3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4035F37E-B9D1-4636-97E4-60CF27A625BA}" vid="{04ACA1D1-02E6-4B19-B828-578536E30479}"/>
    </a:ext>
  </a:extLst>
</a:theme>
</file>

<file path=ppt/theme/theme9.xml><?xml version="1.0" encoding="utf-8"?>
<a:theme xmlns:a="http://schemas.openxmlformats.org/drawingml/2006/main" name="4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potx" id="{4035F37E-B9D1-4636-97E4-60CF27A625BA}" vid="{04ACA1D1-02E6-4B19-B828-578536E304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Reference xmlns="ddc99d1b-0883-4f2c-a8e6-6d8ebaa0e5d6" xsi:nil="true"/>
    <Classification_x0020_Caveat xmlns="ddc99d1b-0883-4f2c-a8e6-6d8ebaa0e5d6" xsi:nil="true"/>
    <Distribution xmlns="ddc99d1b-0883-4f2c-a8e6-6d8ebaa0e5d6" xsi:nil="true"/>
    <Revision xmlns="ddc99d1b-0883-4f2c-a8e6-6d8ebaa0e5d6">0</Revision>
    <Classification xmlns="ddc99d1b-0883-4f2c-a8e6-6d8ebaa0e5d6">ESA UNCLASSIFIED - For Official Use</Classification>
    <Issue xmlns="ddc99d1b-0883-4f2c-a8e6-6d8ebaa0e5d6">0</Issue>
    <Issue_x0020_Date xmlns="ddc99d1b-0883-4f2c-a8e6-6d8ebaa0e5d6">2015-06-30T22:00:00+00:00</Issue_x0020_Date>
    <Document_x0020_Type xmlns="ddc99d1b-0883-4f2c-a8e6-6d8ebaa0e5d6">HO - Handout / Presentation</Document_x0020_Type>
    <Status xmlns="ddc99d1b-0883-4f2c-a8e6-6d8ebaa0e5d6" xsi:nil="true"/>
    <Organisational_x0020_entity xmlns="ddc99d1b-0883-4f2c-a8e6-6d8ebaa0e5d6" xsi:nil="true"/>
    <In_iShare xmlns="ddc99d1b-0883-4f2c-a8e6-6d8ebaa0e5d6">false</In_iShare>
    <Assign_x0020_document_x0020_reference xmlns="ddc99d1b-0883-4f2c-a8e6-6d8ebaa0e5d6">false</Assign_x0020_document_x0020_reference>
    <Long_x0020_Title xmlns="ddc99d1b-0883-4f2c-a8e6-6d8ebaa0e5d6" xsi:nil="true"/>
    <AutoSync xmlns="ddc99d1b-0883-4f2c-a8e6-6d8ebaa0e5d6">false</AutoSync>
  </documentManagement>
</p:properties>
</file>

<file path=customXml/item4.xml><?xml version="1.0" encoding="utf-8"?>
<ct:contentTypeSchema xmlns:ct="http://schemas.microsoft.com/office/2006/metadata/contentType" xmlns:ma="http://schemas.microsoft.com/office/2006/metadata/properties/metaAttributes" ct:_="" ma:_="" ma:contentTypeName="ESA_Documents" ma:contentTypeID="0x010100B93108F87DD4F24BAE6D0E809C37974D003A675EEDBEAD734789C2602A0F48A45A" ma:contentTypeVersion="42" ma:contentTypeDescription="" ma:contentTypeScope="" ma:versionID="aa44f4847e0ad84c6832dbf84c036b2d">
  <xsd:schema xmlns:xsd="http://www.w3.org/2001/XMLSchema" xmlns:xs="http://www.w3.org/2001/XMLSchema" xmlns:p="http://schemas.microsoft.com/office/2006/metadata/properties" xmlns:ns2="ddc99d1b-0883-4f2c-a8e6-6d8ebaa0e5d6" xmlns:ns4="be8b023c-50e9-4d8f-a1ea-883f9f33fd4a" targetNamespace="http://schemas.microsoft.com/office/2006/metadata/properties" ma:root="true" ma:fieldsID="a973ca82b9355a9077835b3019fe025f" ns2:_="" ns4:_="">
    <xsd:import namespace="ddc99d1b-0883-4f2c-a8e6-6d8ebaa0e5d6"/>
    <xsd:import namespace="be8b023c-50e9-4d8f-a1ea-883f9f33fd4a"/>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2:Revision" minOccurs="0"/>
                <xsd:element ref="ns2:Status" minOccurs="0"/>
                <xsd:element ref="ns2:Distribution" minOccurs="0"/>
                <xsd:element ref="ns2:Organisational_x0020_entity" minOccurs="0"/>
                <xsd:element ref="ns2:Long_x0020_Title" minOccurs="0"/>
                <xsd:element ref="ns2:_dlc_DocId" minOccurs="0"/>
                <xsd:element ref="ns2:_dlc_DocIdUrl" minOccurs="0"/>
                <xsd:element ref="ns2:_dlc_DocIdPersistId" minOccurs="0"/>
                <xsd:element ref="ns2:In_iShare" minOccurs="0"/>
                <xsd:element ref="ns2:AutoSync"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xsd:simpleType>
        <xsd:restriction base="dms:Choice">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 Releasable to the Public"/>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ma:readOnly="false">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Long_x0020_Title" ma:index="22" nillable="true" ma:displayName="Long Title" ma:internalName="Long_x0020_Title">
      <xsd:simpleType>
        <xsd:restriction base="dms:Text">
          <xsd:maxLength value="255"/>
        </xsd:restriction>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In_iShare" ma:index="26" nillable="true" ma:displayName="In_iShare" ma:default="0" ma:hidden="true" ma:internalName="In_iShare" ma:readOnly="false">
      <xsd:simpleType>
        <xsd:restriction base="dms:Boolean"/>
      </xsd:simpleType>
    </xsd:element>
    <xsd:element name="AutoSync" ma:index="27"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8b023c-50e9-4d8f-a1ea-883f9f33fd4a" elementFormDefault="qualified">
    <xsd:import namespace="http://schemas.microsoft.com/office/2006/documentManagement/types"/>
    <xsd:import namespace="http://schemas.microsoft.com/office/infopath/2007/PartnerControls"/>
    <xsd:element name="SharedWithUsers" ma:index="2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21"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C13874-5606-4455-9749-B119485ED2A8}">
  <ds:schemaRefs>
    <ds:schemaRef ds:uri="http://schemas.microsoft.com/sharepoint/v3/contenttype/forms"/>
  </ds:schemaRefs>
</ds:datastoreItem>
</file>

<file path=customXml/itemProps2.xml><?xml version="1.0" encoding="utf-8"?>
<ds:datastoreItem xmlns:ds="http://schemas.openxmlformats.org/officeDocument/2006/customXml" ds:itemID="{9B31E428-688F-40CD-B965-CDF636A1DD7D}">
  <ds:schemaRefs>
    <ds:schemaRef ds:uri="http://schemas.microsoft.com/sharepoint/events"/>
  </ds:schemaRefs>
</ds:datastoreItem>
</file>

<file path=customXml/itemProps3.xml><?xml version="1.0" encoding="utf-8"?>
<ds:datastoreItem xmlns:ds="http://schemas.openxmlformats.org/officeDocument/2006/customXml" ds:itemID="{4A905FE9-EC40-4C6E-9E47-AA168ECA7004}">
  <ds:schemaRefs>
    <ds:schemaRef ds:uri="http://schemas.openxmlformats.org/package/2006/metadata/core-properties"/>
    <ds:schemaRef ds:uri="ddc99d1b-0883-4f2c-a8e6-6d8ebaa0e5d6"/>
    <ds:schemaRef ds:uri="http://purl.org/dc/elements/1.1/"/>
    <ds:schemaRef ds:uri="http://schemas.microsoft.com/office/2006/documentManagement/types"/>
    <ds:schemaRef ds:uri="http://www.w3.org/XML/1998/namespace"/>
    <ds:schemaRef ds:uri="be8b023c-50e9-4d8f-a1ea-883f9f33fd4a"/>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51BD9040-B022-451A-B5B1-B769385C7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99d1b-0883-4f2c-a8e6-6d8ebaa0e5d6"/>
    <ds:schemaRef ds:uri="be8b023c-50e9-4d8f-a1ea-883f9f33fd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ESA Presentation</Template>
  <TotalTime>261</TotalTime>
  <Words>1327</Words>
  <Application>Microsoft Macintosh PowerPoint</Application>
  <PresentationFormat>On-screen Show (16:9)</PresentationFormat>
  <Paragraphs>168</Paragraphs>
  <Slides>13</Slides>
  <Notes>8</Notes>
  <HiddenSlides>0</HiddenSlides>
  <MMClips>0</MMClips>
  <ScaleCrop>false</ScaleCrop>
  <HeadingPairs>
    <vt:vector size="4" baseType="variant">
      <vt:variant>
        <vt:lpstr>Theme</vt:lpstr>
      </vt:variant>
      <vt:variant>
        <vt:i4>55</vt:i4>
      </vt:variant>
      <vt:variant>
        <vt:lpstr>Slide Titles</vt:lpstr>
      </vt:variant>
      <vt:variant>
        <vt:i4>13</vt:i4>
      </vt:variant>
    </vt:vector>
  </HeadingPairs>
  <TitlesOfParts>
    <vt:vector size="68" baseType="lpstr">
      <vt:lpstr>ESA Presentation</vt:lpstr>
      <vt:lpstr>1_ESA Presentation</vt:lpstr>
      <vt:lpstr>2_ESA Presentation</vt:lpstr>
      <vt:lpstr>14_NEW ESA Presentation 16-9</vt:lpstr>
      <vt:lpstr>24_NEW ESA Presentation 16-9</vt:lpstr>
      <vt:lpstr>NEW ESA Presentation 16-9</vt:lpstr>
      <vt:lpstr>1_NEW ESA Presentation 16-9</vt:lpstr>
      <vt:lpstr>3_ESA Presentation</vt:lpstr>
      <vt:lpstr>4_ESA Presentation</vt:lpstr>
      <vt:lpstr>8_NEW ESA Presentation 16-9</vt:lpstr>
      <vt:lpstr>25_NEW ESA Presentation 16-9</vt:lpstr>
      <vt:lpstr>20_NEW ESA Presentation 16-9</vt:lpstr>
      <vt:lpstr>21_NEW ESA Presentation 16-9</vt:lpstr>
      <vt:lpstr>5_ESA Presentation</vt:lpstr>
      <vt:lpstr>26_NEW ESA Presentation 16-9</vt:lpstr>
      <vt:lpstr>6_ESA Presentation</vt:lpstr>
      <vt:lpstr>7_ESA Presentation</vt:lpstr>
      <vt:lpstr>22_NEW ESA Presentation 16-9</vt:lpstr>
      <vt:lpstr>27_NEW ESA Presentation 16-9</vt:lpstr>
      <vt:lpstr>8_ESA Presentation</vt:lpstr>
      <vt:lpstr>2_NEW ESA Presentation 16-9</vt:lpstr>
      <vt:lpstr>ESA Mac Presentation 16-9</vt:lpstr>
      <vt:lpstr>28_NEW ESA Presentation 16-9</vt:lpstr>
      <vt:lpstr>29_NEW ESA Presentation 16-9</vt:lpstr>
      <vt:lpstr>ESA_NEW_PPT_Proposal-A_16x9</vt:lpstr>
      <vt:lpstr>30_NEW ESA Presentation 16-9</vt:lpstr>
      <vt:lpstr>9_ESA Presentation</vt:lpstr>
      <vt:lpstr>3_NEW ESA Presentation 16-9</vt:lpstr>
      <vt:lpstr>31_NEW ESA Presentation 16-9</vt:lpstr>
      <vt:lpstr>23_NEW ESA Presentation 16-9</vt:lpstr>
      <vt:lpstr>32_NEW ESA Presentation 16-9</vt:lpstr>
      <vt:lpstr>33_NEW ESA Presentation 16-9</vt:lpstr>
      <vt:lpstr>34_NEW ESA Presentation 16-9</vt:lpstr>
      <vt:lpstr>10_ESA Presentation</vt:lpstr>
      <vt:lpstr>53_NEW ESA Presentation 16-9</vt:lpstr>
      <vt:lpstr>54_NEW ESA Presentation 16-9</vt:lpstr>
      <vt:lpstr>11_ESA Presentation</vt:lpstr>
      <vt:lpstr>19_NEW ESA Presentation 16-9</vt:lpstr>
      <vt:lpstr>49_NEW ESA Presentation 16-9</vt:lpstr>
      <vt:lpstr>4_NEW ESA Presentation 16-9</vt:lpstr>
      <vt:lpstr>67_NEW ESA Presentation 16-9</vt:lpstr>
      <vt:lpstr>12_ESA Presentation</vt:lpstr>
      <vt:lpstr>63_NEW ESA Presentation 16-9</vt:lpstr>
      <vt:lpstr>13_ESA Presentation</vt:lpstr>
      <vt:lpstr>35_NEW ESA Presentation 16-9</vt:lpstr>
      <vt:lpstr>59_NEW ESA Presentation 16-9</vt:lpstr>
      <vt:lpstr>12_NEW ESA Presentation 16-9</vt:lpstr>
      <vt:lpstr>58_NEW ESA Presentation 16-9</vt:lpstr>
      <vt:lpstr>14_ESA Presentation</vt:lpstr>
      <vt:lpstr>15_ESA Presentation</vt:lpstr>
      <vt:lpstr>16_ESA Presentation</vt:lpstr>
      <vt:lpstr>36_NEW ESA Presentation 16-9</vt:lpstr>
      <vt:lpstr>7_NEW ESA Presentation 16-9</vt:lpstr>
      <vt:lpstr>17_ESA Presentation</vt:lpstr>
      <vt:lpstr>6_NEW ESA Presentation 16-9</vt:lpstr>
      <vt:lpstr>DIAS Implementation</vt:lpstr>
      <vt:lpstr>Sentinel Launches</vt:lpstr>
      <vt:lpstr>PowerPoint Presentation</vt:lpstr>
      <vt:lpstr>PowerPoint Presentation</vt:lpstr>
      <vt:lpstr>PowerPoint Presentation</vt:lpstr>
      <vt:lpstr>PowerPoint Presentation</vt:lpstr>
      <vt:lpstr>PowerPoint Presentation</vt:lpstr>
      <vt:lpstr>Earth Observation Data  – The User Perspective</vt:lpstr>
      <vt:lpstr>PowerPoint Presentation</vt:lpstr>
      <vt:lpstr>PowerPoint Presentation</vt:lpstr>
      <vt:lpstr>PowerPoint Presentation</vt:lpstr>
      <vt:lpstr>PowerPoint Presentation</vt:lpstr>
      <vt:lpstr>PowerPoint Presentation</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ESA/PB-EO/168/RoomDoc(2016)xx</dc:title>
  <dc:subject>TITLE  ESA/PB-EO/168/RoomDoc(2016)xx</dc:subject>
  <dc:creator>ARNE LAHCEN</dc:creator>
  <cp:lastModifiedBy>Nicolas Hanowski</cp:lastModifiedBy>
  <cp:revision>732</cp:revision>
  <cp:lastPrinted>2017-05-22T06:27:30Z</cp:lastPrinted>
  <dcterms:created xsi:type="dcterms:W3CDTF">2015-07-01T15:01:13Z</dcterms:created>
  <dcterms:modified xsi:type="dcterms:W3CDTF">2018-04-26T13:03:59Z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Issue Date">
    <vt:filetime>2015-06-30T23:00:00Z</vt:filetime>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ContentTypeId">
    <vt:lpwstr>0x010100B93108F87DD4F24BAE6D0E809C37974D003A675EEDBEAD734789C2602A0F48A45A</vt:lpwstr>
  </property>
  <property fmtid="{D5CDD505-2E9C-101B-9397-08002B2CF9AE}" pid="30" name="Organisational entity">
    <vt:lpwstr/>
  </property>
  <property fmtid="{D5CDD505-2E9C-101B-9397-08002B2CF9AE}" pid="31" name="Long Title">
    <vt:lpwstr/>
  </property>
</Properties>
</file>