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93" r:id="rId3"/>
  </p:sldIdLst>
  <p:sldSz cx="9144000" cy="6858000" type="screen4x3"/>
  <p:notesSz cx="6724650" cy="9774238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1"/>
    <p:restoredTop sz="94712"/>
  </p:normalViewPr>
  <p:slideViewPr>
    <p:cSldViewPr>
      <p:cViewPr varScale="1">
        <p:scale>
          <a:sx n="102" d="100"/>
          <a:sy n="102" d="100"/>
        </p:scale>
        <p:origin x="1160" y="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896620" y="4642763"/>
            <a:ext cx="4931410" cy="439840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895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FDA Big Data Workshop, 26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348" y="1200150"/>
            <a:ext cx="689652" cy="47625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CBF5-CA9A-B940-97A2-C4A848F2C1E9}" type="datetimeFigureOut">
              <a:rPr lang="en-US" smtClean="0"/>
              <a:t>4/25/18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C2D-47E7-DE46-AB0B-04F3C4556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2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6463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000" b="0" dirty="0">
                <a:solidFill>
                  <a:schemeClr val="bg1"/>
                </a:solidFill>
                <a:latin typeface="Helvetica" pitchFamily="34" charset="0"/>
              </a:rPr>
              <a:t>Welcome and Logistics</a:t>
            </a:r>
            <a:endParaRPr sz="4000" b="1" dirty="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468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European Commission CEOS 2018 Chair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BE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FDA </a:t>
            </a:r>
            <a:r>
              <a:rPr lang="fr-BE" dirty="0" err="1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Big</a:t>
            </a:r>
            <a:r>
              <a:rPr lang="fr-BE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Data Workshop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BE" dirty="0"/>
              <a:t>Agenda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812556"/>
              </p:ext>
            </p:extLst>
          </p:nvPr>
        </p:nvGraphicFramePr>
        <p:xfrm>
          <a:off x="2971800" y="1371600"/>
          <a:ext cx="6096000" cy="495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137">
                  <a:extLst>
                    <a:ext uri="{9D8B030D-6E8A-4147-A177-3AD203B41FA5}">
                      <a16:colId xmlns:a16="http://schemas.microsoft.com/office/drawing/2014/main" val="2041832519"/>
                    </a:ext>
                  </a:extLst>
                </a:gridCol>
                <a:gridCol w="5281863">
                  <a:extLst>
                    <a:ext uri="{9D8B030D-6E8A-4147-A177-3AD203B41FA5}">
                      <a16:colId xmlns:a16="http://schemas.microsoft.com/office/drawing/2014/main" val="36636784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09:00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/>
                        <a:t>Welcome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2310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09:10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Introduction by CEOS Chair</a:t>
                      </a:r>
                      <a:endParaRPr lang="en-GB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1710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09:20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FDA Status update by FDA co-chairs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854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09:40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CEOS Agency presentations of cooperation projects with commercial (IT) service providers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9621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11:40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Open Data Cubes – cloud services: experiences and lessons learnt by</a:t>
                      </a:r>
                      <a:r>
                        <a:rPr lang="en-GB" sz="1400" b="1" baseline="0" dirty="0"/>
                        <a:t> SEO</a:t>
                      </a:r>
                      <a:endParaRPr lang="en-GB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14058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12:00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Q/A Session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1450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12:30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Lunch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4288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13:30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WGISS Report on FDA TW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6730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13:50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GB" sz="1400" b="1" dirty="0"/>
                        <a:t>Break-out groups: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sz="1400" b="1" dirty="0"/>
                        <a:t>Data quality and integrity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sz="1400" b="1" dirty="0"/>
                        <a:t>Evolving relationship with user communities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sz="1400" b="1" dirty="0"/>
                        <a:t>Roles of the public &amp; private sector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0592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15:00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Coffee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1927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15:30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De-brief of break-out groups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6002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16:30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/>
                        <a:t>Conclusions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5636875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05" y="1371600"/>
            <a:ext cx="2882880" cy="191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849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12506</TotalTime>
  <Words>107</Words>
  <Application>Microsoft Macintosh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Welcome and Logistics</vt:lpstr>
      <vt:lpstr>PowerPoint Presentation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Mark Dowell;Astrid Koch;Martin Ditter</dc:creator>
  <cp:lastModifiedBy>Martin Ditter</cp:lastModifiedBy>
  <cp:revision>330</cp:revision>
  <cp:lastPrinted>2018-04-09T16:10:23Z</cp:lastPrinted>
  <dcterms:modified xsi:type="dcterms:W3CDTF">2018-04-26T12:45:22Z</dcterms:modified>
</cp:coreProperties>
</file>