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64" r:id="rId2"/>
    <p:sldMasterId id="2147483807" r:id="rId3"/>
    <p:sldMasterId id="2147483809" r:id="rId4"/>
    <p:sldMasterId id="2147483822" r:id="rId5"/>
  </p:sldMasterIdLst>
  <p:notesMasterIdLst>
    <p:notesMasterId r:id="rId32"/>
  </p:notesMasterIdLst>
  <p:sldIdLst>
    <p:sldId id="409" r:id="rId6"/>
    <p:sldId id="417" r:id="rId7"/>
    <p:sldId id="424" r:id="rId8"/>
    <p:sldId id="425" r:id="rId9"/>
    <p:sldId id="381" r:id="rId10"/>
    <p:sldId id="377" r:id="rId11"/>
    <p:sldId id="429" r:id="rId12"/>
    <p:sldId id="430" r:id="rId13"/>
    <p:sldId id="431" r:id="rId14"/>
    <p:sldId id="432" r:id="rId15"/>
    <p:sldId id="433" r:id="rId16"/>
    <p:sldId id="434" r:id="rId17"/>
    <p:sldId id="436" r:id="rId18"/>
    <p:sldId id="328" r:id="rId19"/>
    <p:sldId id="344" r:id="rId20"/>
    <p:sldId id="358" r:id="rId21"/>
    <p:sldId id="359" r:id="rId22"/>
    <p:sldId id="428" r:id="rId23"/>
    <p:sldId id="387" r:id="rId24"/>
    <p:sldId id="396" r:id="rId25"/>
    <p:sldId id="408" r:id="rId26"/>
    <p:sldId id="407" r:id="rId27"/>
    <p:sldId id="371" r:id="rId28"/>
    <p:sldId id="435" r:id="rId29"/>
    <p:sldId id="427" r:id="rId30"/>
    <p:sldId id="4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3399"/>
    <a:srgbClr val="CCFFCC"/>
    <a:srgbClr val="3366FF"/>
    <a:srgbClr val="99FF99"/>
    <a:srgbClr val="44DCA6"/>
    <a:srgbClr val="99FFC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93" autoAdjust="0"/>
    <p:restoredTop sz="94125" autoAdjust="0"/>
  </p:normalViewPr>
  <p:slideViewPr>
    <p:cSldViewPr snapToGrid="0">
      <p:cViewPr varScale="1">
        <p:scale>
          <a:sx n="63" d="100"/>
          <a:sy n="63" d="100"/>
        </p:scale>
        <p:origin x="596" y="60"/>
      </p:cViewPr>
      <p:guideLst/>
    </p:cSldViewPr>
  </p:slideViewPr>
  <p:notesTextViewPr>
    <p:cViewPr>
      <p:scale>
        <a:sx n="1" d="1"/>
        <a:sy n="1" d="1"/>
      </p:scale>
      <p:origin x="0" y="0"/>
    </p:cViewPr>
  </p:notesTextViewPr>
  <p:sorterViewPr>
    <p:cViewPr>
      <p:scale>
        <a:sx n="100" d="100"/>
        <a:sy n="100" d="100"/>
      </p:scale>
      <p:origin x="0" y="-86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38E1B-9C10-4CC1-BA07-44581D4D646B}" type="datetimeFigureOut">
              <a:rPr lang="en-AU" smtClean="0"/>
              <a:t>12/11/2018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6F46F-3444-4C71-B0FC-E10C70DE6FA8}" type="slidenum">
              <a:rPr lang="en-AU" smtClean="0"/>
              <a:t>‹#›</a:t>
            </a:fld>
            <a:endParaRPr lang="en-AU"/>
          </a:p>
        </p:txBody>
      </p:sp>
    </p:spTree>
    <p:extLst>
      <p:ext uri="{BB962C8B-B14F-4D97-AF65-F5344CB8AC3E}">
        <p14:creationId xmlns:p14="http://schemas.microsoft.com/office/powerpoint/2010/main" val="68285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7200">
              <a:defRPr/>
            </a:pPr>
            <a:fld id="{0EA3700E-4A56-40A3-A2FF-29A2C85DB04B}" type="slidenum">
              <a:rPr lang="en-US" kern="0">
                <a:solidFill>
                  <a:srgbClr val="002569"/>
                </a:solidFill>
              </a:rPr>
              <a:pPr defTabSz="457200">
                <a:defRPr/>
              </a:pPr>
              <a:t>7</a:t>
            </a:fld>
            <a:endParaRPr lang="en-US" kern="0">
              <a:solidFill>
                <a:srgbClr val="002569"/>
              </a:solidFill>
            </a:endParaRPr>
          </a:p>
        </p:txBody>
      </p:sp>
    </p:spTree>
    <p:extLst>
      <p:ext uri="{BB962C8B-B14F-4D97-AF65-F5344CB8AC3E}">
        <p14:creationId xmlns:p14="http://schemas.microsoft.com/office/powerpoint/2010/main" val="110574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40C83E-B28A-45AA-9AA9-E879FE40346B}" type="slidenum">
              <a:rPr lang="en-AU">
                <a:solidFill>
                  <a:prstClr val="black"/>
                </a:solidFill>
              </a:rPr>
              <a:pPr/>
              <a:t>15</a:t>
            </a:fld>
            <a:endParaRPr lang="en-AU">
              <a:solidFill>
                <a:prstClr val="black"/>
              </a:solidFill>
            </a:endParaRPr>
          </a:p>
        </p:txBody>
      </p:sp>
      <p:sp>
        <p:nvSpPr>
          <p:cNvPr id="30722" name="Rectangle 2"/>
          <p:cNvSpPr>
            <a:spLocks noGrp="1" noRot="1" noChangeAspect="1" noChangeArrowheads="1" noTextEdit="1"/>
          </p:cNvSpPr>
          <p:nvPr>
            <p:ph type="sldImg"/>
          </p:nvPr>
        </p:nvSpPr>
        <p:spPr>
          <a:xfrm>
            <a:off x="685800" y="1143000"/>
            <a:ext cx="5486400" cy="3086100"/>
          </a:xfrm>
          <a:ln/>
        </p:spPr>
      </p:sp>
      <p:sp>
        <p:nvSpPr>
          <p:cNvPr id="30723" name="Rectangle 3"/>
          <p:cNvSpPr>
            <a:spLocks noGrp="1" noChangeArrowheads="1"/>
          </p:cNvSpPr>
          <p:nvPr>
            <p:ph type="body" idx="1"/>
          </p:nvPr>
        </p:nvSpPr>
        <p:spPr/>
        <p:txBody>
          <a:bodyPr/>
          <a:lstStyle/>
          <a:p>
            <a:pPr>
              <a:spcBef>
                <a:spcPct val="0"/>
              </a:spcBef>
              <a:buFontTx/>
              <a:buChar char="•"/>
            </a:pPr>
            <a:r>
              <a:rPr lang="en-AU" dirty="0" smtClean="0"/>
              <a:t>Individual management requirements to determine optimal information needed for decision-making purposes whilst minimizing costs. </a:t>
            </a:r>
          </a:p>
          <a:p>
            <a:pPr>
              <a:spcBef>
                <a:spcPct val="0"/>
              </a:spcBef>
              <a:buFontTx/>
              <a:buChar char="•"/>
            </a:pPr>
            <a:r>
              <a:rPr lang="en-US" dirty="0" smtClean="0"/>
              <a:t>Mention red outlines</a:t>
            </a:r>
            <a:r>
              <a:rPr lang="en-US" baseline="0" dirty="0" smtClean="0"/>
              <a:t> </a:t>
            </a:r>
            <a:r>
              <a:rPr lang="en-US" baseline="0" dirty="0" err="1" smtClean="0"/>
              <a:t>posidonia</a:t>
            </a:r>
            <a:r>
              <a:rPr lang="en-US" baseline="0" dirty="0" smtClean="0"/>
              <a:t> beds</a:t>
            </a:r>
            <a:endParaRPr lang="en-AU" dirty="0"/>
          </a:p>
        </p:txBody>
      </p:sp>
    </p:spTree>
    <p:extLst>
      <p:ext uri="{BB962C8B-B14F-4D97-AF65-F5344CB8AC3E}">
        <p14:creationId xmlns:p14="http://schemas.microsoft.com/office/powerpoint/2010/main" val="99807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C790AB0-29FC-4BF7-8117-3947C896C860}"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360952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8368" y="274641"/>
            <a:ext cx="11281832" cy="852487"/>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478369" y="1268413"/>
            <a:ext cx="11281833" cy="4572855"/>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a:xfrm>
            <a:off x="903990" y="6504332"/>
            <a:ext cx="8111793" cy="124274"/>
          </a:xfrm>
          <a:prstGeom prst="rect">
            <a:avLst/>
          </a:prstGeom>
        </p:spPr>
        <p:txBody>
          <a:bodyPr/>
          <a:lstStyle/>
          <a:p>
            <a:pPr defTabSz="342900"/>
            <a:r>
              <a:rPr lang="en-AU" kern="0" smtClean="0">
                <a:solidFill>
                  <a:srgbClr val="002569"/>
                </a:solidFill>
              </a:rPr>
              <a:t>Living Planet Symposium, Prague, 9-13 May 2016</a:t>
            </a:r>
            <a:endParaRPr lang="en-AU" kern="0">
              <a:solidFill>
                <a:srgbClr val="002569"/>
              </a:solidFill>
            </a:endParaRPr>
          </a:p>
        </p:txBody>
      </p:sp>
      <p:sp>
        <p:nvSpPr>
          <p:cNvPr id="10" name="Slide Number Placeholder 17"/>
          <p:cNvSpPr>
            <a:spLocks noGrp="1"/>
          </p:cNvSpPr>
          <p:nvPr>
            <p:ph type="sldNum" sz="quarter" idx="4"/>
          </p:nvPr>
        </p:nvSpPr>
        <p:spPr>
          <a:xfrm>
            <a:off x="440267" y="6516070"/>
            <a:ext cx="385052" cy="103875"/>
          </a:xfrm>
          <a:prstGeom prst="rect">
            <a:avLst/>
          </a:prstGeom>
        </p:spPr>
        <p:txBody>
          <a:bodyPr vert="horz" lIns="0" tIns="0" rIns="0" bIns="0" rtlCol="0" anchor="ctr"/>
          <a:lstStyle>
            <a:lvl1pPr algn="r">
              <a:defRPr sz="675">
                <a:solidFill>
                  <a:schemeClr val="bg1"/>
                </a:solidFill>
              </a:defRPr>
            </a:lvl1pPr>
          </a:lstStyle>
          <a:p>
            <a:fld id="{2ABE124A-B5C5-46E0-B944-45307B126769}" type="slidenum">
              <a:rPr lang="en-AU" smtClean="0">
                <a:solidFill>
                  <a:srgbClr val="696969"/>
                </a:solidFill>
              </a:rPr>
              <a:pPr/>
              <a:t>‹#›</a:t>
            </a:fld>
            <a:r>
              <a:rPr lang="en-AU" dirty="0">
                <a:solidFill>
                  <a:srgbClr val="696969"/>
                </a:solidFill>
              </a:rPr>
              <a:t>  |</a:t>
            </a:r>
          </a:p>
        </p:txBody>
      </p:sp>
    </p:spTree>
    <p:extLst>
      <p:ext uri="{BB962C8B-B14F-4D97-AF65-F5344CB8AC3E}">
        <p14:creationId xmlns:p14="http://schemas.microsoft.com/office/powerpoint/2010/main" val="369562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a:lstStyle>
            <a:lvl2pPr marL="189000" indent="-188119">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baseline="0">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169497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 text or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484" y="1276350"/>
            <a:ext cx="5520000" cy="4555650"/>
          </a:xfrm>
        </p:spPr>
        <p:txBody>
          <a:bodyPr>
            <a:no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8" name="Picture Placeholder 7"/>
          <p:cNvSpPr>
            <a:spLocks noGrp="1"/>
          </p:cNvSpPr>
          <p:nvPr>
            <p:ph type="pic" sz="quarter" idx="15"/>
          </p:nvPr>
        </p:nvSpPr>
        <p:spPr>
          <a:xfrm>
            <a:off x="6240484" y="1276350"/>
            <a:ext cx="5520000" cy="4555650"/>
          </a:xfrm>
        </p:spPr>
        <p:txBody>
          <a:bodyPr rtlCol="0">
            <a:noAutofit/>
          </a:bodyPr>
          <a:lstStyle/>
          <a:p>
            <a:pPr lvl="0"/>
            <a:r>
              <a:rPr lang="en-US" noProof="0" smtClean="0"/>
              <a:t>Click icon to add picture</a:t>
            </a:r>
            <a:endParaRPr lang="en-AU" noProof="0" dirty="0"/>
          </a:p>
        </p:txBody>
      </p:sp>
      <p:sp>
        <p:nvSpPr>
          <p:cNvPr id="6" name="Footer Placeholder 4"/>
          <p:cNvSpPr>
            <a:spLocks noGrp="1"/>
          </p:cNvSpPr>
          <p:nvPr>
            <p:ph type="ftr" sz="quarter" idx="16"/>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115766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w 2 pi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484" y="1276350"/>
            <a:ext cx="5520000" cy="4555650"/>
          </a:xfrm>
        </p:spPr>
        <p:txBody>
          <a:bodyPr>
            <a:no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Picture Placeholder 5"/>
          <p:cNvSpPr>
            <a:spLocks noGrp="1"/>
          </p:cNvSpPr>
          <p:nvPr>
            <p:ph type="pic" sz="quarter" idx="14"/>
          </p:nvPr>
        </p:nvSpPr>
        <p:spPr>
          <a:xfrm>
            <a:off x="6240484" y="1276350"/>
            <a:ext cx="5520000" cy="2251650"/>
          </a:xfrm>
        </p:spPr>
        <p:txBody>
          <a:bodyPr rtlCol="0">
            <a:noAutofit/>
          </a:bodyPr>
          <a:lstStyle/>
          <a:p>
            <a:pPr lvl="0"/>
            <a:r>
              <a:rPr lang="en-US" noProof="0" smtClean="0"/>
              <a:t>Click icon to add picture</a:t>
            </a:r>
            <a:endParaRPr lang="en-US" noProof="0" dirty="0"/>
          </a:p>
        </p:txBody>
      </p:sp>
      <p:sp>
        <p:nvSpPr>
          <p:cNvPr id="7" name="Picture Placeholder 5"/>
          <p:cNvSpPr>
            <a:spLocks noGrp="1"/>
          </p:cNvSpPr>
          <p:nvPr>
            <p:ph type="pic" sz="quarter" idx="15"/>
          </p:nvPr>
        </p:nvSpPr>
        <p:spPr>
          <a:xfrm>
            <a:off x="6240484" y="3708000"/>
            <a:ext cx="5520000" cy="2124000"/>
          </a:xfrm>
        </p:spPr>
        <p:txBody>
          <a:bodyPr rtlCol="0">
            <a:noAutofit/>
          </a:bodyPr>
          <a:lstStyle/>
          <a:p>
            <a:pPr lvl="0"/>
            <a:r>
              <a:rPr lang="en-US" noProof="0" smtClean="0"/>
              <a:t>Click icon to add picture</a:t>
            </a:r>
            <a:endParaRPr lang="en-US" noProof="0" dirty="0"/>
          </a:p>
        </p:txBody>
      </p:sp>
      <p:sp>
        <p:nvSpPr>
          <p:cNvPr id="9"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8" name="Footer Placeholder 4"/>
          <p:cNvSpPr>
            <a:spLocks noGrp="1"/>
          </p:cNvSpPr>
          <p:nvPr>
            <p:ph type="ftr" sz="quarter" idx="16"/>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341557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484" y="1276350"/>
            <a:ext cx="5520000" cy="540000"/>
          </a:xfrm>
        </p:spPr>
        <p:txBody>
          <a:bodyPr>
            <a:noAutofit/>
          </a:bodyPr>
          <a:lstStyle>
            <a:lvl1pPr marL="0" indent="0">
              <a:spcAft>
                <a:spcPts val="0"/>
              </a:spcAft>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6240484" y="1276350"/>
            <a:ext cx="5520000" cy="540000"/>
          </a:xfrm>
        </p:spPr>
        <p:txBody>
          <a:bodyPr>
            <a:noAutofit/>
          </a:bodyPr>
          <a:lstStyle>
            <a:lvl1pPr marL="0" indent="0">
              <a:spcAft>
                <a:spcPts val="0"/>
              </a:spcAft>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12" name="Picture Placeholder 11"/>
          <p:cNvSpPr>
            <a:spLocks noGrp="1"/>
          </p:cNvSpPr>
          <p:nvPr>
            <p:ph type="pic" sz="quarter" idx="15"/>
          </p:nvPr>
        </p:nvSpPr>
        <p:spPr>
          <a:xfrm>
            <a:off x="480484" y="1933250"/>
            <a:ext cx="5520000" cy="3902400"/>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6"/>
          </p:nvPr>
        </p:nvSpPr>
        <p:spPr>
          <a:xfrm>
            <a:off x="6240484" y="1933250"/>
            <a:ext cx="5520000" cy="3902400"/>
          </a:xfrm>
        </p:spPr>
        <p:txBody>
          <a:bodyPr rtlCol="0">
            <a:noAutofit/>
          </a:bodyPr>
          <a:lstStyle/>
          <a:p>
            <a:pPr lvl="0"/>
            <a:r>
              <a:rPr lang="en-US" noProof="0" smtClean="0"/>
              <a:t>Click icon to add picture</a:t>
            </a:r>
            <a:endParaRPr lang="en-AU" noProof="0" dirty="0"/>
          </a:p>
        </p:txBody>
      </p:sp>
      <p:sp>
        <p:nvSpPr>
          <p:cNvPr id="8" name="Footer Placeholder 4"/>
          <p:cNvSpPr>
            <a:spLocks noGrp="1"/>
          </p:cNvSpPr>
          <p:nvPr>
            <p:ph type="ftr" sz="quarter" idx="17"/>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2993917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484" y="1273375"/>
            <a:ext cx="3600000" cy="540000"/>
          </a:xfrm>
        </p:spPr>
        <p:txBody>
          <a:bodyPr>
            <a:noAutofit/>
          </a:bodyPr>
          <a:lstStyle>
            <a:lvl1pPr marL="0" indent="0">
              <a:spcAft>
                <a:spcPts val="0"/>
              </a:spcAft>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325967" y="1273375"/>
            <a:ext cx="3600000" cy="540000"/>
          </a:xfrm>
        </p:spPr>
        <p:txBody>
          <a:bodyPr>
            <a:noAutofit/>
          </a:bodyPr>
          <a:lstStyle>
            <a:lvl1pPr marL="0" indent="0">
              <a:spcAft>
                <a:spcPts val="0"/>
              </a:spcAft>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Text Placeholder 4"/>
          <p:cNvSpPr>
            <a:spLocks noGrp="1"/>
          </p:cNvSpPr>
          <p:nvPr>
            <p:ph type="body" sz="quarter" idx="14"/>
          </p:nvPr>
        </p:nvSpPr>
        <p:spPr>
          <a:xfrm>
            <a:off x="8171451" y="1273375"/>
            <a:ext cx="3600000" cy="540000"/>
          </a:xfrm>
        </p:spPr>
        <p:txBody>
          <a:bodyPr>
            <a:noAutofit/>
          </a:bodyPr>
          <a:lstStyle>
            <a:lvl1pPr marL="0" indent="0">
              <a:spcAft>
                <a:spcPts val="0"/>
              </a:spcAft>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9"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10" name="Picture Placeholder 11"/>
          <p:cNvSpPr>
            <a:spLocks noGrp="1"/>
          </p:cNvSpPr>
          <p:nvPr>
            <p:ph type="pic" sz="quarter" idx="17"/>
          </p:nvPr>
        </p:nvSpPr>
        <p:spPr>
          <a:xfrm>
            <a:off x="480484" y="1921377"/>
            <a:ext cx="3600000" cy="3914275"/>
          </a:xfrm>
        </p:spPr>
        <p:txBody>
          <a:bodyPr rtlCol="0">
            <a:noAutofit/>
          </a:bodyPr>
          <a:lstStyle/>
          <a:p>
            <a:pPr lvl="0"/>
            <a:r>
              <a:rPr lang="en-US" noProof="0" smtClean="0"/>
              <a:t>Click icon to add picture</a:t>
            </a:r>
            <a:endParaRPr lang="en-AU" noProof="0" dirty="0"/>
          </a:p>
        </p:txBody>
      </p:sp>
      <p:sp>
        <p:nvSpPr>
          <p:cNvPr id="12" name="Picture Placeholder 11"/>
          <p:cNvSpPr>
            <a:spLocks noGrp="1"/>
          </p:cNvSpPr>
          <p:nvPr>
            <p:ph type="pic" sz="quarter" idx="18"/>
          </p:nvPr>
        </p:nvSpPr>
        <p:spPr>
          <a:xfrm>
            <a:off x="4325967" y="1921377"/>
            <a:ext cx="3600000" cy="3914275"/>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9"/>
          </p:nvPr>
        </p:nvSpPr>
        <p:spPr>
          <a:xfrm>
            <a:off x="8171451" y="1921377"/>
            <a:ext cx="3600000" cy="3914275"/>
          </a:xfrm>
        </p:spPr>
        <p:txBody>
          <a:bodyPr rtlCol="0">
            <a:noAutofit/>
          </a:bodyPr>
          <a:lstStyle/>
          <a:p>
            <a:pPr lvl="0"/>
            <a:r>
              <a:rPr lang="en-US" noProof="0" smtClean="0"/>
              <a:t>Click icon to add picture</a:t>
            </a:r>
            <a:endParaRPr lang="en-AU" noProof="0" dirty="0"/>
          </a:p>
        </p:txBody>
      </p:sp>
      <p:sp>
        <p:nvSpPr>
          <p:cNvPr id="11" name="Footer Placeholder 4"/>
          <p:cNvSpPr>
            <a:spLocks noGrp="1"/>
          </p:cNvSpPr>
          <p:nvPr>
            <p:ph type="ftr" sz="quarter" idx="20"/>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71042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numCol="2" spcCol="360000"/>
          <a:lstStyle>
            <a:lvl2pPr marL="189000" indent="-188119">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1182754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numCol="3" spcCol="360000"/>
          <a:lstStyle>
            <a:lvl2pPr marL="189000" indent="-188119">
              <a:defRPr/>
            </a:lvl2pPr>
            <a:lvl5pPr>
              <a:buClr>
                <a:srgbClr val="4F4C4D"/>
              </a:buClr>
              <a:defRPr>
                <a:solidFill>
                  <a:srgbClr val="4846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23062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umb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a:lstStyle>
            <a:lvl1pPr marL="283500" indent="-283500">
              <a:buFont typeface="+mj-lt"/>
              <a:buAutoNum type="arabicPeriod"/>
              <a:defRPr/>
            </a:lvl1pPr>
            <a:lvl2pPr marL="472500" indent="-188119">
              <a:defRPr/>
            </a:lvl2pPr>
            <a:lvl3pPr marL="567000">
              <a:defRPr/>
            </a:lvl3pPr>
            <a:lvl4pPr marL="756000">
              <a:defRPr/>
            </a:lvl4pPr>
            <a:lvl5pPr marL="945000">
              <a:buClr>
                <a:srgbClr val="4F4C4D"/>
              </a:buClr>
              <a:defRPr>
                <a:solidFill>
                  <a:srgbClr val="4F4C4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74054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9300"/>
          </a:xfrm>
        </p:spPr>
        <p:txBody>
          <a:bodyPr/>
          <a:lstStyle>
            <a:lvl1pPr>
              <a:lnSpc>
                <a:spcPct val="85000"/>
              </a:lnSpc>
              <a:spcAft>
                <a:spcPts val="0"/>
              </a:spcAft>
              <a:defRPr sz="3000" b="1">
                <a:solidFill>
                  <a:schemeClr val="accent1">
                    <a:lumMod val="75000"/>
                  </a:schemeClr>
                </a:solidFill>
              </a:defRPr>
            </a:lvl1pPr>
            <a:lvl2pPr marL="0" indent="0">
              <a:lnSpc>
                <a:spcPct val="85000"/>
              </a:lnSpc>
              <a:spcAft>
                <a:spcPts val="0"/>
              </a:spcAft>
              <a:buNone/>
              <a:defRPr sz="3000" b="1">
                <a:solidFill>
                  <a:schemeClr val="accent2"/>
                </a:solidFill>
              </a:defRPr>
            </a:lvl2pPr>
            <a:lvl3pPr marL="0" indent="0">
              <a:spcBef>
                <a:spcPts val="165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4002701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w full pictur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480484" y="1276350"/>
            <a:ext cx="11280000" cy="4559300"/>
          </a:xfrm>
        </p:spPr>
        <p:txBody>
          <a:bodyPr rtlCol="0">
            <a:noAutofit/>
          </a:bodyPr>
          <a:lstStyle/>
          <a:p>
            <a:pPr lvl="0"/>
            <a:r>
              <a:rPr lang="en-US" noProof="0" smtClean="0"/>
              <a:t>Click icon to add picture</a:t>
            </a:r>
            <a:endParaRPr lang="en-US" noProof="0" dirty="0"/>
          </a:p>
        </p:txBody>
      </p:sp>
      <p:sp>
        <p:nvSpPr>
          <p:cNvPr id="5"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6" name="Footer Placeholder 4"/>
          <p:cNvSpPr>
            <a:spLocks noGrp="1"/>
          </p:cNvSpPr>
          <p:nvPr>
            <p:ph type="ftr" sz="quarter" idx="15"/>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293009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fld id="{86CB4B4D-7CA3-9044-876B-883B54F8677D}" type="slidenum">
              <a:rPr>
                <a:solidFill>
                  <a:srgbClr val="002569"/>
                </a:solidFill>
              </a:rPr>
              <a:pPr/>
              <a:t>‹#›</a:t>
            </a:fld>
            <a:endParaRPr dirty="0">
              <a:solidFill>
                <a:srgbClr val="002569"/>
              </a:solidFill>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1500">
                <a:latin typeface="Arial" panose="020B0604020202020204" pitchFamily="34" charset="0"/>
                <a:cs typeface="Arial" panose="020B0604020202020204" pitchFamily="34" charset="0"/>
              </a:defRPr>
            </a:lvl1pPr>
            <a:lvl2pPr marL="576695" indent="-233795">
              <a:buFont typeface="Courier New" panose="02070309020205020404" pitchFamily="49" charset="0"/>
              <a:buChar char="o"/>
              <a:defRPr sz="1500">
                <a:latin typeface="Arial" panose="020B0604020202020204" pitchFamily="34" charset="0"/>
                <a:cs typeface="Arial" panose="020B0604020202020204" pitchFamily="34" charset="0"/>
              </a:defRPr>
            </a:lvl2pPr>
            <a:lvl3pPr marL="891539" indent="-205739">
              <a:buFont typeface="Wingdings" panose="05000000000000000000" pitchFamily="2" charset="2"/>
              <a:buChar cha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31976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0582" y="6056316"/>
            <a:ext cx="12215284" cy="801687"/>
            <a:chOff x="-7938" y="6056313"/>
            <a:chExt cx="9161463" cy="801687"/>
          </a:xfrm>
        </p:grpSpPr>
        <p:sp>
          <p:nvSpPr>
            <p:cNvPr id="4" name="AutoShape 4"/>
            <p:cNvSpPr>
              <a:spLocks noChangeAspect="1" noChangeArrowheads="1" noTextEdit="1"/>
            </p:cNvSpPr>
            <p:nvPr/>
          </p:nvSpPr>
          <p:spPr bwMode="auto">
            <a:xfrm>
              <a:off x="-7938" y="6056313"/>
              <a:ext cx="9161463" cy="801687"/>
            </a:xfrm>
            <a:prstGeom prst="rect">
              <a:avLst/>
            </a:prstGeom>
            <a:no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nvGrpSpPr>
            <p:cNvPr id="3" name="Group 1"/>
            <p:cNvGrpSpPr>
              <a:grpSpLocks/>
            </p:cNvGrpSpPr>
            <p:nvPr/>
          </p:nvGrpSpPr>
          <p:grpSpPr bwMode="auto">
            <a:xfrm>
              <a:off x="1588" y="6065838"/>
              <a:ext cx="9142412" cy="690562"/>
              <a:chOff x="1495" y="6065893"/>
              <a:chExt cx="9143026" cy="690563"/>
            </a:xfrm>
          </p:grpSpPr>
          <p:sp>
            <p:nvSpPr>
              <p:cNvPr id="7" name="Freeform 8"/>
              <p:cNvSpPr>
                <a:spLocks noEditPoints="1"/>
              </p:cNvSpPr>
              <p:nvPr/>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fontAlgn="base">
                  <a:spcBef>
                    <a:spcPct val="0"/>
                  </a:spcBef>
                  <a:spcAft>
                    <a:spcPct val="0"/>
                  </a:spcAft>
                  <a:defRPr/>
                </a:pPr>
                <a:endParaRPr lang="en-AU" sz="1350">
                  <a:solidFill>
                    <a:srgbClr val="000000"/>
                  </a:solidFill>
                  <a:latin typeface="Arial" charset="0"/>
                </a:endParaRPr>
              </a:p>
            </p:txBody>
          </p:sp>
          <p:sp>
            <p:nvSpPr>
              <p:cNvPr id="8" name="Freeform 9"/>
              <p:cNvSpPr>
                <a:spLocks noEditPoints="1"/>
              </p:cNvSpPr>
              <p:nvPr/>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0" name="Freeform 10"/>
              <p:cNvSpPr>
                <a:spLocks/>
              </p:cNvSpPr>
              <p:nvPr/>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1" name="Freeform 11"/>
              <p:cNvSpPr>
                <a:spLocks/>
              </p:cNvSpPr>
              <p:nvPr/>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pic>
          <p:nvPicPr>
            <p:cNvPr id="6" name="Picture 78"/>
            <p:cNvPicPr>
              <a:picLocks noChangeAspect="1" noChangeArrowheads="1"/>
            </p:cNvPicPr>
            <p:nvPr/>
          </p:nvPicPr>
          <p:blipFill>
            <a:blip r:embed="rId3" cstate="print"/>
            <a:srcRect/>
            <a:stretch>
              <a:fillRect/>
            </a:stretch>
          </p:blipFill>
          <p:spPr bwMode="auto">
            <a:xfrm>
              <a:off x="8459788" y="6191250"/>
              <a:ext cx="454025" cy="454025"/>
            </a:xfrm>
            <a:prstGeom prst="rect">
              <a:avLst/>
            </a:prstGeom>
            <a:noFill/>
            <a:ln w="9525">
              <a:noFill/>
              <a:miter lim="800000"/>
              <a:headEnd/>
              <a:tailEnd/>
            </a:ln>
          </p:spPr>
        </p:pic>
      </p:grpSp>
      <p:sp>
        <p:nvSpPr>
          <p:cNvPr id="9" name="Text Placeholder 8"/>
          <p:cNvSpPr>
            <a:spLocks noGrp="1"/>
          </p:cNvSpPr>
          <p:nvPr>
            <p:ph type="body" sz="quarter" idx="10"/>
          </p:nvPr>
        </p:nvSpPr>
        <p:spPr>
          <a:xfrm>
            <a:off x="480002" y="1276350"/>
            <a:ext cx="9969500" cy="4559301"/>
          </a:xfrm>
        </p:spPr>
        <p:txBody>
          <a:bodyPr/>
          <a:lstStyle>
            <a:lvl1pPr>
              <a:spcAft>
                <a:spcPts val="0"/>
              </a:spcAft>
              <a:defRPr sz="3300" b="1">
                <a:solidFill>
                  <a:schemeClr val="accent1"/>
                </a:solidFill>
              </a:defRPr>
            </a:lvl1pPr>
            <a:lvl2pPr marL="0" indent="0">
              <a:lnSpc>
                <a:spcPct val="75000"/>
              </a:lnSpc>
              <a:spcAft>
                <a:spcPts val="638"/>
              </a:spcAft>
              <a:buNone/>
              <a:defRPr sz="3300" b="1">
                <a:solidFill>
                  <a:schemeClr val="bg1"/>
                </a:solidFill>
              </a:defRPr>
            </a:lvl2pPr>
            <a:lvl3pPr marL="0" indent="0">
              <a:buNone/>
              <a:defRPr sz="165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2" name="Footer Placeholder 5"/>
          <p:cNvSpPr>
            <a:spLocks noGrp="1"/>
          </p:cNvSpPr>
          <p:nvPr>
            <p:ph type="ftr" sz="quarter" idx="11"/>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23153053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830011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2900735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accent1"/>
        </a:solidFill>
        <a:effectLst/>
      </p:bgPr>
    </p:bg>
    <p:spTree>
      <p:nvGrpSpPr>
        <p:cNvPr id="1" name=""/>
        <p:cNvGrpSpPr/>
        <p:nvPr/>
      </p:nvGrpSpPr>
      <p:grpSpPr>
        <a:xfrm>
          <a:off x="0" y="0"/>
          <a:ext cx="0" cy="0"/>
          <a:chOff x="0" y="0"/>
          <a:chExt cx="0" cy="0"/>
        </a:xfrm>
      </p:grpSpPr>
      <p:grpSp>
        <p:nvGrpSpPr>
          <p:cNvPr id="2" name="Group 23"/>
          <p:cNvGrpSpPr>
            <a:grpSpLocks/>
          </p:cNvGrpSpPr>
          <p:nvPr/>
        </p:nvGrpSpPr>
        <p:grpSpPr bwMode="auto">
          <a:xfrm>
            <a:off x="2" y="5500688"/>
            <a:ext cx="12223751" cy="996950"/>
            <a:chOff x="608" y="5500319"/>
            <a:chExt cx="9167813" cy="996950"/>
          </a:xfrm>
        </p:grpSpPr>
        <p:grpSp>
          <p:nvGrpSpPr>
            <p:cNvPr id="3" name="Group 22"/>
            <p:cNvGrpSpPr>
              <a:grpSpLocks/>
            </p:cNvGrpSpPr>
            <p:nvPr/>
          </p:nvGrpSpPr>
          <p:grpSpPr bwMode="auto">
            <a:xfrm>
              <a:off x="608" y="5500319"/>
              <a:ext cx="9167813" cy="996950"/>
              <a:chOff x="-7938" y="5668963"/>
              <a:chExt cx="9167813" cy="996950"/>
            </a:xfrm>
          </p:grpSpPr>
          <p:sp>
            <p:nvSpPr>
              <p:cNvPr id="25"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6" name="Freeform 24"/>
              <p:cNvSpPr>
                <a:spLocks/>
              </p:cNvSpPr>
              <p:nvPr/>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7" name="Freeform 25"/>
              <p:cNvSpPr>
                <a:spLocks/>
              </p:cNvSpPr>
              <p:nvPr/>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pic>
          <p:nvPicPr>
            <p:cNvPr id="8" name="Picture 78"/>
            <p:cNvPicPr>
              <a:picLocks noChangeAspect="1" noChangeArrowheads="1"/>
            </p:cNvPicPr>
            <p:nvPr/>
          </p:nvPicPr>
          <p:blipFill>
            <a:blip r:embed="rId3" cstate="print"/>
            <a:srcRect/>
            <a:stretch>
              <a:fillRect/>
            </a:stretch>
          </p:blipFill>
          <p:spPr bwMode="auto">
            <a:xfrm>
              <a:off x="8169275" y="5675743"/>
              <a:ext cx="655638" cy="655637"/>
            </a:xfrm>
            <a:prstGeom prst="rect">
              <a:avLst/>
            </a:prstGeom>
            <a:noFill/>
            <a:ln w="9525">
              <a:noFill/>
              <a:miter lim="800000"/>
              <a:headEnd/>
              <a:tailEnd/>
            </a:ln>
          </p:spPr>
        </p:pic>
        <p:grpSp>
          <p:nvGrpSpPr>
            <p:cNvPr id="4" name="Group 8"/>
            <p:cNvGrpSpPr/>
            <p:nvPr/>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2"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6" name="Oval 29"/>
              <p:cNvSpPr>
                <a:spLocks noChangeArrowheads="1"/>
              </p:cNvSpPr>
              <p:nvPr/>
            </p:nvSpPr>
            <p:spPr bwMode="auto">
              <a:xfrm>
                <a:off x="3819525"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2" name="Oval 35"/>
              <p:cNvSpPr>
                <a:spLocks noChangeArrowheads="1"/>
              </p:cNvSpPr>
              <p:nvPr/>
            </p:nvSpPr>
            <p:spPr bwMode="auto">
              <a:xfrm>
                <a:off x="4141788"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grpSp>
      <p:sp>
        <p:nvSpPr>
          <p:cNvPr id="11" name="Title 10"/>
          <p:cNvSpPr>
            <a:spLocks noGrp="1"/>
          </p:cNvSpPr>
          <p:nvPr>
            <p:ph type="title"/>
          </p:nvPr>
        </p:nvSpPr>
        <p:spPr>
          <a:xfrm>
            <a:off x="480000" y="2866540"/>
            <a:ext cx="9959400" cy="720000"/>
          </a:xfrm>
          <a:prstGeom prst="rect">
            <a:avLst/>
          </a:prstGeom>
        </p:spPr>
        <p:txBody>
          <a:bodyPr>
            <a:noAutofit/>
          </a:bodyPr>
          <a:lstStyle>
            <a:lvl1pPr>
              <a:lnSpc>
                <a:spcPct val="85000"/>
              </a:lnSpc>
              <a:spcAft>
                <a:spcPts val="0"/>
              </a:spcAft>
              <a:defRPr sz="4125">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480000" y="3712540"/>
            <a:ext cx="3696000" cy="1530000"/>
          </a:xfrm>
        </p:spPr>
        <p:txBody>
          <a:bodyPr>
            <a:noAutofit/>
          </a:bodyPr>
          <a:lstStyle>
            <a:lvl1pPr>
              <a:lnSpc>
                <a:spcPct val="90000"/>
              </a:lnSpc>
              <a:spcAft>
                <a:spcPts val="0"/>
              </a:spcAft>
              <a:defRPr sz="1200" b="1">
                <a:solidFill>
                  <a:srgbClr val="FFFFFF"/>
                </a:solidFill>
              </a:defRPr>
            </a:lvl1pPr>
            <a:lvl2pPr marL="0" indent="0">
              <a:lnSpc>
                <a:spcPct val="90000"/>
              </a:lnSpc>
              <a:spcAft>
                <a:spcPts val="425"/>
              </a:spcAft>
              <a:buNone/>
              <a:defRPr sz="1200">
                <a:solidFill>
                  <a:srgbClr val="FFFFFF"/>
                </a:solidFill>
              </a:defRPr>
            </a:lvl2pPr>
            <a:lvl3pPr marL="200025" indent="-200025">
              <a:lnSpc>
                <a:spcPct val="90000"/>
              </a:lnSpc>
              <a:spcAft>
                <a:spcPts val="0"/>
              </a:spcAft>
              <a:buNone/>
              <a:tabLst>
                <a:tab pos="200025" algn="l"/>
              </a:tabLst>
              <a:defRPr sz="1200">
                <a:solidFill>
                  <a:srgbClr val="FFFFFF"/>
                </a:solidFill>
              </a:defRPr>
            </a:lvl3pPr>
            <a:lvl4pPr>
              <a:defRPr sz="1200">
                <a:solidFill>
                  <a:srgbClr val="FFFFFF"/>
                </a:solidFill>
              </a:defRPr>
            </a:lvl4pPr>
            <a:lvl5pPr>
              <a:defRPr sz="12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2"/>
          <p:cNvSpPr>
            <a:spLocks noGrp="1"/>
          </p:cNvSpPr>
          <p:nvPr>
            <p:ph type="body" sz="quarter" idx="11"/>
          </p:nvPr>
        </p:nvSpPr>
        <p:spPr>
          <a:xfrm>
            <a:off x="4800000" y="3712540"/>
            <a:ext cx="3696000" cy="1530000"/>
          </a:xfrm>
        </p:spPr>
        <p:txBody>
          <a:bodyPr>
            <a:noAutofit/>
          </a:bodyPr>
          <a:lstStyle>
            <a:lvl1pPr marL="203597" indent="-203597">
              <a:lnSpc>
                <a:spcPct val="90000"/>
              </a:lnSpc>
              <a:spcAft>
                <a:spcPts val="0"/>
              </a:spcAft>
              <a:tabLst>
                <a:tab pos="266700" algn="l"/>
              </a:tabLst>
              <a:defRPr sz="1200" b="1">
                <a:solidFill>
                  <a:srgbClr val="FFFFFF"/>
                </a:solidFill>
              </a:defRPr>
            </a:lvl1pPr>
            <a:lvl2pPr marL="0" indent="0">
              <a:lnSpc>
                <a:spcPct val="90000"/>
              </a:lnSpc>
              <a:spcAft>
                <a:spcPts val="425"/>
              </a:spcAft>
              <a:buNone/>
              <a:defRPr sz="1200">
                <a:solidFill>
                  <a:srgbClr val="FFFFFF"/>
                </a:solidFill>
              </a:defRPr>
            </a:lvl2pPr>
            <a:lvl3pPr marL="203597" indent="-203597">
              <a:lnSpc>
                <a:spcPct val="90000"/>
              </a:lnSpc>
              <a:spcAft>
                <a:spcPts val="0"/>
              </a:spcAft>
              <a:buNone/>
              <a:tabLst>
                <a:tab pos="203597" algn="l"/>
              </a:tabLst>
              <a:defRPr lang="en-AU" sz="1200" kern="1200" dirty="0" smtClean="0">
                <a:solidFill>
                  <a:srgbClr val="FFFFFF"/>
                </a:solidFill>
                <a:latin typeface="+mn-lt"/>
                <a:ea typeface="+mn-ea"/>
                <a:cs typeface="+mn-cs"/>
              </a:defRPr>
            </a:lvl3pPr>
            <a:lvl4pPr>
              <a:defRPr sz="1200">
                <a:solidFill>
                  <a:srgbClr val="FFFFFF"/>
                </a:solidFill>
              </a:defRPr>
            </a:lvl4pPr>
            <a:lvl5pPr>
              <a:defRPr sz="12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94" name="Text Placeholder 14"/>
          <p:cNvSpPr>
            <a:spLocks noGrp="1"/>
          </p:cNvSpPr>
          <p:nvPr>
            <p:ph type="body" sz="quarter" idx="17"/>
          </p:nvPr>
        </p:nvSpPr>
        <p:spPr>
          <a:xfrm>
            <a:off x="480000" y="5625959"/>
            <a:ext cx="6336000" cy="144000"/>
          </a:xfrm>
        </p:spPr>
        <p:txBody>
          <a:bodyPr anchor="ctr">
            <a:noAutofit/>
          </a:bodyPr>
          <a:lstStyle>
            <a:lvl1pPr>
              <a:defRPr sz="900" b="1" cap="all" baseline="0">
                <a:solidFill>
                  <a:schemeClr val="bg1"/>
                </a:solidFill>
              </a:defRPr>
            </a:lvl1pPr>
            <a:lvl2pPr marL="0" indent="0">
              <a:buFontTx/>
              <a:buNone/>
              <a:defRPr sz="900">
                <a:solidFill>
                  <a:schemeClr val="bg2"/>
                </a:solidFill>
              </a:defRPr>
            </a:lvl2pPr>
            <a:lvl3pPr marL="0" indent="0">
              <a:buFontTx/>
              <a:buNone/>
              <a:defRPr sz="900">
                <a:solidFill>
                  <a:schemeClr val="bg2"/>
                </a:solidFill>
              </a:defRPr>
            </a:lvl3pPr>
            <a:lvl4pPr marL="0" indent="0">
              <a:buFontTx/>
              <a:buNone/>
              <a:defRPr sz="900">
                <a:solidFill>
                  <a:schemeClr val="bg2"/>
                </a:solidFill>
              </a:defRPr>
            </a:lvl4pPr>
            <a:lvl5pPr marL="0" indent="0">
              <a:buFontTx/>
              <a:buNone/>
              <a:defRPr sz="900">
                <a:solidFill>
                  <a:schemeClr val="bg2"/>
                </a:solidFill>
              </a:defRPr>
            </a:lvl5pPr>
            <a:lvl6pPr marL="0" indent="0">
              <a:buFontTx/>
              <a:buNone/>
              <a:defRPr sz="900">
                <a:solidFill>
                  <a:schemeClr val="bg2"/>
                </a:solidFill>
              </a:defRPr>
            </a:lvl6pPr>
            <a:lvl7pPr marL="0" indent="0">
              <a:buFontTx/>
              <a:buNone/>
              <a:defRPr sz="900">
                <a:solidFill>
                  <a:schemeClr val="bg2"/>
                </a:solidFill>
              </a:defRPr>
            </a:lvl7pPr>
            <a:lvl8pPr marL="0" indent="0">
              <a:buFontTx/>
              <a:buNone/>
              <a:defRPr sz="900">
                <a:solidFill>
                  <a:schemeClr val="bg2"/>
                </a:solidFill>
              </a:defRPr>
            </a:lvl8pPr>
            <a:lvl9pPr marL="0" indent="0">
              <a:buFontTx/>
              <a:buNone/>
              <a:defRPr sz="9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294890252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486" y="269875"/>
            <a:ext cx="11279716" cy="85725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80484" y="1276350"/>
            <a:ext cx="5537200" cy="45593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220886" y="1276350"/>
            <a:ext cx="5539316" cy="45593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2704331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pPr>
              <a:defRPr/>
            </a:pPr>
            <a:endParaRPr lang="en-AU">
              <a:solidFill>
                <a:srgbClr val="FBFEFF"/>
              </a:solidFill>
            </a:endParaRPr>
          </a:p>
        </p:txBody>
      </p:sp>
    </p:spTree>
    <p:extLst>
      <p:ext uri="{BB962C8B-B14F-4D97-AF65-F5344CB8AC3E}">
        <p14:creationId xmlns:p14="http://schemas.microsoft.com/office/powerpoint/2010/main" val="2171191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fld id="{86CB4B4D-7CA3-9044-876B-883B54F8677D}" type="slidenum">
              <a:rPr>
                <a:solidFill>
                  <a:srgbClr val="002569"/>
                </a:solidFill>
              </a:rPr>
              <a:pPr/>
              <a:t>‹#›</a:t>
            </a:fld>
            <a:endParaRPr dirty="0">
              <a:solidFill>
                <a:srgbClr val="002569"/>
              </a:solidFill>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1500">
                <a:latin typeface="Arial" panose="020B0604020202020204" pitchFamily="34" charset="0"/>
                <a:cs typeface="Arial" panose="020B0604020202020204" pitchFamily="34" charset="0"/>
              </a:defRPr>
            </a:lvl1pPr>
            <a:lvl2pPr marL="576695" indent="-233795">
              <a:buFont typeface="Courier New" panose="02070309020205020404" pitchFamily="49" charset="0"/>
              <a:buChar char="o"/>
              <a:defRPr sz="1500">
                <a:latin typeface="Arial" panose="020B0604020202020204" pitchFamily="34" charset="0"/>
                <a:cs typeface="Arial" panose="020B0604020202020204" pitchFamily="34" charset="0"/>
              </a:defRPr>
            </a:lvl2pPr>
            <a:lvl3pPr marL="891539" indent="-205739">
              <a:buFont typeface="Wingdings" panose="05000000000000000000" pitchFamily="2" charset="2"/>
              <a:buChar cha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21322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fld id="{86CB4B4D-7CA3-9044-876B-883B54F8677D}" type="slidenum">
              <a:rPr>
                <a:solidFill>
                  <a:srgbClr val="002569"/>
                </a:solidFill>
              </a:rPr>
              <a:pPr/>
              <a:t>‹#›</a:t>
            </a:fld>
            <a:endParaRPr dirty="0">
              <a:solidFill>
                <a:srgbClr val="002569"/>
              </a:solidFill>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1500">
                <a:latin typeface="Arial" panose="020B0604020202020204" pitchFamily="34" charset="0"/>
                <a:cs typeface="Arial" panose="020B0604020202020204" pitchFamily="34" charset="0"/>
              </a:defRPr>
            </a:lvl1pPr>
            <a:lvl2pPr marL="576695" indent="-233795">
              <a:buFont typeface="Courier New" panose="02070309020205020404" pitchFamily="49" charset="0"/>
              <a:buChar char="o"/>
              <a:defRPr sz="1500">
                <a:latin typeface="Arial" panose="020B0604020202020204" pitchFamily="34" charset="0"/>
                <a:cs typeface="Arial" panose="020B0604020202020204" pitchFamily="34" charset="0"/>
              </a:defRPr>
            </a:lvl2pPr>
            <a:lvl3pPr marL="891539" indent="-205739">
              <a:buFont typeface="Wingdings" panose="05000000000000000000" pitchFamily="2" charset="2"/>
              <a:buChar cha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10579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8368" y="274641"/>
            <a:ext cx="11281832" cy="852487"/>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478369" y="1268413"/>
            <a:ext cx="11281833" cy="4572855"/>
          </a:xfrm>
          <a:prstGeom prst="rect">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a:xfrm>
            <a:off x="903990" y="6504332"/>
            <a:ext cx="8111793" cy="124274"/>
          </a:xfrm>
          <a:prstGeom prst="rect">
            <a:avLst/>
          </a:prstGeom>
        </p:spPr>
        <p:txBody>
          <a:bodyPr/>
          <a:lstStyle/>
          <a:p>
            <a:pPr defTabSz="342900"/>
            <a:r>
              <a:rPr lang="en-AU" kern="0" smtClean="0">
                <a:solidFill>
                  <a:srgbClr val="002569"/>
                </a:solidFill>
              </a:rPr>
              <a:t>Living Planet Symposium, Prague, 9-13 May 2016</a:t>
            </a:r>
            <a:endParaRPr lang="en-AU" kern="0">
              <a:solidFill>
                <a:srgbClr val="002569"/>
              </a:solidFill>
            </a:endParaRPr>
          </a:p>
        </p:txBody>
      </p:sp>
      <p:sp>
        <p:nvSpPr>
          <p:cNvPr id="10" name="Slide Number Placeholder 17"/>
          <p:cNvSpPr>
            <a:spLocks noGrp="1"/>
          </p:cNvSpPr>
          <p:nvPr>
            <p:ph type="sldNum" sz="quarter" idx="4"/>
          </p:nvPr>
        </p:nvSpPr>
        <p:spPr>
          <a:xfrm>
            <a:off x="440267" y="6516070"/>
            <a:ext cx="385052" cy="103875"/>
          </a:xfrm>
          <a:prstGeom prst="rect">
            <a:avLst/>
          </a:prstGeom>
        </p:spPr>
        <p:txBody>
          <a:bodyPr vert="horz" lIns="0" tIns="0" rIns="0" bIns="0" rtlCol="0" anchor="ctr"/>
          <a:lstStyle>
            <a:lvl1pPr algn="r">
              <a:defRPr sz="675">
                <a:solidFill>
                  <a:schemeClr val="bg1"/>
                </a:solidFill>
              </a:defRPr>
            </a:lvl1pPr>
          </a:lstStyle>
          <a:p>
            <a:fld id="{2ABE124A-B5C5-46E0-B944-45307B126769}" type="slidenum">
              <a:rPr lang="en-AU" smtClean="0">
                <a:solidFill>
                  <a:srgbClr val="696969"/>
                </a:solidFill>
              </a:rPr>
              <a:pPr/>
              <a:t>‹#›</a:t>
            </a:fld>
            <a:r>
              <a:rPr lang="en-AU" dirty="0">
                <a:solidFill>
                  <a:srgbClr val="696969"/>
                </a:solidFill>
              </a:rPr>
              <a:t>  |</a:t>
            </a:r>
          </a:p>
        </p:txBody>
      </p:sp>
    </p:spTree>
    <p:extLst>
      <p:ext uri="{BB962C8B-B14F-4D97-AF65-F5344CB8AC3E}">
        <p14:creationId xmlns:p14="http://schemas.microsoft.com/office/powerpoint/2010/main" val="622357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486" y="269875"/>
            <a:ext cx="11279716" cy="85725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9819019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18519"/>
            <a:ext cx="10364451" cy="1596177"/>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678737" y="5883277"/>
            <a:ext cx="2743200" cy="365125"/>
          </a:xfrm>
          <a:prstGeom prst="rect">
            <a:avLst/>
          </a:prstGeom>
        </p:spPr>
        <p:txBody>
          <a:bodyPr/>
          <a:lstStyle/>
          <a:p>
            <a:fld id="{F571BC78-38B1-4453-879B-E96933A2308B}" type="datetimeFigureOut">
              <a:rPr lang="en-AU" smtClean="0"/>
              <a:t>12/11/2018</a:t>
            </a:fld>
            <a:endParaRPr lang="en-AU"/>
          </a:p>
        </p:txBody>
      </p:sp>
      <p:sp>
        <p:nvSpPr>
          <p:cNvPr id="4" name="Footer Placeholder 3"/>
          <p:cNvSpPr>
            <a:spLocks noGrp="1"/>
          </p:cNvSpPr>
          <p:nvPr>
            <p:ph type="ftr" sz="quarter" idx="11"/>
          </p:nvPr>
        </p:nvSpPr>
        <p:spPr>
          <a:xfrm>
            <a:off x="913775" y="5883277"/>
            <a:ext cx="6672887" cy="365125"/>
          </a:xfrm>
          <a:prstGeom prst="rect">
            <a:avLst/>
          </a:prstGeom>
        </p:spPr>
        <p:txBody>
          <a:bodyPr/>
          <a:lstStyle/>
          <a:p>
            <a:endParaRPr lang="en-AU"/>
          </a:p>
        </p:txBody>
      </p:sp>
      <p:sp>
        <p:nvSpPr>
          <p:cNvPr id="5" name="Slide Number Placeholder 4"/>
          <p:cNvSpPr>
            <a:spLocks noGrp="1"/>
          </p:cNvSpPr>
          <p:nvPr>
            <p:ph type="sldNum" sz="quarter" idx="12"/>
          </p:nvPr>
        </p:nvSpPr>
        <p:spPr/>
        <p:txBody>
          <a:bodyPr/>
          <a:lstStyle/>
          <a:p>
            <a:fld id="{AFF12137-96C6-4956-82DC-7CA8E1461F55}" type="slidenum">
              <a:rPr lang="en-AU" smtClean="0"/>
              <a:t>‹#›</a:t>
            </a:fld>
            <a:endParaRPr lang="en-AU"/>
          </a:p>
        </p:txBody>
      </p:sp>
      <p:sp>
        <p:nvSpPr>
          <p:cNvPr id="8" name="Text Box 11"/>
          <p:cNvSpPr txBox="1"/>
          <p:nvPr userDrawn="1"/>
        </p:nvSpPr>
        <p:spPr>
          <a:xfrm>
            <a:off x="81337" y="6181060"/>
            <a:ext cx="3793640" cy="510769"/>
          </a:xfrm>
          <a:prstGeom prst="rect">
            <a:avLst/>
          </a:prstGeom>
          <a:noFill/>
          <a:ln>
            <a:noFill/>
          </a:ln>
          <a:effectLst>
            <a:softEdge rad="774700"/>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3000" b="0" i="0" u="none" strike="noStrike" kern="0" cap="none" spc="0" normalizeH="0" baseline="0" noProof="0" dirty="0">
                <a:ln>
                  <a:noFill/>
                </a:ln>
                <a:solidFill>
                  <a:srgbClr val="548DD4"/>
                </a:solidFill>
                <a:effectLst>
                  <a:outerShdw blurRad="63500" dist="50800" dir="13500000" sx="0" sy="0">
                    <a:srgbClr val="000000">
                      <a:alpha val="50000"/>
                    </a:srgbClr>
                  </a:outerShdw>
                  <a:reflection blurRad="6350" stA="32000" endA="900" endPos="63000" dist="127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Sat </a:t>
            </a:r>
            <a:r>
              <a:rPr kumimoji="0" lang="en-AU" sz="3000" b="0" i="0" u="none" strike="noStrike" kern="0" cap="none" spc="0" normalizeH="0" baseline="0" noProof="0" dirty="0" err="1">
                <a:ln>
                  <a:noFill/>
                </a:ln>
                <a:solidFill>
                  <a:srgbClr val="548DD4"/>
                </a:solidFill>
                <a:effectLst>
                  <a:outerShdw blurRad="63500" dist="50800" dir="13500000" sx="0" sy="0">
                    <a:srgbClr val="000000">
                      <a:alpha val="50000"/>
                    </a:srgbClr>
                  </a:outerShdw>
                  <a:reflection blurRad="6350" stA="32000" endA="900" endPos="63000" dist="127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Dek</a:t>
            </a:r>
            <a:r>
              <a:rPr kumimoji="0" lang="en-AU" sz="900" b="0" i="0" u="none" strike="noStrike" kern="0" cap="none" spc="0" normalizeH="0" baseline="0" noProof="0" dirty="0">
                <a:ln>
                  <a:noFill/>
                </a:ln>
                <a:solidFill>
                  <a:srgbClr val="548DD4"/>
                </a:solidFill>
                <a:effectLst>
                  <a:outerShdw blurRad="63500" dist="50800" dir="13500000" sx="0" sy="0">
                    <a:srgbClr val="000000">
                      <a:alpha val="50000"/>
                    </a:srgbClr>
                  </a:outerShdw>
                  <a:reflection blurRad="6350" stA="32000" endA="900" endPos="63000" dist="127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 </a:t>
            </a:r>
            <a:r>
              <a:rPr kumimoji="0" lang="en-AU" sz="1350" b="0" i="0" u="none" strike="noStrike" kern="0" cap="none" spc="0" normalizeH="0" baseline="0" noProof="0" dirty="0" err="1">
                <a:ln>
                  <a:noFill/>
                </a:ln>
                <a:solidFill>
                  <a:srgbClr val="548DD4"/>
                </a:solidFill>
                <a:effectLst>
                  <a:outerShdw blurRad="63500" dist="50800" dir="13500000" sx="0" sy="0">
                    <a:srgbClr val="000000">
                      <a:alpha val="50000"/>
                    </a:srgbClr>
                  </a:outerShdw>
                  <a:reflection blurRad="6350" stA="60000" endA="900" dist="762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pty</a:t>
            </a:r>
            <a:r>
              <a:rPr kumimoji="0" lang="en-AU" sz="1350" b="0" i="0" u="none" strike="noStrike" kern="0" cap="none" spc="0" normalizeH="0" baseline="0" noProof="0" dirty="0">
                <a:ln>
                  <a:noFill/>
                </a:ln>
                <a:solidFill>
                  <a:srgbClr val="548DD4"/>
                </a:solidFill>
                <a:effectLst>
                  <a:outerShdw blurRad="63500" dist="50800" dir="13500000" sx="0" sy="0">
                    <a:srgbClr val="000000">
                      <a:alpha val="50000"/>
                    </a:srgbClr>
                  </a:outerShdw>
                  <a:reflection blurRad="6350" stA="60000" endA="900" dist="762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 </a:t>
            </a:r>
            <a:r>
              <a:rPr kumimoji="0" lang="en-AU" sz="1350" b="0" i="0" u="none" strike="noStrike" kern="0" cap="none" spc="0" normalizeH="0" baseline="0" noProof="0" dirty="0" smtClean="0">
                <a:ln>
                  <a:noFill/>
                </a:ln>
                <a:solidFill>
                  <a:srgbClr val="548DD4"/>
                </a:solidFill>
                <a:effectLst>
                  <a:outerShdw blurRad="63500" dist="50800" dir="13500000" sx="0" sy="0">
                    <a:srgbClr val="000000">
                      <a:alpha val="50000"/>
                    </a:srgbClr>
                  </a:outerShdw>
                  <a:reflection blurRad="6350" stA="60000" endA="900" dist="762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ltd &amp; </a:t>
            </a:r>
            <a:r>
              <a:rPr kumimoji="0" lang="en-AU" sz="2800" b="0" i="0" u="none" strike="noStrike" kern="0" cap="none" spc="0" normalizeH="0" baseline="0" noProof="0" dirty="0" smtClean="0">
                <a:ln>
                  <a:noFill/>
                </a:ln>
                <a:solidFill>
                  <a:srgbClr val="548DD4"/>
                </a:solidFill>
                <a:effectLst>
                  <a:outerShdw blurRad="63500" dist="50800" dir="13500000" sx="0" sy="0">
                    <a:srgbClr val="000000">
                      <a:alpha val="50000"/>
                    </a:srgbClr>
                  </a:outerShdw>
                  <a:reflection blurRad="6350" stA="60000" endA="900" dist="76200" dir="5400000" sy="-100000" algn="bl"/>
                </a:effectLst>
                <a:uLnTx/>
                <a:uFillTx/>
                <a:latin typeface="Calibri" panose="020F0502020204030204" pitchFamily="34" charset="0"/>
                <a:ea typeface="MS Mincho" panose="02020609040205080304" pitchFamily="49" charset="-128"/>
                <a:cs typeface="Times New Roman" panose="02020603050405020304" pitchFamily="18" charset="0"/>
              </a:rPr>
              <a:t>CSIRO</a:t>
            </a:r>
            <a:endParaRPr kumimoji="0" lang="en-AU" sz="1600" b="0" i="0" u="none" strike="noStrike" kern="0" cap="none" spc="0" normalizeH="0" baseline="0" noProof="0" dirty="0">
              <a:ln>
                <a:noFill/>
              </a:ln>
              <a:solidFill>
                <a:sysClr val="windowText" lastClr="000000"/>
              </a:solidFill>
              <a:effectLst/>
              <a:uLnTx/>
              <a:uFillTx/>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005545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342900">
              <a:defRPr/>
            </a:pPr>
            <a:endParaRPr lang="it-IT" kern="0">
              <a:solidFill>
                <a:srgbClr val="002569"/>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342900">
              <a:defRPr/>
            </a:pPr>
            <a:endParaRPr lang="it-IT" kern="0">
              <a:solidFill>
                <a:srgbClr val="002569"/>
              </a:solidFill>
            </a:endParaRPr>
          </a:p>
        </p:txBody>
      </p:sp>
      <p:sp>
        <p:nvSpPr>
          <p:cNvPr id="4" name="Rectangle 6"/>
          <p:cNvSpPr>
            <a:spLocks noGrp="1" noChangeArrowheads="1"/>
          </p:cNvSpPr>
          <p:nvPr>
            <p:ph type="sldNum" sz="quarter" idx="12"/>
          </p:nvPr>
        </p:nvSpPr>
        <p:spPr>
          <a:ln/>
        </p:spPr>
        <p:txBody>
          <a:bodyPr/>
          <a:lstStyle>
            <a:lvl1pPr>
              <a:defRPr/>
            </a:lvl1pPr>
          </a:lstStyle>
          <a:p>
            <a:fld id="{A34FA43E-6154-4A88-A0E2-7D63BCC62AEF}" type="slidenum">
              <a:rPr lang="it-IT" altLang="en-US">
                <a:solidFill>
                  <a:srgbClr val="002569"/>
                </a:solidFill>
              </a:rPr>
              <a:pPr/>
              <a:t>‹#›</a:t>
            </a:fld>
            <a:endParaRPr lang="it-IT" altLang="en-US">
              <a:solidFill>
                <a:srgbClr val="002569"/>
              </a:solidFill>
            </a:endParaRPr>
          </a:p>
        </p:txBody>
      </p:sp>
    </p:spTree>
    <p:extLst>
      <p:ext uri="{BB962C8B-B14F-4D97-AF65-F5344CB8AC3E}">
        <p14:creationId xmlns:p14="http://schemas.microsoft.com/office/powerpoint/2010/main" val="62242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135" name="Picture 39" descr="AnneCay_j"/>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4452" y="-1022350"/>
            <a:ext cx="1175173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33" name="Group 37"/>
          <p:cNvGrpSpPr>
            <a:grpSpLocks/>
          </p:cNvGrpSpPr>
          <p:nvPr/>
        </p:nvGrpSpPr>
        <p:grpSpPr bwMode="auto">
          <a:xfrm>
            <a:off x="0" y="0"/>
            <a:ext cx="12192000" cy="6858000"/>
            <a:chOff x="0" y="0"/>
            <a:chExt cx="5760" cy="4320"/>
          </a:xfrm>
        </p:grpSpPr>
        <p:grpSp>
          <p:nvGrpSpPr>
            <p:cNvPr id="4124" name="Group 28"/>
            <p:cNvGrpSpPr>
              <a:grpSpLocks/>
            </p:cNvGrpSpPr>
            <p:nvPr userDrawn="1"/>
          </p:nvGrpSpPr>
          <p:grpSpPr bwMode="auto">
            <a:xfrm>
              <a:off x="0" y="0"/>
              <a:ext cx="5760" cy="4320"/>
              <a:chOff x="0" y="0"/>
              <a:chExt cx="5760" cy="4320"/>
            </a:xfrm>
          </p:grpSpPr>
          <p:sp>
            <p:nvSpPr>
              <p:cNvPr id="4114" name="Rectangle 18"/>
              <p:cNvSpPr>
                <a:spLocks noChangeArrowheads="1"/>
              </p:cNvSpPr>
              <p:nvPr userDrawn="1"/>
            </p:nvSpPr>
            <p:spPr bwMode="auto">
              <a:xfrm>
                <a:off x="474" y="2397"/>
                <a:ext cx="5286" cy="861"/>
              </a:xfrm>
              <a:prstGeom prst="rect">
                <a:avLst/>
              </a:prstGeom>
              <a:solidFill>
                <a:srgbClr val="E2E3E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solidFill>
                    <a:srgbClr val="002569"/>
                  </a:solidFill>
                </a:endParaRPr>
              </a:p>
            </p:txBody>
          </p:sp>
          <p:sp>
            <p:nvSpPr>
              <p:cNvPr id="4123" name="Rectangle 27"/>
              <p:cNvSpPr>
                <a:spLocks noChangeArrowheads="1"/>
              </p:cNvSpPr>
              <p:nvPr userDrawn="1"/>
            </p:nvSpPr>
            <p:spPr bwMode="auto">
              <a:xfrm>
                <a:off x="472" y="3258"/>
                <a:ext cx="5288" cy="15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solidFill>
                    <a:srgbClr val="002569"/>
                  </a:solidFill>
                </a:endParaRPr>
              </a:p>
            </p:txBody>
          </p:sp>
          <p:pic>
            <p:nvPicPr>
              <p:cNvPr id="4119" name="Picture 23" descr="flagships_ppt_titl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1987" t="2022" b="943"/>
              <a:stretch>
                <a:fillRect/>
              </a:stretch>
            </p:blipFill>
            <p:spPr bwMode="auto">
              <a:xfrm>
                <a:off x="0" y="0"/>
                <a:ext cx="888" cy="4320"/>
              </a:xfrm>
              <a:prstGeom prst="rect">
                <a:avLst/>
              </a:prstGeom>
              <a:noFill/>
              <a:extLst>
                <a:ext uri="{909E8E84-426E-40DD-AFC4-6F175D3DCCD1}">
                  <a14:hiddenFill xmlns:a14="http://schemas.microsoft.com/office/drawing/2010/main">
                    <a:solidFill>
                      <a:srgbClr val="FFFFFF"/>
                    </a:solidFill>
                  </a14:hiddenFill>
                </a:ext>
              </a:extLst>
            </p:spPr>
          </p:pic>
        </p:grpSp>
        <p:pic>
          <p:nvPicPr>
            <p:cNvPr id="4126" name="Picture 30" descr="Flagship-logo_RGB_larg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 y="3632"/>
              <a:ext cx="1546" cy="488"/>
            </a:xfrm>
            <a:prstGeom prst="rect">
              <a:avLst/>
            </a:prstGeom>
            <a:noFill/>
            <a:extLst>
              <a:ext uri="{909E8E84-426E-40DD-AFC4-6F175D3DCCD1}">
                <a14:hiddenFill xmlns:a14="http://schemas.microsoft.com/office/drawing/2010/main">
                  <a:solidFill>
                    <a:srgbClr val="FFFFFF"/>
                  </a:solidFill>
                </a14:hiddenFill>
              </a:ext>
            </a:extLst>
          </p:spPr>
        </p:pic>
      </p:grpSp>
      <p:sp>
        <p:nvSpPr>
          <p:cNvPr id="4106" name="Rectangle 10"/>
          <p:cNvSpPr>
            <a:spLocks noGrp="1" noChangeArrowheads="1"/>
          </p:cNvSpPr>
          <p:nvPr>
            <p:ph type="ctrTitle"/>
          </p:nvPr>
        </p:nvSpPr>
        <p:spPr>
          <a:xfrm>
            <a:off x="1737786" y="4113216"/>
            <a:ext cx="9798049" cy="960437"/>
          </a:xfrm>
          <a:prstGeom prst="rect">
            <a:avLst/>
          </a:prstGeom>
        </p:spPr>
        <p:txBody>
          <a:bodyPr tIns="45720" bIns="45720"/>
          <a:lstStyle>
            <a:lvl1pPr>
              <a:defRPr sz="2175"/>
            </a:lvl1pPr>
          </a:lstStyle>
          <a:p>
            <a:pPr lvl="0"/>
            <a:r>
              <a:rPr lang="en-US" altLang="en-US" noProof="0" smtClean="0"/>
              <a:t>Click to edit Master title style</a:t>
            </a:r>
          </a:p>
        </p:txBody>
      </p:sp>
      <p:sp>
        <p:nvSpPr>
          <p:cNvPr id="4107" name="Rectangle 11"/>
          <p:cNvSpPr>
            <a:spLocks noGrp="1" noChangeArrowheads="1"/>
          </p:cNvSpPr>
          <p:nvPr>
            <p:ph type="subTitle" idx="1"/>
          </p:nvPr>
        </p:nvSpPr>
        <p:spPr>
          <a:xfrm>
            <a:off x="1742017" y="5594353"/>
            <a:ext cx="5232400" cy="1019175"/>
          </a:xfrm>
          <a:prstGeom prst="rect">
            <a:avLst/>
          </a:prstGeom>
        </p:spPr>
        <p:txBody>
          <a:bodyPr tIns="45720" bIns="45720" anchor="b"/>
          <a:lstStyle>
            <a:lvl1pPr marL="0" indent="0">
              <a:buFontTx/>
              <a:buNone/>
              <a:defRPr sz="1200" b="1"/>
            </a:lvl1pPr>
          </a:lstStyle>
          <a:p>
            <a:pPr lvl="0"/>
            <a:r>
              <a:rPr lang="en-US" altLang="en-US" noProof="0" smtClean="0"/>
              <a:t>Click to edit Master subtitle style</a:t>
            </a:r>
          </a:p>
        </p:txBody>
      </p:sp>
    </p:spTree>
    <p:extLst>
      <p:ext uri="{BB962C8B-B14F-4D97-AF65-F5344CB8AC3E}">
        <p14:creationId xmlns:p14="http://schemas.microsoft.com/office/powerpoint/2010/main" val="2360169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8" name="Text Box 11"/>
          <p:cNvSpPr txBox="1"/>
          <p:nvPr userDrawn="1"/>
        </p:nvSpPr>
        <p:spPr>
          <a:xfrm>
            <a:off x="128593" y="5627688"/>
            <a:ext cx="2400300" cy="1028700"/>
          </a:xfrm>
          <a:prstGeom prst="rect">
            <a:avLst/>
          </a:prstGeom>
          <a:noFill/>
          <a:ln>
            <a:noFill/>
          </a:ln>
          <a:effectLst>
            <a:softEdge rad="774700"/>
          </a:effectLst>
          <a:extLst>
            <a:ext uri="{C572A759-6A51-4108-AA02-DFA0A04FC94B}">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defTabSz="685800">
              <a:defRPr/>
            </a:pPr>
            <a:r>
              <a:rPr lang="en-AU" sz="30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Sat </a:t>
            </a:r>
            <a:r>
              <a:rPr lang="en-AU" sz="3000" kern="0" dirty="0" err="1">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Dek</a:t>
            </a:r>
            <a:r>
              <a:rPr lang="en-AU" sz="9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err="1">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pty</a:t>
            </a:r>
            <a:r>
              <a:rPr lang="en-AU" sz="1350" kern="0" dirty="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 ltd</a:t>
            </a:r>
            <a:endParaRPr lang="en-AU" sz="900" kern="0" dirty="0">
              <a:solidFill>
                <a:sysClr val="windowText" lastClr="000000"/>
              </a:solidFill>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00999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8" name="Text Box 11"/>
          <p:cNvSpPr txBox="1"/>
          <p:nvPr userDrawn="1"/>
        </p:nvSpPr>
        <p:spPr>
          <a:xfrm>
            <a:off x="130764" y="6380196"/>
            <a:ext cx="3793640" cy="510769"/>
          </a:xfrm>
          <a:prstGeom prst="rect">
            <a:avLst/>
          </a:prstGeom>
          <a:noFill/>
          <a:ln>
            <a:noFill/>
          </a:ln>
          <a:effectLst>
            <a:softEdge rad="774700"/>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defTabSz="685800">
              <a:defRPr/>
            </a:pPr>
            <a:r>
              <a:rPr lang="en-AU" sz="30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Sat </a:t>
            </a:r>
            <a:r>
              <a:rPr lang="en-AU" sz="3000" kern="0" dirty="0" err="1">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Dek</a:t>
            </a:r>
            <a:r>
              <a:rPr lang="en-AU" sz="9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err="1">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pty</a:t>
            </a:r>
            <a:r>
              <a:rPr lang="en-AU" sz="1350" kern="0" dirty="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ltd &amp; </a:t>
            </a:r>
            <a:r>
              <a:rPr lang="en-AU" sz="280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CSIRO</a:t>
            </a:r>
            <a:endParaRPr lang="en-AU" sz="1600" kern="0" dirty="0">
              <a:solidFill>
                <a:sysClr val="windowText" lastClr="000000"/>
              </a:solidFill>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841699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583629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28842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8" name="Footer Placeholder 7"/>
          <p:cNvSpPr>
            <a:spLocks noGrp="1"/>
          </p:cNvSpPr>
          <p:nvPr>
            <p:ph type="ftr" sz="quarter" idx="11"/>
          </p:nvPr>
        </p:nvSpPr>
        <p:spPr/>
        <p:txBody>
          <a:bodyPr/>
          <a:lstStyle/>
          <a:p>
            <a:endParaRPr lang="en-AU">
              <a:solidFill>
                <a:prstClr val="black"/>
              </a:solidFill>
            </a:endParaRPr>
          </a:p>
        </p:txBody>
      </p:sp>
      <p:sp>
        <p:nvSpPr>
          <p:cNvPr id="9" name="Slide Number Placeholder 8"/>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1050818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7" name="Text Box 11"/>
          <p:cNvSpPr txBox="1"/>
          <p:nvPr userDrawn="1"/>
        </p:nvSpPr>
        <p:spPr>
          <a:xfrm>
            <a:off x="147240" y="6396647"/>
            <a:ext cx="3793640" cy="510769"/>
          </a:xfrm>
          <a:prstGeom prst="rect">
            <a:avLst/>
          </a:prstGeom>
          <a:noFill/>
          <a:ln>
            <a:noFill/>
          </a:ln>
          <a:effectLst>
            <a:softEdge rad="774700"/>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defTabSz="685800">
              <a:defRPr/>
            </a:pPr>
            <a:r>
              <a:rPr lang="en-AU" sz="30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Sat </a:t>
            </a:r>
            <a:r>
              <a:rPr lang="en-AU" sz="3000" kern="0" dirty="0" err="1">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Dek</a:t>
            </a:r>
            <a:r>
              <a:rPr lang="en-AU" sz="9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err="1">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pty</a:t>
            </a:r>
            <a:r>
              <a:rPr lang="en-AU" sz="1350" kern="0" dirty="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ltd &amp; </a:t>
            </a:r>
            <a:r>
              <a:rPr lang="en-AU" sz="280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CSIRO</a:t>
            </a:r>
            <a:endParaRPr lang="en-AU" sz="1600" kern="0" dirty="0">
              <a:solidFill>
                <a:sysClr val="windowText" lastClr="000000"/>
              </a:solidFill>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38174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3" name="Footer Placeholder 2"/>
          <p:cNvSpPr>
            <a:spLocks noGrp="1"/>
          </p:cNvSpPr>
          <p:nvPr>
            <p:ph type="ftr" sz="quarter" idx="11"/>
          </p:nvPr>
        </p:nvSpPr>
        <p:spPr/>
        <p:txBody>
          <a:bodyPr/>
          <a:lstStyle/>
          <a:p>
            <a:endParaRPr lang="en-AU">
              <a:solidFill>
                <a:prstClr val="black"/>
              </a:solidFill>
            </a:endParaRPr>
          </a:p>
        </p:txBody>
      </p:sp>
      <p:sp>
        <p:nvSpPr>
          <p:cNvPr id="4" name="Slide Number Placeholder 3"/>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6" name="Text Box 11"/>
          <p:cNvSpPr txBox="1"/>
          <p:nvPr userDrawn="1"/>
        </p:nvSpPr>
        <p:spPr>
          <a:xfrm>
            <a:off x="0" y="6396647"/>
            <a:ext cx="3793640" cy="510769"/>
          </a:xfrm>
          <a:prstGeom prst="rect">
            <a:avLst/>
          </a:prstGeom>
          <a:noFill/>
          <a:ln>
            <a:noFill/>
          </a:ln>
          <a:effectLst>
            <a:softEdge rad="774700"/>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defTabSz="685800">
              <a:defRPr/>
            </a:pPr>
            <a:r>
              <a:rPr lang="en-AU" sz="30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Sat </a:t>
            </a:r>
            <a:r>
              <a:rPr lang="en-AU" sz="3000" kern="0" dirty="0" err="1">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Dek</a:t>
            </a:r>
            <a:r>
              <a:rPr lang="en-AU" sz="9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err="1">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pty</a:t>
            </a:r>
            <a:r>
              <a:rPr lang="en-AU" sz="1350" kern="0" dirty="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ltd &amp; </a:t>
            </a:r>
            <a:r>
              <a:rPr lang="en-AU" sz="280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CSIRO</a:t>
            </a:r>
            <a:endParaRPr lang="en-AU" sz="1600" kern="0" dirty="0">
              <a:solidFill>
                <a:sysClr val="windowText" lastClr="000000"/>
              </a:solidFill>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3686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58415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 name="Group 25"/>
          <p:cNvGrpSpPr>
            <a:grpSpLocks/>
          </p:cNvGrpSpPr>
          <p:nvPr/>
        </p:nvGrpSpPr>
        <p:grpSpPr bwMode="auto">
          <a:xfrm>
            <a:off x="2119" y="5500688"/>
            <a:ext cx="12227983" cy="1357312"/>
            <a:chOff x="1497" y="5500319"/>
            <a:chExt cx="9170984" cy="1357681"/>
          </a:xfrm>
        </p:grpSpPr>
        <p:sp>
          <p:nvSpPr>
            <p:cNvPr id="6" name="Rectangle 5"/>
            <p:cNvSpPr/>
            <p:nvPr/>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AU" sz="1350">
                <a:solidFill>
                  <a:srgbClr val="FBFEFF"/>
                </a:solidFill>
              </a:endParaRPr>
            </a:p>
          </p:txBody>
        </p:sp>
        <p:sp>
          <p:nvSpPr>
            <p:cNvPr id="7" name="Freeform 7"/>
            <p:cNvSpPr>
              <a:spLocks noEditPoints="1"/>
            </p:cNvSpPr>
            <p:nvPr/>
          </p:nvSpPr>
          <p:spPr bwMode="auto">
            <a:xfrm>
              <a:off x="1497" y="5563836"/>
              <a:ext cx="9170984" cy="932115"/>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8" name="Freeform 8"/>
            <p:cNvSpPr>
              <a:spLocks noEditPoints="1"/>
            </p:cNvSpPr>
            <p:nvPr/>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10" name="Freeform 9"/>
            <p:cNvSpPr>
              <a:spLocks/>
            </p:cNvSpPr>
            <p:nvPr/>
          </p:nvSpPr>
          <p:spPr bwMode="auto">
            <a:xfrm>
              <a:off x="1497" y="5563836"/>
              <a:ext cx="7365998" cy="431917"/>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11" name="Freeform 10"/>
            <p:cNvSpPr>
              <a:spLocks/>
            </p:cNvSpPr>
            <p:nvPr/>
          </p:nvSpPr>
          <p:spPr bwMode="auto">
            <a:xfrm>
              <a:off x="7367495" y="5563836"/>
              <a:ext cx="1804986" cy="868598"/>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pic>
          <p:nvPicPr>
            <p:cNvPr id="12" name="Picture 78"/>
            <p:cNvPicPr>
              <a:picLocks noChangeAspect="1" noChangeArrowheads="1"/>
            </p:cNvPicPr>
            <p:nvPr/>
          </p:nvPicPr>
          <p:blipFill>
            <a:blip r:embed="rId3" cstate="print"/>
            <a:srcRect/>
            <a:stretch>
              <a:fillRect/>
            </a:stretch>
          </p:blipFill>
          <p:spPr bwMode="auto">
            <a:xfrm>
              <a:off x="8169275" y="5675743"/>
              <a:ext cx="655638" cy="655637"/>
            </a:xfrm>
            <a:prstGeom prst="rect">
              <a:avLst/>
            </a:prstGeom>
            <a:noFill/>
            <a:ln w="9525">
              <a:noFill/>
              <a:miter lim="800000"/>
              <a:headEnd/>
              <a:tailEnd/>
            </a:ln>
          </p:spPr>
        </p:pic>
        <p:grpSp>
          <p:nvGrpSpPr>
            <p:cNvPr id="3" name="Group 19"/>
            <p:cNvGrpSpPr/>
            <p:nvPr/>
          </p:nvGrpSpPr>
          <p:grpSpPr>
            <a:xfrm>
              <a:off x="360000" y="5807505"/>
              <a:ext cx="814388" cy="95250"/>
              <a:chOff x="3495675" y="5969000"/>
              <a:chExt cx="814388" cy="95250"/>
            </a:xfrm>
            <a:solidFill>
              <a:schemeClr val="accent1"/>
            </a:solidFill>
          </p:grpSpPr>
          <p:sp>
            <p:nvSpPr>
              <p:cNvPr id="14" name="Freeform 13"/>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6" name="Freeform 15"/>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8" name="Freeform 17"/>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9" name="Oval 18"/>
              <p:cNvSpPr>
                <a:spLocks noChangeArrowheads="1"/>
              </p:cNvSpPr>
              <p:nvPr/>
            </p:nvSpPr>
            <p:spPr bwMode="auto">
              <a:xfrm>
                <a:off x="3819525"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0" name="Freeform 19"/>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1" name="Freeform 20"/>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2" name="Freeform 21"/>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3" name="Freeform 22"/>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4" name="Freeform 23"/>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5" name="Oval 24"/>
              <p:cNvSpPr>
                <a:spLocks noChangeArrowheads="1"/>
              </p:cNvSpPr>
              <p:nvPr/>
            </p:nvSpPr>
            <p:spPr bwMode="auto">
              <a:xfrm>
                <a:off x="4141788"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6" name="Freeform 25"/>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7" name="Freeform 26"/>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grpSp>
      <p:sp>
        <p:nvSpPr>
          <p:cNvPr id="9" name="Text Placeholder 8"/>
          <p:cNvSpPr>
            <a:spLocks noGrp="1"/>
          </p:cNvSpPr>
          <p:nvPr>
            <p:ph type="body" sz="quarter" idx="13"/>
          </p:nvPr>
        </p:nvSpPr>
        <p:spPr>
          <a:xfrm>
            <a:off x="480002" y="4267725"/>
            <a:ext cx="10725151" cy="316188"/>
          </a:xfrm>
        </p:spPr>
        <p:txBody>
          <a:bodyPr>
            <a:noAutofit/>
          </a:bodyPr>
          <a:lstStyle>
            <a:lvl1pPr marL="0" indent="0">
              <a:lnSpc>
                <a:spcPct val="90000"/>
              </a:lnSpc>
              <a:spcBef>
                <a:spcPts val="0"/>
              </a:spcBef>
              <a:spcAft>
                <a:spcPts val="0"/>
              </a:spcAft>
              <a:buNone/>
              <a:defRPr sz="1650" b="1" baseline="0">
                <a:solidFill>
                  <a:schemeClr val="bg1"/>
                </a:solidFill>
              </a:defRPr>
            </a:lvl1pPr>
            <a:lvl2pPr marL="0" indent="0">
              <a:spcBef>
                <a:spcPts val="0"/>
              </a:spcBef>
              <a:spcAft>
                <a:spcPts val="1063"/>
              </a:spcAft>
              <a:buNone/>
              <a:defRPr sz="3300" b="1">
                <a:solidFill>
                  <a:schemeClr val="bg1"/>
                </a:solidFill>
              </a:defRPr>
            </a:lvl2pPr>
            <a:lvl3pPr marL="0" indent="0">
              <a:lnSpc>
                <a:spcPct val="85000"/>
              </a:lnSpc>
              <a:spcBef>
                <a:spcPts val="0"/>
              </a:spcBef>
              <a:spcAft>
                <a:spcPts val="0"/>
              </a:spcAft>
              <a:buFontTx/>
              <a:buNone/>
              <a:defRPr sz="3300" b="1">
                <a:solidFill>
                  <a:schemeClr val="bg1"/>
                </a:solidFill>
              </a:defRPr>
            </a:lvl3pPr>
            <a:lvl4pPr marL="0" indent="0">
              <a:spcBef>
                <a:spcPts val="0"/>
              </a:spcBef>
              <a:spcAft>
                <a:spcPts val="0"/>
              </a:spcAft>
              <a:buNone/>
              <a:defRPr sz="3300" b="1">
                <a:solidFill>
                  <a:schemeClr val="bg1"/>
                </a:solidFill>
              </a:defRPr>
            </a:lvl4pPr>
            <a:lvl5pPr marL="0" indent="0">
              <a:lnSpc>
                <a:spcPct val="85000"/>
              </a:lnSpc>
              <a:spcBef>
                <a:spcPts val="0"/>
              </a:spcBef>
              <a:spcAft>
                <a:spcPts val="0"/>
              </a:spcAft>
              <a:buFontTx/>
              <a:buNone/>
              <a:defRPr sz="3300" b="1">
                <a:solidFill>
                  <a:schemeClr val="bg1"/>
                </a:solidFill>
              </a:defRPr>
            </a:lvl5pPr>
            <a:lvl6pPr marL="0" indent="0">
              <a:lnSpc>
                <a:spcPct val="85000"/>
              </a:lnSpc>
              <a:spcBef>
                <a:spcPts val="0"/>
              </a:spcBef>
              <a:buFontTx/>
              <a:buNone/>
              <a:defRPr sz="3300" b="1">
                <a:solidFill>
                  <a:schemeClr val="bg1"/>
                </a:solidFill>
              </a:defRPr>
            </a:lvl6pPr>
            <a:lvl7pPr marL="0" indent="0">
              <a:lnSpc>
                <a:spcPct val="85000"/>
              </a:lnSpc>
              <a:spcBef>
                <a:spcPts val="0"/>
              </a:spcBef>
              <a:buFontTx/>
              <a:buNone/>
              <a:defRPr sz="3300" b="1">
                <a:solidFill>
                  <a:schemeClr val="bg1"/>
                </a:solidFill>
              </a:defRPr>
            </a:lvl7pPr>
            <a:lvl8pPr marL="0" indent="0">
              <a:lnSpc>
                <a:spcPct val="85000"/>
              </a:lnSpc>
              <a:spcBef>
                <a:spcPts val="0"/>
              </a:spcBef>
              <a:buFontTx/>
              <a:buNone/>
              <a:defRPr sz="3300" b="1">
                <a:solidFill>
                  <a:schemeClr val="bg1"/>
                </a:solidFill>
              </a:defRPr>
            </a:lvl8pPr>
            <a:lvl9pPr marL="0" indent="0">
              <a:lnSpc>
                <a:spcPct val="85000"/>
              </a:lnSpc>
              <a:spcBef>
                <a:spcPts val="0"/>
              </a:spcBef>
              <a:buFontTx/>
              <a:buNone/>
              <a:defRPr sz="3300" b="1">
                <a:solidFill>
                  <a:schemeClr val="bg1"/>
                </a:solidFill>
              </a:defRPr>
            </a:lvl9pPr>
          </a:lstStyle>
          <a:p>
            <a:pPr lvl="0"/>
            <a:r>
              <a:rPr lang="en-US" smtClean="0"/>
              <a:t>Click to edit Master text styles</a:t>
            </a:r>
          </a:p>
        </p:txBody>
      </p:sp>
      <p:sp>
        <p:nvSpPr>
          <p:cNvPr id="15" name="Text Placeholder 14"/>
          <p:cNvSpPr>
            <a:spLocks noGrp="1"/>
          </p:cNvSpPr>
          <p:nvPr>
            <p:ph type="body" sz="quarter" idx="17"/>
          </p:nvPr>
        </p:nvSpPr>
        <p:spPr>
          <a:xfrm>
            <a:off x="480000" y="5625959"/>
            <a:ext cx="6336000" cy="144000"/>
          </a:xfrm>
        </p:spPr>
        <p:txBody>
          <a:bodyPr anchor="ctr">
            <a:noAutofit/>
          </a:bodyPr>
          <a:lstStyle>
            <a:lvl1pPr>
              <a:defRPr sz="900" b="1" cap="all" baseline="0">
                <a:solidFill>
                  <a:schemeClr val="bg1"/>
                </a:solidFill>
              </a:defRPr>
            </a:lvl1pPr>
            <a:lvl2pPr marL="0" indent="0">
              <a:buFontTx/>
              <a:buNone/>
              <a:defRPr sz="900">
                <a:solidFill>
                  <a:schemeClr val="bg2"/>
                </a:solidFill>
              </a:defRPr>
            </a:lvl2pPr>
            <a:lvl3pPr marL="0" indent="0">
              <a:buFontTx/>
              <a:buNone/>
              <a:defRPr sz="900">
                <a:solidFill>
                  <a:schemeClr val="bg2"/>
                </a:solidFill>
              </a:defRPr>
            </a:lvl3pPr>
            <a:lvl4pPr marL="0" indent="0">
              <a:buFontTx/>
              <a:buNone/>
              <a:defRPr sz="900">
                <a:solidFill>
                  <a:schemeClr val="bg2"/>
                </a:solidFill>
              </a:defRPr>
            </a:lvl4pPr>
            <a:lvl5pPr marL="0" indent="0">
              <a:buFontTx/>
              <a:buNone/>
              <a:defRPr sz="900">
                <a:solidFill>
                  <a:schemeClr val="bg2"/>
                </a:solidFill>
              </a:defRPr>
            </a:lvl5pPr>
            <a:lvl6pPr marL="0" indent="0">
              <a:buFontTx/>
              <a:buNone/>
              <a:defRPr sz="900">
                <a:solidFill>
                  <a:schemeClr val="bg2"/>
                </a:solidFill>
              </a:defRPr>
            </a:lvl6pPr>
            <a:lvl7pPr marL="0" indent="0">
              <a:buFontTx/>
              <a:buNone/>
              <a:defRPr sz="900">
                <a:solidFill>
                  <a:schemeClr val="bg2"/>
                </a:solidFill>
              </a:defRPr>
            </a:lvl7pPr>
            <a:lvl8pPr marL="0" indent="0">
              <a:buFontTx/>
              <a:buNone/>
              <a:defRPr sz="900">
                <a:solidFill>
                  <a:schemeClr val="bg2"/>
                </a:solidFill>
              </a:defRPr>
            </a:lvl8pPr>
            <a:lvl9pPr marL="0" indent="0">
              <a:buFontTx/>
              <a:buNone/>
              <a:defRPr sz="900">
                <a:solidFill>
                  <a:schemeClr val="bg2"/>
                </a:solidFill>
              </a:defRPr>
            </a:lvl9pPr>
          </a:lstStyle>
          <a:p>
            <a:pPr lvl="0"/>
            <a:r>
              <a:rPr lang="en-US" smtClean="0"/>
              <a:t>Click to edit Master text styles</a:t>
            </a:r>
          </a:p>
        </p:txBody>
      </p:sp>
      <p:sp>
        <p:nvSpPr>
          <p:cNvPr id="17" name="Title 15"/>
          <p:cNvSpPr>
            <a:spLocks noGrp="1"/>
          </p:cNvSpPr>
          <p:nvPr>
            <p:ph type="title"/>
          </p:nvPr>
        </p:nvSpPr>
        <p:spPr>
          <a:xfrm>
            <a:off x="480002" y="3122613"/>
            <a:ext cx="10725151" cy="1080000"/>
          </a:xfrm>
          <a:prstGeom prst="rect">
            <a:avLst/>
          </a:prstGeom>
        </p:spPr>
        <p:txBody>
          <a:bodyPr anchor="b">
            <a:noAutofit/>
          </a:bodyPr>
          <a:lstStyle>
            <a:lvl1pPr>
              <a:lnSpc>
                <a:spcPct val="85000"/>
              </a:lnSpc>
              <a:defRPr sz="3300">
                <a:solidFill>
                  <a:schemeClr val="bg1"/>
                </a:solidFill>
              </a:defRPr>
            </a:lvl1pPr>
          </a:lstStyle>
          <a:p>
            <a:r>
              <a:rPr lang="en-US" smtClean="0"/>
              <a:t>Click to edit Master title style</a:t>
            </a:r>
            <a:endParaRPr lang="en-AU" dirty="0" smtClean="0"/>
          </a:p>
        </p:txBody>
      </p:sp>
    </p:spTree>
    <p:extLst>
      <p:ext uri="{BB962C8B-B14F-4D97-AF65-F5344CB8AC3E}">
        <p14:creationId xmlns:p14="http://schemas.microsoft.com/office/powerpoint/2010/main" val="97760852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174148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586175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873157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68193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1578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1772547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513748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
        <p:nvSpPr>
          <p:cNvPr id="9" name="Text Box 11"/>
          <p:cNvSpPr txBox="1"/>
          <p:nvPr userDrawn="1"/>
        </p:nvSpPr>
        <p:spPr>
          <a:xfrm>
            <a:off x="0" y="6340477"/>
            <a:ext cx="3793640" cy="510769"/>
          </a:xfrm>
          <a:prstGeom prst="rect">
            <a:avLst/>
          </a:prstGeom>
          <a:noFill/>
          <a:ln>
            <a:noFill/>
          </a:ln>
          <a:effectLst>
            <a:softEdge rad="774700"/>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68580" tIns="34290" rIns="68580" bIns="3429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defTabSz="685800">
              <a:defRPr/>
            </a:pPr>
            <a:r>
              <a:rPr lang="en-AU" sz="30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Sat </a:t>
            </a:r>
            <a:r>
              <a:rPr lang="en-AU" sz="3000" kern="0" dirty="0" err="1">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Dek</a:t>
            </a:r>
            <a:r>
              <a:rPr lang="en-AU" sz="900" kern="0" dirty="0">
                <a:solidFill>
                  <a:srgbClr val="548DD4"/>
                </a:solidFill>
                <a:effectLst>
                  <a:outerShdw blurRad="63500" dist="50800" dir="13500000" sx="0" sy="0">
                    <a:srgbClr val="000000">
                      <a:alpha val="50000"/>
                    </a:srgbClr>
                  </a:outerShdw>
                  <a:reflection blurRad="6350" stA="32000" endA="900" endPos="63000" dist="127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err="1">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pty</a:t>
            </a:r>
            <a:r>
              <a:rPr lang="en-AU" sz="1350" kern="0" dirty="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 </a:t>
            </a:r>
            <a:r>
              <a:rPr lang="en-AU" sz="135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ltd &amp; </a:t>
            </a:r>
            <a:r>
              <a:rPr lang="en-AU" sz="2800" kern="0" dirty="0" smtClean="0">
                <a:solidFill>
                  <a:srgbClr val="548DD4"/>
                </a:solidFill>
                <a:effectLst>
                  <a:outerShdw blurRad="63500" dist="50800" dir="13500000" sx="0" sy="0">
                    <a:srgbClr val="000000">
                      <a:alpha val="50000"/>
                    </a:srgbClr>
                  </a:outerShdw>
                  <a:reflection blurRad="6350" stA="60000" endA="900" dist="76200" dir="5400000" sy="-100000" algn="bl"/>
                </a:effectLst>
                <a:latin typeface="Calibri" panose="020F0502020204030204" pitchFamily="34" charset="0"/>
                <a:ea typeface="MS Mincho" panose="02020609040205080304" pitchFamily="49" charset="-128"/>
                <a:cs typeface="Times New Roman" panose="02020603050405020304" pitchFamily="18" charset="0"/>
              </a:rPr>
              <a:t>CSIRO</a:t>
            </a:r>
            <a:endParaRPr lang="en-AU" sz="1600" kern="0" dirty="0">
              <a:solidFill>
                <a:sysClr val="windowText" lastClr="000000"/>
              </a:solidFill>
              <a:latin typeface="Cambria"/>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58556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1BC78-38B1-4453-879B-E96933A2308B}" type="datetimeFigureOut">
              <a:rPr lang="en-AU" smtClean="0">
                <a:solidFill>
                  <a:prstClr val="black"/>
                </a:solidFill>
              </a:rPr>
              <a:pPr/>
              <a:t>12/11/2018</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AFF12137-96C6-4956-82DC-7CA8E1461F55}"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119819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 name="Group 38"/>
          <p:cNvGrpSpPr>
            <a:grpSpLocks/>
          </p:cNvGrpSpPr>
          <p:nvPr/>
        </p:nvGrpSpPr>
        <p:grpSpPr bwMode="auto">
          <a:xfrm>
            <a:off x="-35982" y="357188"/>
            <a:ext cx="12266084" cy="6500812"/>
            <a:chOff x="-26988" y="357188"/>
            <a:chExt cx="9199469" cy="6500812"/>
          </a:xfrm>
        </p:grpSpPr>
        <p:grpSp>
          <p:nvGrpSpPr>
            <p:cNvPr id="3" name="Group 66"/>
            <p:cNvGrpSpPr>
              <a:grpSpLocks/>
            </p:cNvGrpSpPr>
            <p:nvPr/>
          </p:nvGrpSpPr>
          <p:grpSpPr bwMode="auto">
            <a:xfrm>
              <a:off x="-26988" y="357188"/>
              <a:ext cx="9178926" cy="2571750"/>
              <a:chOff x="-17463" y="357188"/>
              <a:chExt cx="9186863" cy="2571750"/>
            </a:xfrm>
          </p:grpSpPr>
          <p:sp>
            <p:nvSpPr>
              <p:cNvPr id="30" name="Freeform 17"/>
              <p:cNvSpPr>
                <a:spLocks/>
              </p:cNvSpPr>
              <p:nvPr/>
            </p:nvSpPr>
            <p:spPr bwMode="auto">
              <a:xfrm>
                <a:off x="-17463" y="1971675"/>
                <a:ext cx="9186769"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1" name="Freeform 18"/>
              <p:cNvSpPr>
                <a:spLocks/>
              </p:cNvSpPr>
              <p:nvPr/>
            </p:nvSpPr>
            <p:spPr bwMode="auto">
              <a:xfrm>
                <a:off x="-17463" y="2449513"/>
                <a:ext cx="9186769"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2" name="Freeform 19"/>
              <p:cNvSpPr>
                <a:spLocks/>
              </p:cNvSpPr>
              <p:nvPr/>
            </p:nvSpPr>
            <p:spPr bwMode="auto">
              <a:xfrm>
                <a:off x="-17463" y="1655763"/>
                <a:ext cx="9186769"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3" name="Freeform 20"/>
              <p:cNvSpPr>
                <a:spLocks/>
              </p:cNvSpPr>
              <p:nvPr/>
            </p:nvSpPr>
            <p:spPr bwMode="auto">
              <a:xfrm>
                <a:off x="-17463" y="2130425"/>
                <a:ext cx="9186769"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4" name="Freeform 21"/>
              <p:cNvSpPr>
                <a:spLocks/>
              </p:cNvSpPr>
              <p:nvPr/>
            </p:nvSpPr>
            <p:spPr bwMode="auto">
              <a:xfrm>
                <a:off x="-17463" y="1336675"/>
                <a:ext cx="9186769"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5" name="Freeform 22"/>
              <p:cNvSpPr>
                <a:spLocks/>
              </p:cNvSpPr>
              <p:nvPr/>
            </p:nvSpPr>
            <p:spPr bwMode="auto">
              <a:xfrm>
                <a:off x="-17463" y="1811338"/>
                <a:ext cx="9186769"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6" name="Freeform 23"/>
              <p:cNvSpPr>
                <a:spLocks/>
              </p:cNvSpPr>
              <p:nvPr/>
            </p:nvSpPr>
            <p:spPr bwMode="auto">
              <a:xfrm>
                <a:off x="-17463" y="357188"/>
                <a:ext cx="9186769"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7" name="Freeform 24"/>
              <p:cNvSpPr>
                <a:spLocks/>
              </p:cNvSpPr>
              <p:nvPr/>
            </p:nvSpPr>
            <p:spPr bwMode="auto">
              <a:xfrm>
                <a:off x="-17463" y="357188"/>
                <a:ext cx="9186769"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8" name="Freeform 25"/>
              <p:cNvSpPr>
                <a:spLocks/>
              </p:cNvSpPr>
              <p:nvPr/>
            </p:nvSpPr>
            <p:spPr bwMode="auto">
              <a:xfrm>
                <a:off x="-17463" y="676275"/>
                <a:ext cx="9186769"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9" name="Freeform 26"/>
              <p:cNvSpPr>
                <a:spLocks/>
              </p:cNvSpPr>
              <p:nvPr/>
            </p:nvSpPr>
            <p:spPr bwMode="auto">
              <a:xfrm>
                <a:off x="-17463" y="676275"/>
                <a:ext cx="9186769"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40" name="Freeform 27"/>
              <p:cNvSpPr>
                <a:spLocks/>
              </p:cNvSpPr>
              <p:nvPr/>
            </p:nvSpPr>
            <p:spPr bwMode="auto">
              <a:xfrm>
                <a:off x="-17463" y="995363"/>
                <a:ext cx="9186769"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41" name="Freeform 28"/>
              <p:cNvSpPr>
                <a:spLocks/>
              </p:cNvSpPr>
              <p:nvPr/>
            </p:nvSpPr>
            <p:spPr bwMode="auto">
              <a:xfrm>
                <a:off x="-17463" y="995363"/>
                <a:ext cx="9186769"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grpSp>
        <p:grpSp>
          <p:nvGrpSpPr>
            <p:cNvPr id="4" name="Group 37"/>
            <p:cNvGrpSpPr>
              <a:grpSpLocks/>
            </p:cNvGrpSpPr>
            <p:nvPr/>
          </p:nvGrpSpPr>
          <p:grpSpPr bwMode="auto">
            <a:xfrm>
              <a:off x="1497" y="5500319"/>
              <a:ext cx="9170984" cy="1357681"/>
              <a:chOff x="1497" y="5500319"/>
              <a:chExt cx="9170984" cy="1357681"/>
            </a:xfrm>
          </p:grpSpPr>
          <p:sp>
            <p:nvSpPr>
              <p:cNvPr id="9" name="Rectangle 8"/>
              <p:cNvSpPr/>
              <p:nvPr/>
            </p:nvSpPr>
            <p:spPr>
              <a:xfrm>
                <a:off x="1588" y="5940425"/>
                <a:ext cx="9158193" cy="917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AU" sz="1350">
                  <a:solidFill>
                    <a:srgbClr val="FBFEFF"/>
                  </a:solidFill>
                </a:endParaRPr>
              </a:p>
            </p:txBody>
          </p:sp>
          <p:grpSp>
            <p:nvGrpSpPr>
              <p:cNvPr id="5" name="Group 41"/>
              <p:cNvGrpSpPr>
                <a:grpSpLocks/>
              </p:cNvGrpSpPr>
              <p:nvPr/>
            </p:nvGrpSpPr>
            <p:grpSpPr bwMode="auto">
              <a:xfrm>
                <a:off x="1497" y="5500319"/>
                <a:ext cx="9170984" cy="996231"/>
                <a:chOff x="1497" y="5500319"/>
                <a:chExt cx="9170984" cy="996231"/>
              </a:xfrm>
            </p:grpSpPr>
            <p:sp>
              <p:nvSpPr>
                <p:cNvPr id="26" name="Freeform 7"/>
                <p:cNvSpPr>
                  <a:spLocks noEditPoints="1"/>
                </p:cNvSpPr>
                <p:nvPr/>
              </p:nvSpPr>
              <p:spPr bwMode="auto">
                <a:xfrm>
                  <a:off x="1588" y="5564188"/>
                  <a:ext cx="9170893" cy="931862"/>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27" name="Freeform 8"/>
                <p:cNvSpPr>
                  <a:spLocks noEditPoints="1"/>
                </p:cNvSpPr>
                <p:nvPr/>
              </p:nvSpPr>
              <p:spPr bwMode="auto">
                <a:xfrm>
                  <a:off x="1588" y="5500688"/>
                  <a:ext cx="9170893" cy="434975"/>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28" name="Freeform 9"/>
                <p:cNvSpPr>
                  <a:spLocks/>
                </p:cNvSpPr>
                <p:nvPr/>
              </p:nvSpPr>
              <p:spPr bwMode="auto">
                <a:xfrm>
                  <a:off x="1588" y="5564188"/>
                  <a:ext cx="7365925" cy="431800"/>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sp>
              <p:nvSpPr>
                <p:cNvPr id="29" name="Freeform 10"/>
                <p:cNvSpPr>
                  <a:spLocks/>
                </p:cNvSpPr>
                <p:nvPr/>
              </p:nvSpPr>
              <p:spPr bwMode="auto">
                <a:xfrm>
                  <a:off x="7367513" y="5564188"/>
                  <a:ext cx="1804968" cy="868362"/>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fontAlgn="base">
                    <a:spcBef>
                      <a:spcPct val="0"/>
                    </a:spcBef>
                    <a:spcAft>
                      <a:spcPct val="0"/>
                    </a:spcAft>
                    <a:defRPr/>
                  </a:pPr>
                  <a:endParaRPr lang="en-AU" sz="1350">
                    <a:solidFill>
                      <a:srgbClr val="000000"/>
                    </a:solidFill>
                    <a:latin typeface="Arial" charset="0"/>
                  </a:endParaRPr>
                </a:p>
              </p:txBody>
            </p:sp>
          </p:grpSp>
          <p:pic>
            <p:nvPicPr>
              <p:cNvPr id="12" name="Picture 78"/>
              <p:cNvPicPr>
                <a:picLocks noChangeAspect="1" noChangeArrowheads="1"/>
              </p:cNvPicPr>
              <p:nvPr/>
            </p:nvPicPr>
            <p:blipFill>
              <a:blip r:embed="rId3" cstate="print"/>
              <a:srcRect/>
              <a:stretch>
                <a:fillRect/>
              </a:stretch>
            </p:blipFill>
            <p:spPr bwMode="auto">
              <a:xfrm>
                <a:off x="8169275" y="5675743"/>
                <a:ext cx="655638" cy="655637"/>
              </a:xfrm>
              <a:prstGeom prst="rect">
                <a:avLst/>
              </a:prstGeom>
              <a:noFill/>
              <a:ln w="9525">
                <a:noFill/>
                <a:miter lim="800000"/>
                <a:headEnd/>
                <a:tailEnd/>
              </a:ln>
            </p:spPr>
          </p:pic>
          <p:grpSp>
            <p:nvGrpSpPr>
              <p:cNvPr id="6" name="Group 19"/>
              <p:cNvGrpSpPr/>
              <p:nvPr/>
            </p:nvGrpSpPr>
            <p:grpSpPr>
              <a:xfrm>
                <a:off x="360000" y="5807505"/>
                <a:ext cx="814388" cy="95250"/>
                <a:chOff x="3495675" y="5969000"/>
                <a:chExt cx="814388" cy="95250"/>
              </a:xfrm>
              <a:solidFill>
                <a:schemeClr val="accent1"/>
              </a:solidFill>
            </p:grpSpPr>
            <p:sp>
              <p:nvSpPr>
                <p:cNvPr id="1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7" name="Oval 29"/>
                <p:cNvSpPr>
                  <a:spLocks noChangeArrowheads="1"/>
                </p:cNvSpPr>
                <p:nvPr/>
              </p:nvSpPr>
              <p:spPr bwMode="auto">
                <a:xfrm>
                  <a:off x="3819525"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3" name="Oval 35"/>
                <p:cNvSpPr>
                  <a:spLocks noChangeArrowheads="1"/>
                </p:cNvSpPr>
                <p:nvPr/>
              </p:nvSpPr>
              <p:spPr bwMode="auto">
                <a:xfrm>
                  <a:off x="4141788"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grpSp>
      </p:grpSp>
      <p:sp>
        <p:nvSpPr>
          <p:cNvPr id="8" name="Title 7"/>
          <p:cNvSpPr>
            <a:spLocks noGrp="1"/>
          </p:cNvSpPr>
          <p:nvPr>
            <p:ph type="title"/>
          </p:nvPr>
        </p:nvSpPr>
        <p:spPr>
          <a:xfrm>
            <a:off x="480000" y="3123776"/>
            <a:ext cx="10723200" cy="1080000"/>
          </a:xfrm>
          <a:prstGeom prst="rect">
            <a:avLst/>
          </a:prstGeom>
        </p:spPr>
        <p:txBody>
          <a:bodyPr rtlCol="0" anchor="b">
            <a:noAutofit/>
          </a:bodyPr>
          <a:lstStyle>
            <a:lvl1pPr algn="l" defTabSz="342900" rtl="0" eaLnBrk="1" latinLnBrk="0" hangingPunct="1">
              <a:lnSpc>
                <a:spcPct val="85000"/>
              </a:lnSpc>
              <a:spcBef>
                <a:spcPct val="0"/>
              </a:spcBef>
              <a:buNone/>
              <a:defRPr lang="en-AU" sz="33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480002" y="4268888"/>
            <a:ext cx="10725151" cy="316188"/>
          </a:xfrm>
        </p:spPr>
        <p:txBody>
          <a:bodyPr>
            <a:noAutofit/>
          </a:bodyPr>
          <a:lstStyle>
            <a:lvl1pPr marL="0" indent="0">
              <a:lnSpc>
                <a:spcPct val="90000"/>
              </a:lnSpc>
              <a:spcBef>
                <a:spcPts val="0"/>
              </a:spcBef>
              <a:spcAft>
                <a:spcPts val="0"/>
              </a:spcAft>
              <a:buNone/>
              <a:defRPr sz="1650" b="1" baseline="0">
                <a:solidFill>
                  <a:schemeClr val="bg1"/>
                </a:solidFill>
              </a:defRPr>
            </a:lvl1pPr>
            <a:lvl2pPr marL="0" indent="0">
              <a:spcBef>
                <a:spcPts val="0"/>
              </a:spcBef>
              <a:spcAft>
                <a:spcPts val="1063"/>
              </a:spcAft>
              <a:buNone/>
              <a:defRPr sz="3300" b="1">
                <a:solidFill>
                  <a:schemeClr val="bg1"/>
                </a:solidFill>
              </a:defRPr>
            </a:lvl2pPr>
            <a:lvl3pPr marL="0" indent="0">
              <a:lnSpc>
                <a:spcPct val="85000"/>
              </a:lnSpc>
              <a:spcBef>
                <a:spcPts val="0"/>
              </a:spcBef>
              <a:spcAft>
                <a:spcPts val="0"/>
              </a:spcAft>
              <a:buFontTx/>
              <a:buNone/>
              <a:defRPr sz="3300" b="1">
                <a:solidFill>
                  <a:schemeClr val="bg1"/>
                </a:solidFill>
              </a:defRPr>
            </a:lvl3pPr>
            <a:lvl4pPr marL="0" indent="0">
              <a:spcBef>
                <a:spcPts val="0"/>
              </a:spcBef>
              <a:spcAft>
                <a:spcPts val="0"/>
              </a:spcAft>
              <a:buNone/>
              <a:defRPr sz="3300" b="1">
                <a:solidFill>
                  <a:schemeClr val="bg1"/>
                </a:solidFill>
              </a:defRPr>
            </a:lvl4pPr>
            <a:lvl5pPr marL="0" indent="0">
              <a:lnSpc>
                <a:spcPct val="85000"/>
              </a:lnSpc>
              <a:spcBef>
                <a:spcPts val="0"/>
              </a:spcBef>
              <a:spcAft>
                <a:spcPts val="0"/>
              </a:spcAft>
              <a:buFontTx/>
              <a:buNone/>
              <a:defRPr sz="3300" b="1">
                <a:solidFill>
                  <a:schemeClr val="bg1"/>
                </a:solidFill>
              </a:defRPr>
            </a:lvl5pPr>
            <a:lvl6pPr marL="0" indent="0">
              <a:lnSpc>
                <a:spcPct val="85000"/>
              </a:lnSpc>
              <a:spcBef>
                <a:spcPts val="0"/>
              </a:spcBef>
              <a:buFontTx/>
              <a:buNone/>
              <a:defRPr sz="3300" b="1">
                <a:solidFill>
                  <a:schemeClr val="bg1"/>
                </a:solidFill>
              </a:defRPr>
            </a:lvl6pPr>
            <a:lvl7pPr marL="0" indent="0">
              <a:lnSpc>
                <a:spcPct val="85000"/>
              </a:lnSpc>
              <a:spcBef>
                <a:spcPts val="0"/>
              </a:spcBef>
              <a:buFontTx/>
              <a:buNone/>
              <a:defRPr sz="3300" b="1">
                <a:solidFill>
                  <a:schemeClr val="bg1"/>
                </a:solidFill>
              </a:defRPr>
            </a:lvl7pPr>
            <a:lvl8pPr marL="0" indent="0">
              <a:lnSpc>
                <a:spcPct val="85000"/>
              </a:lnSpc>
              <a:spcBef>
                <a:spcPts val="0"/>
              </a:spcBef>
              <a:buFontTx/>
              <a:buNone/>
              <a:defRPr sz="3300" b="1">
                <a:solidFill>
                  <a:schemeClr val="bg1"/>
                </a:solidFill>
              </a:defRPr>
            </a:lvl8pPr>
            <a:lvl9pPr marL="0" indent="0">
              <a:lnSpc>
                <a:spcPct val="85000"/>
              </a:lnSpc>
              <a:spcBef>
                <a:spcPts val="0"/>
              </a:spcBef>
              <a:buFontTx/>
              <a:buNone/>
              <a:defRPr sz="3300" b="1">
                <a:solidFill>
                  <a:schemeClr val="bg1"/>
                </a:solidFill>
              </a:defRPr>
            </a:lvl9pPr>
          </a:lstStyle>
          <a:p>
            <a:pPr lvl="0"/>
            <a:r>
              <a:rPr lang="en-US" smtClean="0"/>
              <a:t>Click to edit Master text styles</a:t>
            </a:r>
          </a:p>
        </p:txBody>
      </p:sp>
      <p:sp>
        <p:nvSpPr>
          <p:cNvPr id="56" name="Text Placeholder 14"/>
          <p:cNvSpPr>
            <a:spLocks noGrp="1"/>
          </p:cNvSpPr>
          <p:nvPr>
            <p:ph type="body" sz="quarter" idx="17"/>
          </p:nvPr>
        </p:nvSpPr>
        <p:spPr>
          <a:xfrm>
            <a:off x="480000" y="5625959"/>
            <a:ext cx="6336000" cy="144000"/>
          </a:xfrm>
        </p:spPr>
        <p:txBody>
          <a:bodyPr anchor="ctr">
            <a:noAutofit/>
          </a:bodyPr>
          <a:lstStyle>
            <a:lvl1pPr>
              <a:defRPr sz="900" b="1" cap="all" baseline="0">
                <a:solidFill>
                  <a:schemeClr val="bg1"/>
                </a:solidFill>
              </a:defRPr>
            </a:lvl1pPr>
            <a:lvl2pPr marL="0" indent="0">
              <a:buFontTx/>
              <a:buNone/>
              <a:defRPr sz="900">
                <a:solidFill>
                  <a:schemeClr val="bg2"/>
                </a:solidFill>
              </a:defRPr>
            </a:lvl2pPr>
            <a:lvl3pPr marL="0" indent="0">
              <a:buFontTx/>
              <a:buNone/>
              <a:defRPr sz="900">
                <a:solidFill>
                  <a:schemeClr val="bg2"/>
                </a:solidFill>
              </a:defRPr>
            </a:lvl3pPr>
            <a:lvl4pPr marL="0" indent="0">
              <a:buFontTx/>
              <a:buNone/>
              <a:defRPr sz="900">
                <a:solidFill>
                  <a:schemeClr val="bg2"/>
                </a:solidFill>
              </a:defRPr>
            </a:lvl4pPr>
            <a:lvl5pPr marL="0" indent="0">
              <a:buFontTx/>
              <a:buNone/>
              <a:defRPr sz="900">
                <a:solidFill>
                  <a:schemeClr val="bg2"/>
                </a:solidFill>
              </a:defRPr>
            </a:lvl5pPr>
            <a:lvl6pPr marL="0" indent="0">
              <a:buFontTx/>
              <a:buNone/>
              <a:defRPr sz="900">
                <a:solidFill>
                  <a:schemeClr val="bg2"/>
                </a:solidFill>
              </a:defRPr>
            </a:lvl6pPr>
            <a:lvl7pPr marL="0" indent="0">
              <a:buFontTx/>
              <a:buNone/>
              <a:defRPr sz="900">
                <a:solidFill>
                  <a:schemeClr val="bg2"/>
                </a:solidFill>
              </a:defRPr>
            </a:lvl7pPr>
            <a:lvl8pPr marL="0" indent="0">
              <a:buFontTx/>
              <a:buNone/>
              <a:defRPr sz="900">
                <a:solidFill>
                  <a:schemeClr val="bg2"/>
                </a:solidFill>
              </a:defRPr>
            </a:lvl8pPr>
            <a:lvl9pPr marL="0" indent="0">
              <a:buFontTx/>
              <a:buNone/>
              <a:defRPr sz="9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10897440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grpSp>
        <p:nvGrpSpPr>
          <p:cNvPr id="2" name="Group 25"/>
          <p:cNvGrpSpPr>
            <a:grpSpLocks/>
          </p:cNvGrpSpPr>
          <p:nvPr/>
        </p:nvGrpSpPr>
        <p:grpSpPr bwMode="auto">
          <a:xfrm>
            <a:off x="2" y="5500688"/>
            <a:ext cx="12223751" cy="996950"/>
            <a:chOff x="608" y="5500319"/>
            <a:chExt cx="9167813" cy="996950"/>
          </a:xfrm>
        </p:grpSpPr>
        <p:grpSp>
          <p:nvGrpSpPr>
            <p:cNvPr id="3" name="Group 22"/>
            <p:cNvGrpSpPr>
              <a:grpSpLocks/>
            </p:cNvGrpSpPr>
            <p:nvPr/>
          </p:nvGrpSpPr>
          <p:grpSpPr bwMode="auto">
            <a:xfrm>
              <a:off x="608" y="5500319"/>
              <a:ext cx="9167813" cy="996950"/>
              <a:chOff x="-7938" y="5668963"/>
              <a:chExt cx="9167813" cy="996950"/>
            </a:xfrm>
          </p:grpSpPr>
          <p:sp>
            <p:nvSpPr>
              <p:cNvPr id="23"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4" name="Freeform 24"/>
              <p:cNvSpPr>
                <a:spLocks/>
              </p:cNvSpPr>
              <p:nvPr/>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5" name="Freeform 25"/>
              <p:cNvSpPr>
                <a:spLocks/>
              </p:cNvSpPr>
              <p:nvPr/>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pic>
          <p:nvPicPr>
            <p:cNvPr id="7" name="Picture 78"/>
            <p:cNvPicPr>
              <a:picLocks noChangeAspect="1" noChangeArrowheads="1"/>
            </p:cNvPicPr>
            <p:nvPr/>
          </p:nvPicPr>
          <p:blipFill>
            <a:blip r:embed="rId3" cstate="print"/>
            <a:srcRect/>
            <a:stretch>
              <a:fillRect/>
            </a:stretch>
          </p:blipFill>
          <p:spPr bwMode="auto">
            <a:xfrm>
              <a:off x="8169275" y="5675743"/>
              <a:ext cx="655638" cy="655637"/>
            </a:xfrm>
            <a:prstGeom prst="rect">
              <a:avLst/>
            </a:prstGeom>
            <a:noFill/>
            <a:ln w="9525">
              <a:noFill/>
              <a:miter lim="800000"/>
              <a:headEnd/>
              <a:tailEnd/>
            </a:ln>
          </p:spPr>
        </p:pic>
        <p:grpSp>
          <p:nvGrpSpPr>
            <p:cNvPr id="4" name="Group 7"/>
            <p:cNvGrpSpPr/>
            <p:nvPr/>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1"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2"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3" name="Oval 29"/>
              <p:cNvSpPr>
                <a:spLocks noChangeArrowheads="1"/>
              </p:cNvSpPr>
              <p:nvPr/>
            </p:nvSpPr>
            <p:spPr bwMode="auto">
              <a:xfrm>
                <a:off x="3819525"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4"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5"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6"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8"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9"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0" name="Oval 35"/>
              <p:cNvSpPr>
                <a:spLocks noChangeArrowheads="1"/>
              </p:cNvSpPr>
              <p:nvPr/>
            </p:nvSpPr>
            <p:spPr bwMode="auto">
              <a:xfrm>
                <a:off x="4141788"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1"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2"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grpSp>
      <p:sp>
        <p:nvSpPr>
          <p:cNvPr id="9" name="Text Placeholder 8"/>
          <p:cNvSpPr>
            <a:spLocks noGrp="1"/>
          </p:cNvSpPr>
          <p:nvPr>
            <p:ph type="body" sz="quarter" idx="13"/>
          </p:nvPr>
        </p:nvSpPr>
        <p:spPr>
          <a:xfrm>
            <a:off x="480002" y="4267725"/>
            <a:ext cx="10725151" cy="316188"/>
          </a:xfrm>
        </p:spPr>
        <p:txBody>
          <a:bodyPr>
            <a:noAutofit/>
          </a:bodyPr>
          <a:lstStyle>
            <a:lvl1pPr marL="0" indent="0">
              <a:lnSpc>
                <a:spcPct val="90000"/>
              </a:lnSpc>
              <a:spcBef>
                <a:spcPts val="0"/>
              </a:spcBef>
              <a:spcAft>
                <a:spcPts val="0"/>
              </a:spcAft>
              <a:buNone/>
              <a:defRPr sz="1650" b="1" baseline="0">
                <a:solidFill>
                  <a:schemeClr val="bg1"/>
                </a:solidFill>
              </a:defRPr>
            </a:lvl1pPr>
            <a:lvl2pPr marL="0" indent="0">
              <a:spcBef>
                <a:spcPts val="0"/>
              </a:spcBef>
              <a:spcAft>
                <a:spcPts val="1063"/>
              </a:spcAft>
              <a:buNone/>
              <a:defRPr sz="3300" b="1">
                <a:solidFill>
                  <a:schemeClr val="bg1"/>
                </a:solidFill>
              </a:defRPr>
            </a:lvl2pPr>
            <a:lvl3pPr marL="0" indent="0">
              <a:lnSpc>
                <a:spcPct val="85000"/>
              </a:lnSpc>
              <a:spcBef>
                <a:spcPts val="0"/>
              </a:spcBef>
              <a:spcAft>
                <a:spcPts val="0"/>
              </a:spcAft>
              <a:buFontTx/>
              <a:buNone/>
              <a:defRPr sz="3300" b="1">
                <a:solidFill>
                  <a:schemeClr val="bg1"/>
                </a:solidFill>
              </a:defRPr>
            </a:lvl3pPr>
            <a:lvl4pPr marL="0" indent="0">
              <a:spcBef>
                <a:spcPts val="0"/>
              </a:spcBef>
              <a:spcAft>
                <a:spcPts val="0"/>
              </a:spcAft>
              <a:buNone/>
              <a:defRPr sz="3300" b="1">
                <a:solidFill>
                  <a:schemeClr val="bg1"/>
                </a:solidFill>
              </a:defRPr>
            </a:lvl4pPr>
            <a:lvl5pPr marL="0" indent="0">
              <a:lnSpc>
                <a:spcPct val="85000"/>
              </a:lnSpc>
              <a:spcBef>
                <a:spcPts val="0"/>
              </a:spcBef>
              <a:spcAft>
                <a:spcPts val="0"/>
              </a:spcAft>
              <a:buFontTx/>
              <a:buNone/>
              <a:defRPr sz="3300" b="1">
                <a:solidFill>
                  <a:schemeClr val="bg1"/>
                </a:solidFill>
              </a:defRPr>
            </a:lvl5pPr>
            <a:lvl6pPr marL="0" indent="0">
              <a:lnSpc>
                <a:spcPct val="85000"/>
              </a:lnSpc>
              <a:spcBef>
                <a:spcPts val="0"/>
              </a:spcBef>
              <a:buFontTx/>
              <a:buNone/>
              <a:defRPr sz="3300" b="1">
                <a:solidFill>
                  <a:schemeClr val="bg1"/>
                </a:solidFill>
              </a:defRPr>
            </a:lvl6pPr>
            <a:lvl7pPr marL="0" indent="0">
              <a:lnSpc>
                <a:spcPct val="85000"/>
              </a:lnSpc>
              <a:spcBef>
                <a:spcPts val="0"/>
              </a:spcBef>
              <a:buFontTx/>
              <a:buNone/>
              <a:defRPr sz="3300" b="1">
                <a:solidFill>
                  <a:schemeClr val="bg1"/>
                </a:solidFill>
              </a:defRPr>
            </a:lvl7pPr>
            <a:lvl8pPr marL="0" indent="0">
              <a:lnSpc>
                <a:spcPct val="85000"/>
              </a:lnSpc>
              <a:spcBef>
                <a:spcPts val="0"/>
              </a:spcBef>
              <a:buFontTx/>
              <a:buNone/>
              <a:defRPr sz="3300" b="1">
                <a:solidFill>
                  <a:schemeClr val="bg1"/>
                </a:solidFill>
              </a:defRPr>
            </a:lvl8pPr>
            <a:lvl9pPr marL="0" indent="0">
              <a:lnSpc>
                <a:spcPct val="85000"/>
              </a:lnSpc>
              <a:spcBef>
                <a:spcPts val="0"/>
              </a:spcBef>
              <a:buFontTx/>
              <a:buNone/>
              <a:defRPr sz="3300" b="1">
                <a:solidFill>
                  <a:schemeClr val="bg1"/>
                </a:solidFill>
              </a:defRPr>
            </a:lvl9pPr>
          </a:lstStyle>
          <a:p>
            <a:pPr lvl="0"/>
            <a:r>
              <a:rPr lang="en-US" smtClean="0"/>
              <a:t>Click to edit Master text styles</a:t>
            </a:r>
          </a:p>
        </p:txBody>
      </p:sp>
      <p:sp>
        <p:nvSpPr>
          <p:cNvPr id="17" name="Title 15"/>
          <p:cNvSpPr>
            <a:spLocks noGrp="1"/>
          </p:cNvSpPr>
          <p:nvPr>
            <p:ph type="title"/>
          </p:nvPr>
        </p:nvSpPr>
        <p:spPr>
          <a:xfrm>
            <a:off x="480002" y="3122613"/>
            <a:ext cx="10725151" cy="1080000"/>
          </a:xfrm>
          <a:prstGeom prst="rect">
            <a:avLst/>
          </a:prstGeom>
        </p:spPr>
        <p:txBody>
          <a:bodyPr anchor="b">
            <a:noAutofit/>
          </a:bodyPr>
          <a:lstStyle>
            <a:lvl1pPr>
              <a:lnSpc>
                <a:spcPct val="85000"/>
              </a:lnSpc>
              <a:defRPr sz="3300">
                <a:solidFill>
                  <a:schemeClr val="bg1"/>
                </a:solidFill>
              </a:defRPr>
            </a:lvl1pPr>
          </a:lstStyle>
          <a:p>
            <a:r>
              <a:rPr lang="en-US" smtClean="0"/>
              <a:t>Click to edit Master title style</a:t>
            </a:r>
            <a:endParaRPr lang="en-AU" dirty="0" smtClean="0"/>
          </a:p>
        </p:txBody>
      </p:sp>
      <p:sp>
        <p:nvSpPr>
          <p:cNvPr id="65" name="Text Placeholder 14"/>
          <p:cNvSpPr>
            <a:spLocks noGrp="1"/>
          </p:cNvSpPr>
          <p:nvPr>
            <p:ph type="body" sz="quarter" idx="17"/>
          </p:nvPr>
        </p:nvSpPr>
        <p:spPr>
          <a:xfrm>
            <a:off x="480000" y="5625959"/>
            <a:ext cx="6336000" cy="144000"/>
          </a:xfrm>
        </p:spPr>
        <p:txBody>
          <a:bodyPr anchor="ctr">
            <a:noAutofit/>
          </a:bodyPr>
          <a:lstStyle>
            <a:lvl1pPr>
              <a:defRPr sz="900" b="1" cap="all" baseline="0">
                <a:solidFill>
                  <a:schemeClr val="bg1"/>
                </a:solidFill>
              </a:defRPr>
            </a:lvl1pPr>
            <a:lvl2pPr marL="0" indent="0">
              <a:buFontTx/>
              <a:buNone/>
              <a:defRPr sz="900">
                <a:solidFill>
                  <a:schemeClr val="bg2"/>
                </a:solidFill>
              </a:defRPr>
            </a:lvl2pPr>
            <a:lvl3pPr marL="0" indent="0">
              <a:buFontTx/>
              <a:buNone/>
              <a:defRPr sz="900">
                <a:solidFill>
                  <a:schemeClr val="bg2"/>
                </a:solidFill>
              </a:defRPr>
            </a:lvl3pPr>
            <a:lvl4pPr marL="0" indent="0">
              <a:buFontTx/>
              <a:buNone/>
              <a:defRPr sz="900">
                <a:solidFill>
                  <a:schemeClr val="bg2"/>
                </a:solidFill>
              </a:defRPr>
            </a:lvl4pPr>
            <a:lvl5pPr marL="0" indent="0">
              <a:buFontTx/>
              <a:buNone/>
              <a:defRPr sz="900">
                <a:solidFill>
                  <a:schemeClr val="bg2"/>
                </a:solidFill>
              </a:defRPr>
            </a:lvl5pPr>
            <a:lvl6pPr marL="0" indent="0">
              <a:buFontTx/>
              <a:buNone/>
              <a:defRPr sz="900">
                <a:solidFill>
                  <a:schemeClr val="bg2"/>
                </a:solidFill>
              </a:defRPr>
            </a:lvl6pPr>
            <a:lvl7pPr marL="0" indent="0">
              <a:buFontTx/>
              <a:buNone/>
              <a:defRPr sz="900">
                <a:solidFill>
                  <a:schemeClr val="bg2"/>
                </a:solidFill>
              </a:defRPr>
            </a:lvl7pPr>
            <a:lvl8pPr marL="0" indent="0">
              <a:buFontTx/>
              <a:buNone/>
              <a:defRPr sz="900">
                <a:solidFill>
                  <a:schemeClr val="bg2"/>
                </a:solidFill>
              </a:defRPr>
            </a:lvl8pPr>
            <a:lvl9pPr marL="0" indent="0">
              <a:buFontTx/>
              <a:buNone/>
              <a:defRPr sz="9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76352313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 name="Group 36"/>
          <p:cNvGrpSpPr>
            <a:grpSpLocks/>
          </p:cNvGrpSpPr>
          <p:nvPr/>
        </p:nvGrpSpPr>
        <p:grpSpPr bwMode="auto">
          <a:xfrm>
            <a:off x="-35984" y="357188"/>
            <a:ext cx="12259735" cy="6140450"/>
            <a:chOff x="-26988" y="357188"/>
            <a:chExt cx="9195409" cy="6140081"/>
          </a:xfrm>
        </p:grpSpPr>
        <p:grpSp>
          <p:nvGrpSpPr>
            <p:cNvPr id="3" name="Group 35"/>
            <p:cNvGrpSpPr>
              <a:grpSpLocks/>
            </p:cNvGrpSpPr>
            <p:nvPr/>
          </p:nvGrpSpPr>
          <p:grpSpPr bwMode="auto">
            <a:xfrm>
              <a:off x="608" y="5500319"/>
              <a:ext cx="9167813" cy="996950"/>
              <a:chOff x="608" y="5500319"/>
              <a:chExt cx="9167813" cy="996950"/>
            </a:xfrm>
          </p:grpSpPr>
          <p:grpSp>
            <p:nvGrpSpPr>
              <p:cNvPr id="4" name="Group 22"/>
              <p:cNvGrpSpPr>
                <a:grpSpLocks/>
              </p:cNvGrpSpPr>
              <p:nvPr/>
            </p:nvGrpSpPr>
            <p:grpSpPr bwMode="auto">
              <a:xfrm>
                <a:off x="608" y="5500319"/>
                <a:ext cx="9167813" cy="996950"/>
                <a:chOff x="-7938" y="5668963"/>
                <a:chExt cx="9167813" cy="996950"/>
              </a:xfrm>
            </p:grpSpPr>
            <p:sp>
              <p:nvSpPr>
                <p:cNvPr id="37" name="Freeform 11"/>
                <p:cNvSpPr>
                  <a:spLocks noEditPoints="1"/>
                </p:cNvSpPr>
                <p:nvPr/>
              </p:nvSpPr>
              <p:spPr bwMode="auto">
                <a:xfrm>
                  <a:off x="-8544" y="5669023"/>
                  <a:ext cx="9168419" cy="99689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8" name="Freeform 24"/>
                <p:cNvSpPr>
                  <a:spLocks/>
                </p:cNvSpPr>
                <p:nvPr/>
              </p:nvSpPr>
              <p:spPr bwMode="auto">
                <a:xfrm>
                  <a:off x="-8544" y="5732519"/>
                  <a:ext cx="7363312" cy="433361"/>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9" name="Freeform 25"/>
                <p:cNvSpPr>
                  <a:spLocks/>
                </p:cNvSpPr>
                <p:nvPr/>
              </p:nvSpPr>
              <p:spPr bwMode="auto">
                <a:xfrm>
                  <a:off x="7354768" y="5732519"/>
                  <a:ext cx="1805107" cy="869898"/>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pic>
            <p:nvPicPr>
              <p:cNvPr id="23" name="Picture 78"/>
              <p:cNvPicPr>
                <a:picLocks noChangeAspect="1" noChangeArrowheads="1"/>
              </p:cNvPicPr>
              <p:nvPr/>
            </p:nvPicPr>
            <p:blipFill>
              <a:blip r:embed="rId3"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p:nvGrpSpPr>
            <p:grpSpPr>
              <a:xfrm>
                <a:off x="360000" y="5807505"/>
                <a:ext cx="814388" cy="95250"/>
                <a:chOff x="3495675" y="5969000"/>
                <a:chExt cx="814388" cy="95250"/>
              </a:xfrm>
              <a:solidFill>
                <a:schemeClr val="accent1"/>
              </a:solidFill>
            </p:grpSpPr>
            <p:sp>
              <p:nvSpPr>
                <p:cNvPr id="2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8" name="Oval 29"/>
                <p:cNvSpPr>
                  <a:spLocks noChangeArrowheads="1"/>
                </p:cNvSpPr>
                <p:nvPr/>
              </p:nvSpPr>
              <p:spPr bwMode="auto">
                <a:xfrm>
                  <a:off x="3819525"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4" name="Oval 35"/>
                <p:cNvSpPr>
                  <a:spLocks noChangeArrowheads="1"/>
                </p:cNvSpPr>
                <p:nvPr/>
              </p:nvSpPr>
              <p:spPr bwMode="auto">
                <a:xfrm>
                  <a:off x="4141788" y="6042025"/>
                  <a:ext cx="19050" cy="22225"/>
                </a:xfrm>
                <a:prstGeom prst="ellipse">
                  <a:avLst/>
                </a:pr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3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grpSp>
        </p:grpSp>
        <p:grpSp>
          <p:nvGrpSpPr>
            <p:cNvPr id="6" name="Group 66"/>
            <p:cNvGrpSpPr>
              <a:grpSpLocks/>
            </p:cNvGrpSpPr>
            <p:nvPr/>
          </p:nvGrpSpPr>
          <p:grpSpPr bwMode="auto">
            <a:xfrm>
              <a:off x="-26988" y="357188"/>
              <a:ext cx="9178926" cy="2571750"/>
              <a:chOff x="-17463" y="357188"/>
              <a:chExt cx="9186863" cy="2571750"/>
            </a:xfrm>
          </p:grpSpPr>
          <p:sp>
            <p:nvSpPr>
              <p:cNvPr id="9" name="Freeform 17"/>
              <p:cNvSpPr>
                <a:spLocks/>
              </p:cNvSpPr>
              <p:nvPr/>
            </p:nvSpPr>
            <p:spPr bwMode="auto">
              <a:xfrm>
                <a:off x="-17463" y="1971578"/>
                <a:ext cx="9187471" cy="957205"/>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0" name="Freeform 18"/>
              <p:cNvSpPr>
                <a:spLocks/>
              </p:cNvSpPr>
              <p:nvPr/>
            </p:nvSpPr>
            <p:spPr bwMode="auto">
              <a:xfrm>
                <a:off x="-17463" y="2449387"/>
                <a:ext cx="9187471" cy="479396"/>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2" name="Freeform 19"/>
              <p:cNvSpPr>
                <a:spLocks/>
              </p:cNvSpPr>
              <p:nvPr/>
            </p:nvSpPr>
            <p:spPr bwMode="auto">
              <a:xfrm>
                <a:off x="-17463" y="1655685"/>
                <a:ext cx="9187471" cy="954030"/>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3" name="Freeform 20"/>
              <p:cNvSpPr>
                <a:spLocks/>
              </p:cNvSpPr>
              <p:nvPr/>
            </p:nvSpPr>
            <p:spPr bwMode="auto">
              <a:xfrm>
                <a:off x="-17463" y="2130318"/>
                <a:ext cx="9187471" cy="479396"/>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4" name="Freeform 21"/>
              <p:cNvSpPr>
                <a:spLocks/>
              </p:cNvSpPr>
              <p:nvPr/>
            </p:nvSpPr>
            <p:spPr bwMode="auto">
              <a:xfrm>
                <a:off x="-17463" y="1336616"/>
                <a:ext cx="9187471" cy="954031"/>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5" name="Freeform 22"/>
              <p:cNvSpPr>
                <a:spLocks/>
              </p:cNvSpPr>
              <p:nvPr/>
            </p:nvSpPr>
            <p:spPr bwMode="auto">
              <a:xfrm>
                <a:off x="-17463" y="1811250"/>
                <a:ext cx="9187471" cy="479396"/>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6" name="Freeform 23"/>
              <p:cNvSpPr>
                <a:spLocks/>
              </p:cNvSpPr>
              <p:nvPr/>
            </p:nvSpPr>
            <p:spPr bwMode="auto">
              <a:xfrm>
                <a:off x="-17463" y="357188"/>
                <a:ext cx="9187471" cy="957204"/>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7" name="Freeform 24"/>
              <p:cNvSpPr>
                <a:spLocks/>
              </p:cNvSpPr>
              <p:nvPr/>
            </p:nvSpPr>
            <p:spPr bwMode="auto">
              <a:xfrm>
                <a:off x="-17463" y="357188"/>
                <a:ext cx="9187471" cy="47780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8" name="Freeform 25"/>
              <p:cNvSpPr>
                <a:spLocks/>
              </p:cNvSpPr>
              <p:nvPr/>
            </p:nvSpPr>
            <p:spPr bwMode="auto">
              <a:xfrm>
                <a:off x="-17463" y="676256"/>
                <a:ext cx="9187471" cy="954031"/>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9" name="Freeform 26"/>
              <p:cNvSpPr>
                <a:spLocks/>
              </p:cNvSpPr>
              <p:nvPr/>
            </p:nvSpPr>
            <p:spPr bwMode="auto">
              <a:xfrm>
                <a:off x="-17463" y="676256"/>
                <a:ext cx="9187471" cy="477809"/>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0" name="Freeform 27"/>
              <p:cNvSpPr>
                <a:spLocks/>
              </p:cNvSpPr>
              <p:nvPr/>
            </p:nvSpPr>
            <p:spPr bwMode="auto">
              <a:xfrm>
                <a:off x="-17463" y="995325"/>
                <a:ext cx="9187471" cy="954030"/>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21" name="Freeform 28"/>
              <p:cNvSpPr>
                <a:spLocks/>
              </p:cNvSpPr>
              <p:nvPr/>
            </p:nvSpPr>
            <p:spPr bwMode="auto">
              <a:xfrm>
                <a:off x="-17463" y="995325"/>
                <a:ext cx="9187471" cy="474633"/>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fontAlgn="base">
                  <a:spcBef>
                    <a:spcPct val="0"/>
                  </a:spcBef>
                  <a:spcAft>
                    <a:spcPct val="0"/>
                  </a:spcAft>
                  <a:defRPr/>
                </a:pPr>
                <a:endParaRPr lang="en-AU" sz="1350">
                  <a:solidFill>
                    <a:srgbClr val="000000"/>
                  </a:solidFill>
                  <a:latin typeface="Arial" charset="0"/>
                </a:endParaRPr>
              </a:p>
            </p:txBody>
          </p:sp>
        </p:grpSp>
      </p:grpSp>
      <p:sp>
        <p:nvSpPr>
          <p:cNvPr id="8" name="Title 7"/>
          <p:cNvSpPr>
            <a:spLocks noGrp="1"/>
          </p:cNvSpPr>
          <p:nvPr>
            <p:ph type="title"/>
          </p:nvPr>
        </p:nvSpPr>
        <p:spPr>
          <a:xfrm>
            <a:off x="480000" y="3122613"/>
            <a:ext cx="10723200" cy="1080000"/>
          </a:xfrm>
          <a:prstGeom prst="rect">
            <a:avLst/>
          </a:prstGeom>
        </p:spPr>
        <p:txBody>
          <a:bodyPr rtlCol="0" anchor="b">
            <a:noAutofit/>
          </a:bodyPr>
          <a:lstStyle>
            <a:lvl1pPr algn="l" defTabSz="342900" rtl="0" eaLnBrk="1" latinLnBrk="0" hangingPunct="1">
              <a:lnSpc>
                <a:spcPct val="85000"/>
              </a:lnSpc>
              <a:spcBef>
                <a:spcPct val="0"/>
              </a:spcBef>
              <a:buNone/>
              <a:defRPr lang="en-AU" sz="33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480002" y="4267725"/>
            <a:ext cx="10725151" cy="316188"/>
          </a:xfrm>
        </p:spPr>
        <p:txBody>
          <a:bodyPr>
            <a:noAutofit/>
          </a:bodyPr>
          <a:lstStyle>
            <a:lvl1pPr marL="0" indent="0">
              <a:lnSpc>
                <a:spcPct val="90000"/>
              </a:lnSpc>
              <a:spcBef>
                <a:spcPts val="0"/>
              </a:spcBef>
              <a:spcAft>
                <a:spcPts val="0"/>
              </a:spcAft>
              <a:buNone/>
              <a:defRPr sz="1650" b="1" baseline="0">
                <a:solidFill>
                  <a:schemeClr val="bg1"/>
                </a:solidFill>
              </a:defRPr>
            </a:lvl1pPr>
            <a:lvl2pPr marL="0" indent="0">
              <a:spcBef>
                <a:spcPts val="0"/>
              </a:spcBef>
              <a:spcAft>
                <a:spcPts val="1063"/>
              </a:spcAft>
              <a:buNone/>
              <a:defRPr sz="3300" b="1">
                <a:solidFill>
                  <a:schemeClr val="bg1"/>
                </a:solidFill>
              </a:defRPr>
            </a:lvl2pPr>
            <a:lvl3pPr marL="0" indent="0">
              <a:lnSpc>
                <a:spcPct val="85000"/>
              </a:lnSpc>
              <a:spcBef>
                <a:spcPts val="0"/>
              </a:spcBef>
              <a:spcAft>
                <a:spcPts val="0"/>
              </a:spcAft>
              <a:buFontTx/>
              <a:buNone/>
              <a:defRPr sz="3300" b="1">
                <a:solidFill>
                  <a:schemeClr val="bg1"/>
                </a:solidFill>
              </a:defRPr>
            </a:lvl3pPr>
            <a:lvl4pPr marL="0" indent="0">
              <a:spcBef>
                <a:spcPts val="0"/>
              </a:spcBef>
              <a:spcAft>
                <a:spcPts val="0"/>
              </a:spcAft>
              <a:buNone/>
              <a:defRPr sz="3300" b="1">
                <a:solidFill>
                  <a:schemeClr val="bg1"/>
                </a:solidFill>
              </a:defRPr>
            </a:lvl4pPr>
            <a:lvl5pPr marL="0" indent="0">
              <a:lnSpc>
                <a:spcPct val="85000"/>
              </a:lnSpc>
              <a:spcBef>
                <a:spcPts val="0"/>
              </a:spcBef>
              <a:spcAft>
                <a:spcPts val="0"/>
              </a:spcAft>
              <a:buFontTx/>
              <a:buNone/>
              <a:defRPr sz="3300" b="1">
                <a:solidFill>
                  <a:schemeClr val="bg1"/>
                </a:solidFill>
              </a:defRPr>
            </a:lvl5pPr>
            <a:lvl6pPr marL="0" indent="0">
              <a:lnSpc>
                <a:spcPct val="85000"/>
              </a:lnSpc>
              <a:spcBef>
                <a:spcPts val="0"/>
              </a:spcBef>
              <a:buFontTx/>
              <a:buNone/>
              <a:defRPr sz="3300" b="1">
                <a:solidFill>
                  <a:schemeClr val="bg1"/>
                </a:solidFill>
              </a:defRPr>
            </a:lvl6pPr>
            <a:lvl7pPr marL="0" indent="0">
              <a:lnSpc>
                <a:spcPct val="85000"/>
              </a:lnSpc>
              <a:spcBef>
                <a:spcPts val="0"/>
              </a:spcBef>
              <a:buFontTx/>
              <a:buNone/>
              <a:defRPr sz="3300" b="1">
                <a:solidFill>
                  <a:schemeClr val="bg1"/>
                </a:solidFill>
              </a:defRPr>
            </a:lvl7pPr>
            <a:lvl8pPr marL="0" indent="0">
              <a:lnSpc>
                <a:spcPct val="85000"/>
              </a:lnSpc>
              <a:spcBef>
                <a:spcPts val="0"/>
              </a:spcBef>
              <a:buFontTx/>
              <a:buNone/>
              <a:defRPr sz="3300" b="1">
                <a:solidFill>
                  <a:schemeClr val="bg1"/>
                </a:solidFill>
              </a:defRPr>
            </a:lvl8pPr>
            <a:lvl9pPr marL="0" indent="0">
              <a:lnSpc>
                <a:spcPct val="85000"/>
              </a:lnSpc>
              <a:spcBef>
                <a:spcPts val="0"/>
              </a:spcBef>
              <a:buFontTx/>
              <a:buNone/>
              <a:defRPr sz="3300" b="1">
                <a:solidFill>
                  <a:schemeClr val="bg1"/>
                </a:solidFill>
              </a:defRPr>
            </a:lvl9pPr>
          </a:lstStyle>
          <a:p>
            <a:pPr lvl="0"/>
            <a:r>
              <a:rPr lang="en-US" smtClean="0"/>
              <a:t>Click to edit Master text styles</a:t>
            </a:r>
          </a:p>
        </p:txBody>
      </p:sp>
      <p:sp>
        <p:nvSpPr>
          <p:cNvPr id="76" name="Text Placeholder 14"/>
          <p:cNvSpPr>
            <a:spLocks noGrp="1"/>
          </p:cNvSpPr>
          <p:nvPr>
            <p:ph type="body" sz="quarter" idx="17"/>
          </p:nvPr>
        </p:nvSpPr>
        <p:spPr>
          <a:xfrm>
            <a:off x="480000" y="5625959"/>
            <a:ext cx="6336000" cy="144000"/>
          </a:xfrm>
        </p:spPr>
        <p:txBody>
          <a:bodyPr anchor="ctr">
            <a:noAutofit/>
          </a:bodyPr>
          <a:lstStyle>
            <a:lvl1pPr>
              <a:defRPr sz="900" b="1" cap="all" baseline="0">
                <a:solidFill>
                  <a:schemeClr val="bg1"/>
                </a:solidFill>
              </a:defRPr>
            </a:lvl1pPr>
            <a:lvl2pPr marL="0" indent="0">
              <a:buFontTx/>
              <a:buNone/>
              <a:defRPr sz="900">
                <a:solidFill>
                  <a:schemeClr val="bg2"/>
                </a:solidFill>
              </a:defRPr>
            </a:lvl2pPr>
            <a:lvl3pPr marL="0" indent="0">
              <a:buFontTx/>
              <a:buNone/>
              <a:defRPr sz="900">
                <a:solidFill>
                  <a:schemeClr val="bg2"/>
                </a:solidFill>
              </a:defRPr>
            </a:lvl3pPr>
            <a:lvl4pPr marL="0" indent="0">
              <a:buFontTx/>
              <a:buNone/>
              <a:defRPr sz="900">
                <a:solidFill>
                  <a:schemeClr val="bg2"/>
                </a:solidFill>
              </a:defRPr>
            </a:lvl4pPr>
            <a:lvl5pPr marL="0" indent="0">
              <a:buFontTx/>
              <a:buNone/>
              <a:defRPr sz="900">
                <a:solidFill>
                  <a:schemeClr val="bg2"/>
                </a:solidFill>
              </a:defRPr>
            </a:lvl5pPr>
            <a:lvl6pPr marL="0" indent="0">
              <a:buFontTx/>
              <a:buNone/>
              <a:defRPr sz="900">
                <a:solidFill>
                  <a:schemeClr val="bg2"/>
                </a:solidFill>
              </a:defRPr>
            </a:lvl6pPr>
            <a:lvl7pPr marL="0" indent="0">
              <a:buFontTx/>
              <a:buNone/>
              <a:defRPr sz="900">
                <a:solidFill>
                  <a:schemeClr val="bg2"/>
                </a:solidFill>
              </a:defRPr>
            </a:lvl7pPr>
            <a:lvl8pPr marL="0" indent="0">
              <a:buFontTx/>
              <a:buNone/>
              <a:defRPr sz="900">
                <a:solidFill>
                  <a:schemeClr val="bg2"/>
                </a:solidFill>
              </a:defRPr>
            </a:lvl8pPr>
            <a:lvl9pPr marL="0" indent="0">
              <a:buFontTx/>
              <a:buNone/>
              <a:defRPr sz="9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103660023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12"/>
              </a:spcAft>
              <a:buNone/>
              <a:defRPr sz="2100" b="1">
                <a:solidFill>
                  <a:schemeClr val="accent2"/>
                </a:solidFill>
              </a:defRPr>
            </a:lvl1pPr>
            <a:lvl2pPr marL="0" indent="0">
              <a:lnSpc>
                <a:spcPct val="85000"/>
              </a:lnSpc>
              <a:spcBef>
                <a:spcPts val="0"/>
              </a:spcBef>
              <a:buNone/>
              <a:defRPr sz="1650" b="1">
                <a:solidFill>
                  <a:schemeClr val="accent1">
                    <a:lumMod val="75000"/>
                  </a:schemeClr>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5"/>
          </p:nvPr>
        </p:nvSpPr>
        <p:spPr>
          <a:xfrm>
            <a:off x="480486" y="1276350"/>
            <a:ext cx="11279716" cy="4559300"/>
          </a:xfrm>
        </p:spPr>
        <p:txBody>
          <a:bodyPr>
            <a:noAutofit/>
          </a:bodyPr>
          <a:lstStyle>
            <a:lvl1pPr marL="283500" indent="-283500">
              <a:buFont typeface="+mj-lt"/>
              <a:buAutoNum type="arabicPeriod"/>
              <a:defRPr/>
            </a:lvl1pPr>
            <a:lvl2pPr marL="486000" indent="-202500">
              <a:defRPr/>
            </a:lvl2pPr>
            <a:lvl3pPr marL="486000" indent="-202500">
              <a:defRPr/>
            </a:lvl3pPr>
            <a:lvl4pPr marL="486000" indent="-202500">
              <a:defRPr/>
            </a:lvl4pPr>
            <a:lvl5pPr marL="486000" indent="-202500">
              <a:defRPr/>
            </a:lvl5pPr>
            <a:lvl6pPr marL="486000" indent="-202500">
              <a:defRPr/>
            </a:lvl6pPr>
            <a:lvl7pPr marL="486000" indent="-202500">
              <a:defRPr/>
            </a:lvl7pPr>
            <a:lvl8pPr marL="486000" indent="-202500">
              <a:defRPr/>
            </a:lvl8pPr>
            <a:lvl9pPr marL="486000" indent="-202500">
              <a:defRPr/>
            </a:lvl9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6"/>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39769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a:lstStyle>
            <a:lvl2pPr marL="189000" indent="-188119">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480484" y="270000"/>
            <a:ext cx="11280000" cy="893782"/>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AU">
                <a:solidFill>
                  <a:srgbClr val="FBFEFF"/>
                </a:solidFill>
              </a:rPr>
              <a:t>CSIRO  Overview Estuarine and Coastal Remote Sensing inAustralia</a:t>
            </a:r>
          </a:p>
        </p:txBody>
      </p:sp>
    </p:spTree>
    <p:extLst>
      <p:ext uri="{BB962C8B-B14F-4D97-AF65-F5344CB8AC3E}">
        <p14:creationId xmlns:p14="http://schemas.microsoft.com/office/powerpoint/2010/main" val="3869750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3.emf"/><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7.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3"/>
            <a:ext cx="2540000" cy="207749"/>
          </a:xfrm>
          <a:prstGeom prst="rect">
            <a:avLst/>
          </a:prstGeom>
          <a:ln w="12700">
            <a:miter lim="400000"/>
          </a:ln>
        </p:spPr>
        <p:txBody>
          <a:bodyPr lIns="45719" rIns="45719">
            <a:spAutoFit/>
          </a:bodyPr>
          <a:lstStyle>
            <a:lvl1pPr algn="r">
              <a:spcBef>
                <a:spcPts val="450"/>
              </a:spcBef>
              <a:defRPr sz="750">
                <a:latin typeface="Calibri"/>
                <a:ea typeface="Calibri"/>
                <a:cs typeface="Calibri"/>
                <a:sym typeface="Calibri"/>
              </a:defRPr>
            </a:lvl1pPr>
          </a:lstStyle>
          <a:p>
            <a:pPr defTabSz="342900"/>
            <a:fld id="{86CB4B4D-7CA3-9044-876B-883B54F8677D}" type="slidenum">
              <a:rPr lang="en-AU" kern="0" smtClean="0">
                <a:solidFill>
                  <a:srgbClr val="002569"/>
                </a:solidFill>
              </a:rPr>
              <a:pPr defTabSz="342900"/>
              <a:t>‹#›</a:t>
            </a:fld>
            <a:endParaRPr lang="en-AU" kern="0">
              <a:solidFill>
                <a:srgbClr val="002569"/>
              </a:solidFill>
            </a:endParaRPr>
          </a:p>
        </p:txBody>
      </p:sp>
    </p:spTree>
    <p:extLst>
      <p:ext uri="{BB962C8B-B14F-4D97-AF65-F5344CB8AC3E}">
        <p14:creationId xmlns:p14="http://schemas.microsoft.com/office/powerpoint/2010/main" val="664845497"/>
      </p:ext>
    </p:extLst>
  </p:cSld>
  <p:clrMap bg1="lt1" tx1="dk1" bg2="lt2" tx2="dk2" accent1="accent1" accent2="accent2" accent3="accent3" accent4="accent4" accent5="accent5" accent6="accent6" hlink="hlink" folHlink="folHlink"/>
  <p:sldLayoutIdLst>
    <p:sldLayoutId id="2147483681" r:id="rId1"/>
    <p:sldLayoutId id="2147483821" r:id="rId2"/>
    <p:sldLayoutId id="2147483840" r:id="rId3"/>
  </p:sldLayoutIdLst>
  <p:transition spd="med"/>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8"/>
          <p:cNvGrpSpPr>
            <a:grpSpLocks/>
          </p:cNvGrpSpPr>
          <p:nvPr/>
        </p:nvGrpSpPr>
        <p:grpSpPr bwMode="auto">
          <a:xfrm>
            <a:off x="-95251" y="6051550"/>
            <a:ext cx="12422717" cy="858838"/>
            <a:chOff x="-45" y="3812"/>
            <a:chExt cx="5869" cy="541"/>
          </a:xfrm>
        </p:grpSpPr>
        <p:sp>
          <p:nvSpPr>
            <p:cNvPr id="3" name="AutoShape 4"/>
            <p:cNvSpPr>
              <a:spLocks noChangeAspect="1" noChangeArrowheads="1" noTextEdit="1"/>
            </p:cNvSpPr>
            <p:nvPr userDrawn="1"/>
          </p:nvSpPr>
          <p:spPr bwMode="auto">
            <a:xfrm>
              <a:off x="-5" y="3815"/>
              <a:ext cx="5771" cy="505"/>
            </a:xfrm>
            <a:prstGeom prst="rect">
              <a:avLst/>
            </a:prstGeom>
            <a:no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4" name="Rectangle 6"/>
            <p:cNvSpPr>
              <a:spLocks noChangeArrowheads="1"/>
            </p:cNvSpPr>
            <p:nvPr userDrawn="1"/>
          </p:nvSpPr>
          <p:spPr bwMode="auto">
            <a:xfrm>
              <a:off x="1" y="4011"/>
              <a:ext cx="5759" cy="309"/>
            </a:xfrm>
            <a:prstGeom prst="rect">
              <a:avLst/>
            </a:prstGeom>
            <a:solidFill>
              <a:schemeClr val="accent2"/>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6" name="Rectangle 7"/>
            <p:cNvSpPr>
              <a:spLocks noChangeArrowheads="1"/>
            </p:cNvSpPr>
            <p:nvPr userDrawn="1"/>
          </p:nvSpPr>
          <p:spPr bwMode="auto">
            <a:xfrm>
              <a:off x="1" y="4011"/>
              <a:ext cx="5759" cy="309"/>
            </a:xfrm>
            <a:prstGeom prst="rect">
              <a:avLst/>
            </a:prstGeom>
            <a:no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7" name="Freeform 8"/>
            <p:cNvSpPr>
              <a:spLocks noEditPoints="1"/>
            </p:cNvSpPr>
            <p:nvPr userDrawn="1"/>
          </p:nvSpPr>
          <p:spPr bwMode="auto">
            <a:xfrm>
              <a:off x="1" y="3821"/>
              <a:ext cx="5759" cy="435"/>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8" name="Freeform 9"/>
            <p:cNvSpPr>
              <a:spLocks noEditPoints="1"/>
            </p:cNvSpPr>
            <p:nvPr userDrawn="1"/>
          </p:nvSpPr>
          <p:spPr bwMode="auto">
            <a:xfrm>
              <a:off x="1" y="4011"/>
              <a:ext cx="5759" cy="245"/>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9" name="Freeform 10"/>
            <p:cNvSpPr>
              <a:spLocks/>
            </p:cNvSpPr>
            <p:nvPr userDrawn="1"/>
          </p:nvSpPr>
          <p:spPr bwMode="auto">
            <a:xfrm>
              <a:off x="1" y="3849"/>
              <a:ext cx="4971" cy="188"/>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fontAlgn="base">
                <a:spcBef>
                  <a:spcPct val="0"/>
                </a:spcBef>
                <a:spcAft>
                  <a:spcPct val="0"/>
                </a:spcAft>
                <a:defRPr/>
              </a:pPr>
              <a:endParaRPr lang="en-AU" sz="1350">
                <a:solidFill>
                  <a:srgbClr val="000000"/>
                </a:solidFill>
                <a:latin typeface="Arial" charset="0"/>
              </a:endParaRPr>
            </a:p>
          </p:txBody>
        </p:sp>
        <p:sp>
          <p:nvSpPr>
            <p:cNvPr id="10" name="Freeform 11"/>
            <p:cNvSpPr>
              <a:spLocks/>
            </p:cNvSpPr>
            <p:nvPr userDrawn="1"/>
          </p:nvSpPr>
          <p:spPr bwMode="auto">
            <a:xfrm>
              <a:off x="4972" y="3849"/>
              <a:ext cx="788" cy="379"/>
            </a:xfrm>
            <a:custGeom>
              <a:avLst/>
              <a:gdLst>
                <a:gd name="T0" fmla="*/ 1050925 w 394"/>
                <a:gd name="T1" fmla="*/ 0 h 189"/>
                <a:gd name="T2" fmla="*/ 0 w 394"/>
                <a:gd name="T3" fmla="*/ 257855 h 189"/>
                <a:gd name="T4" fmla="*/ 1038225 w 394"/>
                <a:gd name="T5" fmla="*/ 601662 h 189"/>
                <a:gd name="T6" fmla="*/ 1250950 w 394"/>
                <a:gd name="T7" fmla="*/ 601662 h 189"/>
                <a:gd name="T8" fmla="*/ 1250950 w 394"/>
                <a:gd name="T9" fmla="*/ 0 h 189"/>
                <a:gd name="T10" fmla="*/ 1050925 w 394"/>
                <a:gd name="T11" fmla="*/ 0 h 189"/>
                <a:gd name="T12" fmla="*/ 0 60000 65536"/>
                <a:gd name="T13" fmla="*/ 0 60000 65536"/>
                <a:gd name="T14" fmla="*/ 0 60000 65536"/>
                <a:gd name="T15" fmla="*/ 0 60000 65536"/>
                <a:gd name="T16" fmla="*/ 0 60000 65536"/>
                <a:gd name="T17" fmla="*/ 0 60000 65536"/>
                <a:gd name="T18" fmla="*/ 0 w 394"/>
                <a:gd name="T19" fmla="*/ 0 h 189"/>
                <a:gd name="T20" fmla="*/ 394 w 394"/>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w="9525">
              <a:noFill/>
              <a:round/>
              <a:headEnd/>
              <a:tailEnd/>
            </a:ln>
          </p:spPr>
          <p:txBody>
            <a:bodyPr/>
            <a:lstStyle/>
            <a:p>
              <a:pPr fontAlgn="base">
                <a:spcBef>
                  <a:spcPct val="0"/>
                </a:spcBef>
                <a:spcAft>
                  <a:spcPct val="0"/>
                </a:spcAft>
                <a:defRPr/>
              </a:pPr>
              <a:endParaRPr lang="en-AU" sz="1350">
                <a:solidFill>
                  <a:srgbClr val="000000"/>
                </a:solidFill>
                <a:latin typeface="Arial" pitchFamily="34" charset="0"/>
              </a:endParaRPr>
            </a:p>
          </p:txBody>
        </p:sp>
        <p:sp>
          <p:nvSpPr>
            <p:cNvPr id="1105" name="AutoShape 81"/>
            <p:cNvSpPr>
              <a:spLocks noChangeAspect="1" noChangeArrowheads="1" noTextEdit="1"/>
            </p:cNvSpPr>
            <p:nvPr userDrawn="1"/>
          </p:nvSpPr>
          <p:spPr bwMode="auto">
            <a:xfrm>
              <a:off x="-6" y="3812"/>
              <a:ext cx="5776" cy="535"/>
            </a:xfrm>
            <a:prstGeom prst="rect">
              <a:avLst/>
            </a:prstGeom>
            <a:noFill/>
            <a:ln w="9525">
              <a:noFill/>
              <a:miter lim="800000"/>
              <a:headEnd/>
              <a:tailEnd/>
            </a:ln>
          </p:spPr>
          <p:txBody>
            <a:bodyPr/>
            <a:lstStyle/>
            <a:p>
              <a:pPr fontAlgn="base">
                <a:spcBef>
                  <a:spcPct val="0"/>
                </a:spcBef>
                <a:spcAft>
                  <a:spcPct val="0"/>
                </a:spcAft>
                <a:defRPr/>
              </a:pPr>
              <a:endParaRPr lang="en-US" sz="1350">
                <a:solidFill>
                  <a:srgbClr val="000000"/>
                </a:solidFill>
                <a:latin typeface="Arial" charset="0"/>
              </a:endParaRPr>
            </a:p>
          </p:txBody>
        </p:sp>
        <p:sp>
          <p:nvSpPr>
            <p:cNvPr id="1108" name="Rectangle 84"/>
            <p:cNvSpPr>
              <a:spLocks noChangeArrowheads="1"/>
            </p:cNvSpPr>
            <p:nvPr userDrawn="1"/>
          </p:nvSpPr>
          <p:spPr bwMode="auto">
            <a:xfrm>
              <a:off x="-6" y="4004"/>
              <a:ext cx="5775" cy="343"/>
            </a:xfrm>
            <a:prstGeom prst="rect">
              <a:avLst/>
            </a:prstGeom>
            <a:noFill/>
            <a:ln w="9525">
              <a:noFill/>
              <a:miter lim="800000"/>
              <a:headEnd/>
              <a:tailEnd/>
            </a:ln>
          </p:spPr>
          <p:txBody>
            <a:bodyPr/>
            <a:lstStyle/>
            <a:p>
              <a:pPr fontAlgn="base">
                <a:spcBef>
                  <a:spcPct val="0"/>
                </a:spcBef>
                <a:spcAft>
                  <a:spcPct val="0"/>
                </a:spcAft>
                <a:defRPr/>
              </a:pPr>
              <a:endParaRPr lang="en-US" sz="1350">
                <a:solidFill>
                  <a:srgbClr val="000000"/>
                </a:solidFill>
                <a:latin typeface="Arial" charset="0"/>
              </a:endParaRPr>
            </a:p>
          </p:txBody>
        </p:sp>
        <p:pic>
          <p:nvPicPr>
            <p:cNvPr id="3087" name="Picture 78"/>
            <p:cNvPicPr>
              <a:picLocks noChangeAspect="1" noChangeArrowheads="1"/>
            </p:cNvPicPr>
            <p:nvPr userDrawn="1"/>
          </p:nvPicPr>
          <p:blipFill>
            <a:blip r:embed="rId24" cstate="print"/>
            <a:srcRect/>
            <a:stretch>
              <a:fillRect/>
            </a:stretch>
          </p:blipFill>
          <p:spPr bwMode="auto">
            <a:xfrm>
              <a:off x="5329" y="3900"/>
              <a:ext cx="286" cy="286"/>
            </a:xfrm>
            <a:prstGeom prst="rect">
              <a:avLst/>
            </a:prstGeom>
            <a:noFill/>
            <a:ln w="9525">
              <a:noFill/>
              <a:miter lim="800000"/>
              <a:headEnd/>
              <a:tailEnd/>
            </a:ln>
          </p:spPr>
        </p:pic>
        <p:sp>
          <p:nvSpPr>
            <p:cNvPr id="1070" name="Rectangle 46"/>
            <p:cNvSpPr>
              <a:spLocks noChangeArrowheads="1"/>
            </p:cNvSpPr>
            <p:nvPr/>
          </p:nvSpPr>
          <p:spPr bwMode="auto">
            <a:xfrm>
              <a:off x="-45" y="4010"/>
              <a:ext cx="5869" cy="343"/>
            </a:xfrm>
            <a:prstGeom prst="rect">
              <a:avLst/>
            </a:prstGeom>
            <a:noFill/>
            <a:ln w="9525">
              <a:noFill/>
              <a:miter lim="800000"/>
              <a:headEnd/>
              <a:tailEnd/>
            </a:ln>
          </p:spPr>
          <p:txBody>
            <a:bodyPr/>
            <a:lstStyle/>
            <a:p>
              <a:pPr fontAlgn="base">
                <a:spcBef>
                  <a:spcPct val="0"/>
                </a:spcBef>
                <a:spcAft>
                  <a:spcPct val="0"/>
                </a:spcAft>
                <a:defRPr/>
              </a:pPr>
              <a:endParaRPr lang="en-US" sz="1350">
                <a:solidFill>
                  <a:srgbClr val="000000"/>
                </a:solidFill>
                <a:latin typeface="Arial" charset="0"/>
              </a:endParaRPr>
            </a:p>
          </p:txBody>
        </p:sp>
      </p:grpSp>
      <p:sp>
        <p:nvSpPr>
          <p:cNvPr id="3075" name="Text Placeholder 2"/>
          <p:cNvSpPr>
            <a:spLocks noGrp="1"/>
          </p:cNvSpPr>
          <p:nvPr>
            <p:ph type="body" idx="1"/>
          </p:nvPr>
        </p:nvSpPr>
        <p:spPr bwMode="auto">
          <a:xfrm>
            <a:off x="480486" y="1276350"/>
            <a:ext cx="11279716"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5" name="Footer Placeholder 4"/>
          <p:cNvSpPr>
            <a:spLocks noGrp="1"/>
          </p:cNvSpPr>
          <p:nvPr>
            <p:ph type="ftr" sz="quarter" idx="3"/>
          </p:nvPr>
        </p:nvSpPr>
        <p:spPr>
          <a:xfrm>
            <a:off x="480484" y="6516688"/>
            <a:ext cx="8159749" cy="107950"/>
          </a:xfrm>
          <a:prstGeom prst="rect">
            <a:avLst/>
          </a:prstGeom>
        </p:spPr>
        <p:txBody>
          <a:bodyPr vert="horz" lIns="0" tIns="0" rIns="0" bIns="0" rtlCol="0" anchor="ctr"/>
          <a:lstStyle>
            <a:lvl1pPr algn="l" fontAlgn="auto">
              <a:spcBef>
                <a:spcPts val="0"/>
              </a:spcBef>
              <a:spcAft>
                <a:spcPts val="0"/>
              </a:spcAft>
              <a:defRPr sz="675">
                <a:solidFill>
                  <a:schemeClr val="bg1"/>
                </a:solidFill>
                <a:latin typeface="+mn-lt"/>
              </a:defRPr>
            </a:lvl1pPr>
          </a:lstStyle>
          <a:p>
            <a:pPr>
              <a:defRPr/>
            </a:pPr>
            <a:r>
              <a:rPr lang="en-AU">
                <a:solidFill>
                  <a:srgbClr val="FBFEFF"/>
                </a:solidFill>
              </a:rPr>
              <a:t>CSIRO  Overview Estuarine and Coastal Remote Sensing inAustralia</a:t>
            </a:r>
          </a:p>
        </p:txBody>
      </p:sp>
      <p:sp>
        <p:nvSpPr>
          <p:cNvPr id="3077" name="Title Placeholder 1"/>
          <p:cNvSpPr>
            <a:spLocks noGrp="1"/>
          </p:cNvSpPr>
          <p:nvPr>
            <p:ph type="title"/>
          </p:nvPr>
        </p:nvSpPr>
        <p:spPr bwMode="auto">
          <a:xfrm>
            <a:off x="480486" y="269875"/>
            <a:ext cx="11279716"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AU" smtClean="0"/>
          </a:p>
        </p:txBody>
      </p:sp>
    </p:spTree>
    <p:extLst>
      <p:ext uri="{BB962C8B-B14F-4D97-AF65-F5344CB8AC3E}">
        <p14:creationId xmlns:p14="http://schemas.microsoft.com/office/powerpoint/2010/main" val="29219433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7" r:id="rId22"/>
  </p:sldLayoutIdLst>
  <p:timing>
    <p:tnLst>
      <p:par>
        <p:cTn id="1" dur="indefinite" restart="never" nodeType="tmRoot"/>
      </p:par>
    </p:tnLst>
  </p:timing>
  <p:hf sldNum="0" hdr="0" ftr="0" dt="0"/>
  <p:txStyles>
    <p:titleStyle>
      <a:lvl1pPr algn="l" defTabSz="342900" rtl="0" eaLnBrk="0" fontAlgn="base" hangingPunct="0">
        <a:lnSpc>
          <a:spcPct val="90000"/>
        </a:lnSpc>
        <a:spcBef>
          <a:spcPct val="0"/>
        </a:spcBef>
        <a:spcAft>
          <a:spcPct val="0"/>
        </a:spcAft>
        <a:defRPr sz="2700" b="1" kern="1200">
          <a:solidFill>
            <a:schemeClr val="accent2"/>
          </a:solidFill>
          <a:latin typeface="+mj-lt"/>
          <a:ea typeface="+mj-ea"/>
          <a:cs typeface="+mj-cs"/>
        </a:defRPr>
      </a:lvl1pPr>
      <a:lvl2pPr algn="l" defTabSz="342900" rtl="0" eaLnBrk="0" fontAlgn="base" hangingPunct="0">
        <a:lnSpc>
          <a:spcPct val="90000"/>
        </a:lnSpc>
        <a:spcBef>
          <a:spcPct val="0"/>
        </a:spcBef>
        <a:spcAft>
          <a:spcPct val="0"/>
        </a:spcAft>
        <a:defRPr sz="2700" b="1">
          <a:solidFill>
            <a:schemeClr val="accent2"/>
          </a:solidFill>
          <a:latin typeface="Calibri" pitchFamily="34" charset="0"/>
        </a:defRPr>
      </a:lvl2pPr>
      <a:lvl3pPr algn="l" defTabSz="342900" rtl="0" eaLnBrk="0" fontAlgn="base" hangingPunct="0">
        <a:lnSpc>
          <a:spcPct val="90000"/>
        </a:lnSpc>
        <a:spcBef>
          <a:spcPct val="0"/>
        </a:spcBef>
        <a:spcAft>
          <a:spcPct val="0"/>
        </a:spcAft>
        <a:defRPr sz="2700" b="1">
          <a:solidFill>
            <a:schemeClr val="accent2"/>
          </a:solidFill>
          <a:latin typeface="Calibri" pitchFamily="34" charset="0"/>
        </a:defRPr>
      </a:lvl3pPr>
      <a:lvl4pPr algn="l" defTabSz="342900" rtl="0" eaLnBrk="0" fontAlgn="base" hangingPunct="0">
        <a:lnSpc>
          <a:spcPct val="90000"/>
        </a:lnSpc>
        <a:spcBef>
          <a:spcPct val="0"/>
        </a:spcBef>
        <a:spcAft>
          <a:spcPct val="0"/>
        </a:spcAft>
        <a:defRPr sz="2700" b="1">
          <a:solidFill>
            <a:schemeClr val="accent2"/>
          </a:solidFill>
          <a:latin typeface="Calibri" pitchFamily="34" charset="0"/>
        </a:defRPr>
      </a:lvl4pPr>
      <a:lvl5pPr algn="l" defTabSz="342900" rtl="0" eaLnBrk="0" fontAlgn="base" hangingPunct="0">
        <a:lnSpc>
          <a:spcPct val="90000"/>
        </a:lnSpc>
        <a:spcBef>
          <a:spcPct val="0"/>
        </a:spcBef>
        <a:spcAft>
          <a:spcPct val="0"/>
        </a:spcAft>
        <a:defRPr sz="2700" b="1">
          <a:solidFill>
            <a:schemeClr val="accent2"/>
          </a:solidFill>
          <a:latin typeface="Calibri" pitchFamily="34" charset="0"/>
        </a:defRPr>
      </a:lvl5pPr>
      <a:lvl6pPr marL="342900" algn="l" defTabSz="342900" rtl="0" eaLnBrk="1" fontAlgn="base" hangingPunct="1">
        <a:lnSpc>
          <a:spcPct val="90000"/>
        </a:lnSpc>
        <a:spcBef>
          <a:spcPct val="0"/>
        </a:spcBef>
        <a:spcAft>
          <a:spcPct val="0"/>
        </a:spcAft>
        <a:defRPr sz="2100" b="1">
          <a:solidFill>
            <a:schemeClr val="accent1"/>
          </a:solidFill>
          <a:latin typeface="Calibri" pitchFamily="34" charset="0"/>
        </a:defRPr>
      </a:lvl6pPr>
      <a:lvl7pPr marL="685800" algn="l" defTabSz="342900" rtl="0" eaLnBrk="1" fontAlgn="base" hangingPunct="1">
        <a:lnSpc>
          <a:spcPct val="90000"/>
        </a:lnSpc>
        <a:spcBef>
          <a:spcPct val="0"/>
        </a:spcBef>
        <a:spcAft>
          <a:spcPct val="0"/>
        </a:spcAft>
        <a:defRPr sz="2100" b="1">
          <a:solidFill>
            <a:schemeClr val="accent1"/>
          </a:solidFill>
          <a:latin typeface="Calibri" pitchFamily="34" charset="0"/>
        </a:defRPr>
      </a:lvl7pPr>
      <a:lvl8pPr marL="1028700" algn="l" defTabSz="342900" rtl="0" eaLnBrk="1" fontAlgn="base" hangingPunct="1">
        <a:lnSpc>
          <a:spcPct val="90000"/>
        </a:lnSpc>
        <a:spcBef>
          <a:spcPct val="0"/>
        </a:spcBef>
        <a:spcAft>
          <a:spcPct val="0"/>
        </a:spcAft>
        <a:defRPr sz="2100" b="1">
          <a:solidFill>
            <a:schemeClr val="accent1"/>
          </a:solidFill>
          <a:latin typeface="Calibri" pitchFamily="34" charset="0"/>
        </a:defRPr>
      </a:lvl8pPr>
      <a:lvl9pPr marL="1371600" algn="l" defTabSz="342900" rtl="0" eaLnBrk="1" fontAlgn="base" hangingPunct="1">
        <a:lnSpc>
          <a:spcPct val="90000"/>
        </a:lnSpc>
        <a:spcBef>
          <a:spcPct val="0"/>
        </a:spcBef>
        <a:spcAft>
          <a:spcPct val="0"/>
        </a:spcAft>
        <a:defRPr sz="2100" b="1">
          <a:solidFill>
            <a:schemeClr val="accent1"/>
          </a:solidFill>
          <a:latin typeface="Calibri" pitchFamily="34" charset="0"/>
        </a:defRPr>
      </a:lvl9pPr>
    </p:titleStyle>
    <p:bodyStyle>
      <a:lvl1pPr algn="l" defTabSz="342900" rtl="0" eaLnBrk="0" fontAlgn="base" hangingPunct="0">
        <a:lnSpc>
          <a:spcPct val="90000"/>
        </a:lnSpc>
        <a:spcBef>
          <a:spcPts val="450"/>
        </a:spcBef>
        <a:spcAft>
          <a:spcPts val="422"/>
        </a:spcAft>
        <a:buFont typeface="Arial" pitchFamily="34" charset="0"/>
        <a:defRPr sz="1800" kern="1200">
          <a:solidFill>
            <a:schemeClr val="tx1"/>
          </a:solidFill>
          <a:latin typeface="+mn-lt"/>
          <a:ea typeface="+mn-ea"/>
          <a:cs typeface="+mn-cs"/>
        </a:defRPr>
      </a:lvl1pPr>
      <a:lvl2pPr marL="188119" indent="-188119" algn="l" defTabSz="342900" rtl="0" eaLnBrk="0" fontAlgn="base" hangingPunct="0">
        <a:lnSpc>
          <a:spcPct val="90000"/>
        </a:lnSpc>
        <a:spcBef>
          <a:spcPct val="0"/>
        </a:spcBef>
        <a:spcAft>
          <a:spcPts val="422"/>
        </a:spcAft>
        <a:buFont typeface="Symbol" pitchFamily="18" charset="2"/>
        <a:buChar char=""/>
        <a:defRPr sz="1500" kern="1200">
          <a:solidFill>
            <a:schemeClr val="tx1"/>
          </a:solidFill>
          <a:latin typeface="+mn-lt"/>
          <a:ea typeface="+mn-ea"/>
          <a:cs typeface="+mn-cs"/>
        </a:defRPr>
      </a:lvl2pPr>
      <a:lvl3pPr marL="377429" indent="-188119" algn="l" defTabSz="342900" rtl="0" eaLnBrk="0" fontAlgn="base" hangingPunct="0">
        <a:lnSpc>
          <a:spcPct val="90000"/>
        </a:lnSpc>
        <a:spcBef>
          <a:spcPct val="0"/>
        </a:spcBef>
        <a:spcAft>
          <a:spcPts val="422"/>
        </a:spcAft>
        <a:buClr>
          <a:srgbClr val="484647"/>
        </a:buClr>
        <a:buFont typeface="Arial" pitchFamily="34" charset="0"/>
        <a:buChar char="–"/>
        <a:defRPr sz="1500" kern="1200">
          <a:solidFill>
            <a:schemeClr val="tx1"/>
          </a:solidFill>
          <a:latin typeface="+mn-lt"/>
          <a:ea typeface="+mn-ea"/>
          <a:cs typeface="+mn-cs"/>
        </a:defRPr>
      </a:lvl3pPr>
      <a:lvl4pPr marL="566738" indent="-188119" algn="l" defTabSz="342900" rtl="0" eaLnBrk="0" fontAlgn="base" hangingPunct="0">
        <a:lnSpc>
          <a:spcPct val="90000"/>
        </a:lnSpc>
        <a:spcBef>
          <a:spcPct val="0"/>
        </a:spcBef>
        <a:spcAft>
          <a:spcPts val="422"/>
        </a:spcAft>
        <a:buClr>
          <a:srgbClr val="484647"/>
        </a:buClr>
        <a:buFont typeface="Arial" pitchFamily="34" charset="0"/>
        <a:buChar char="–"/>
        <a:defRPr sz="1500" kern="1200">
          <a:solidFill>
            <a:schemeClr val="tx1"/>
          </a:solidFill>
          <a:latin typeface="+mn-lt"/>
          <a:ea typeface="+mn-ea"/>
          <a:cs typeface="+mn-cs"/>
        </a:defRPr>
      </a:lvl4pPr>
      <a:lvl5pPr marL="754856" indent="-188119" algn="l" defTabSz="342900" rtl="0" eaLnBrk="0" fontAlgn="base" hangingPunct="0">
        <a:lnSpc>
          <a:spcPct val="90000"/>
        </a:lnSpc>
        <a:spcBef>
          <a:spcPct val="0"/>
        </a:spcBef>
        <a:spcAft>
          <a:spcPts val="422"/>
        </a:spcAft>
        <a:buClr>
          <a:schemeClr val="accent2"/>
        </a:buClr>
        <a:buFont typeface="Arial" pitchFamily="34" charset="0"/>
        <a:buChar char="•"/>
        <a:defRPr kern="1200">
          <a:solidFill>
            <a:schemeClr val="accent2"/>
          </a:solidFill>
          <a:latin typeface="+mn-lt"/>
          <a:ea typeface="+mn-ea"/>
          <a:cs typeface="+mn-cs"/>
        </a:defRPr>
      </a:lvl5pPr>
      <a:lvl6pPr marL="567000" indent="-189000" algn="l" defTabSz="342900" rtl="0" eaLnBrk="1" latinLnBrk="0" hangingPunct="1">
        <a:lnSpc>
          <a:spcPct val="90000"/>
        </a:lnSpc>
        <a:spcBef>
          <a:spcPts val="0"/>
        </a:spcBef>
        <a:spcAft>
          <a:spcPts val="425"/>
        </a:spcAft>
        <a:buClr>
          <a:schemeClr val="tx2"/>
        </a:buClr>
        <a:buFont typeface="Arial" pitchFamily="34" charset="0"/>
        <a:buChar char="–"/>
        <a:defRPr sz="1500" kern="1200">
          <a:solidFill>
            <a:schemeClr val="tx2"/>
          </a:solidFill>
          <a:latin typeface="+mn-lt"/>
          <a:ea typeface="+mn-ea"/>
          <a:cs typeface="+mn-cs"/>
        </a:defRPr>
      </a:lvl6pPr>
      <a:lvl7pPr marL="567000" indent="-189000" algn="l" defTabSz="342900" rtl="0" eaLnBrk="1" latinLnBrk="0" hangingPunct="1">
        <a:lnSpc>
          <a:spcPct val="90000"/>
        </a:lnSpc>
        <a:spcBef>
          <a:spcPts val="0"/>
        </a:spcBef>
        <a:spcAft>
          <a:spcPts val="425"/>
        </a:spcAft>
        <a:buClr>
          <a:schemeClr val="tx2"/>
        </a:buClr>
        <a:buFont typeface="Arial" pitchFamily="34" charset="0"/>
        <a:buChar char="–"/>
        <a:defRPr sz="1500" kern="1200">
          <a:solidFill>
            <a:schemeClr val="tx2"/>
          </a:solidFill>
          <a:latin typeface="+mn-lt"/>
          <a:ea typeface="+mn-ea"/>
          <a:cs typeface="+mn-cs"/>
        </a:defRPr>
      </a:lvl7pPr>
      <a:lvl8pPr marL="567000" indent="-189000" algn="l" defTabSz="342900" rtl="0" eaLnBrk="1" latinLnBrk="0" hangingPunct="1">
        <a:lnSpc>
          <a:spcPct val="90000"/>
        </a:lnSpc>
        <a:spcBef>
          <a:spcPts val="0"/>
        </a:spcBef>
        <a:spcAft>
          <a:spcPts val="425"/>
        </a:spcAft>
        <a:buClr>
          <a:schemeClr val="tx2"/>
        </a:buClr>
        <a:buFont typeface="Arial" pitchFamily="34" charset="0"/>
        <a:buChar char="–"/>
        <a:defRPr sz="1500" kern="1200">
          <a:solidFill>
            <a:schemeClr val="tx2"/>
          </a:solidFill>
          <a:latin typeface="+mn-lt"/>
          <a:ea typeface="+mn-ea"/>
          <a:cs typeface="+mn-cs"/>
        </a:defRPr>
      </a:lvl8pPr>
      <a:lvl9pPr marL="567000" indent="-189000" algn="l" defTabSz="342900" rtl="0" eaLnBrk="1" latinLnBrk="0" hangingPunct="1">
        <a:lnSpc>
          <a:spcPct val="90000"/>
        </a:lnSpc>
        <a:spcBef>
          <a:spcPts val="0"/>
        </a:spcBef>
        <a:spcAft>
          <a:spcPts val="425"/>
        </a:spcAft>
        <a:buClr>
          <a:schemeClr val="tx2"/>
        </a:buClr>
        <a:buFont typeface="Arial" pitchFamily="34" charset="0"/>
        <a:buChar char="–"/>
        <a:defRPr sz="15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3"/>
            <a:ext cx="2540000" cy="207749"/>
          </a:xfrm>
          <a:prstGeom prst="rect">
            <a:avLst/>
          </a:prstGeom>
          <a:ln w="12700">
            <a:miter lim="400000"/>
          </a:ln>
        </p:spPr>
        <p:txBody>
          <a:bodyPr lIns="45719" rIns="45719">
            <a:spAutoFit/>
          </a:bodyPr>
          <a:lstStyle>
            <a:lvl1pPr algn="r">
              <a:spcBef>
                <a:spcPts val="450"/>
              </a:spcBef>
              <a:defRPr sz="750">
                <a:latin typeface="Calibri"/>
                <a:ea typeface="Calibri"/>
                <a:cs typeface="Calibri"/>
                <a:sym typeface="Calibri"/>
              </a:defRPr>
            </a:lvl1pPr>
          </a:lstStyle>
          <a:p>
            <a:pPr defTabSz="342900"/>
            <a:fld id="{86CB4B4D-7CA3-9044-876B-883B54F8677D}" type="slidenum">
              <a:rPr lang="en-AU" kern="0" smtClean="0">
                <a:solidFill>
                  <a:srgbClr val="002569"/>
                </a:solidFill>
              </a:rPr>
              <a:pPr defTabSz="342900"/>
              <a:t>‹#›</a:t>
            </a:fld>
            <a:endParaRPr lang="en-AU" kern="0">
              <a:solidFill>
                <a:srgbClr val="002569"/>
              </a:solidFill>
            </a:endParaRPr>
          </a:p>
        </p:txBody>
      </p:sp>
    </p:spTree>
    <p:extLst>
      <p:ext uri="{BB962C8B-B14F-4D97-AF65-F5344CB8AC3E}">
        <p14:creationId xmlns:p14="http://schemas.microsoft.com/office/powerpoint/2010/main" val="640985867"/>
      </p:ext>
    </p:extLst>
  </p:cSld>
  <p:clrMap bg1="lt1" tx1="dk1" bg2="lt2" tx2="dk2" accent1="accent1" accent2="accent2" accent3="accent3" accent4="accent4" accent5="accent5" accent6="accent6" hlink="hlink" folHlink="folHlink"/>
  <p:sldLayoutIdLst>
    <p:sldLayoutId id="2147483808" r:id="rId1"/>
  </p:sldLayoutIdLst>
  <p:transition spd="med"/>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7"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3"/>
            <a:ext cx="2540000" cy="207749"/>
          </a:xfrm>
          <a:prstGeom prst="rect">
            <a:avLst/>
          </a:prstGeom>
          <a:ln w="12700">
            <a:miter lim="400000"/>
          </a:ln>
        </p:spPr>
        <p:txBody>
          <a:bodyPr lIns="45719" rIns="45719">
            <a:spAutoFit/>
          </a:bodyPr>
          <a:lstStyle>
            <a:lvl1pPr algn="r">
              <a:spcBef>
                <a:spcPts val="450"/>
              </a:spcBef>
              <a:defRPr sz="750">
                <a:latin typeface="Calibri"/>
                <a:ea typeface="Calibri"/>
                <a:cs typeface="Calibri"/>
                <a:sym typeface="Calibri"/>
              </a:defRPr>
            </a:lvl1pPr>
          </a:lstStyle>
          <a:p>
            <a:pPr defTabSz="342900"/>
            <a:fld id="{86CB4B4D-7CA3-9044-876B-883B54F8677D}" type="slidenum">
              <a:rPr lang="en-AU" kern="0" smtClean="0">
                <a:solidFill>
                  <a:srgbClr val="002569"/>
                </a:solidFill>
              </a:rPr>
              <a:pPr defTabSz="342900"/>
              <a:t>‹#›</a:t>
            </a:fld>
            <a:endParaRPr lang="en-AU" kern="0">
              <a:solidFill>
                <a:srgbClr val="002569"/>
              </a:solidFill>
            </a:endParaRPr>
          </a:p>
        </p:txBody>
      </p:sp>
    </p:spTree>
    <p:extLst>
      <p:ext uri="{BB962C8B-B14F-4D97-AF65-F5344CB8AC3E}">
        <p14:creationId xmlns:p14="http://schemas.microsoft.com/office/powerpoint/2010/main" val="9507404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transition spd="med"/>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11/12/2018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342900"/>
            <a:fld id="{86CB4B4D-7CA3-9044-876B-883B54F8677D}" type="slidenum">
              <a:rPr lang="en-AU" kern="0" smtClean="0">
                <a:solidFill>
                  <a:srgbClr val="002569"/>
                </a:solidFill>
              </a:rPr>
              <a:pPr defTabSz="342900"/>
              <a:t>‹#›</a:t>
            </a:fld>
            <a:endParaRPr lang="en-AU" kern="0">
              <a:solidFill>
                <a:srgbClr val="002569"/>
              </a:solidFill>
            </a:endParaRPr>
          </a:p>
        </p:txBody>
      </p:sp>
    </p:spTree>
    <p:extLst>
      <p:ext uri="{BB962C8B-B14F-4D97-AF65-F5344CB8AC3E}">
        <p14:creationId xmlns:p14="http://schemas.microsoft.com/office/powerpoint/2010/main" val="291017750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emf"/><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8480" y="1116949"/>
            <a:ext cx="3600138" cy="5189262"/>
          </a:xfrm>
        </p:spPr>
      </p:pic>
      <p:sp>
        <p:nvSpPr>
          <p:cNvPr id="5" name="Title 4"/>
          <p:cNvSpPr>
            <a:spLocks noGrp="1"/>
          </p:cNvSpPr>
          <p:nvPr>
            <p:ph type="title"/>
          </p:nvPr>
        </p:nvSpPr>
        <p:spPr>
          <a:xfrm>
            <a:off x="4511040" y="1235998"/>
            <a:ext cx="3271520" cy="5506305"/>
          </a:xfrm>
        </p:spPr>
        <p:txBody>
          <a:bodyPr/>
          <a:lstStyle/>
          <a:p>
            <a:pPr algn="l"/>
            <a:r>
              <a:rPr lang="en-AU" dirty="0" smtClean="0">
                <a:solidFill>
                  <a:schemeClr val="tx1"/>
                </a:solidFill>
              </a:rPr>
              <a:t>There are ( a lot of ) terrestrial, ocean and atmospheric </a:t>
            </a:r>
            <a:r>
              <a:rPr lang="en-AU" dirty="0" smtClean="0">
                <a:solidFill>
                  <a:schemeClr val="tx1"/>
                </a:solidFill>
              </a:rPr>
              <a:t>EO sensors</a:t>
            </a:r>
            <a:r>
              <a:rPr lang="en-AU" dirty="0" smtClean="0">
                <a:solidFill>
                  <a:schemeClr val="tx1"/>
                </a:solidFill>
              </a:rPr>
              <a:t>….. but none specifically for where ~60% of global population lives and ~60 Trillion U$ of GDP is produced……….</a:t>
            </a:r>
            <a:br>
              <a:rPr lang="en-AU" dirty="0" smtClean="0">
                <a:solidFill>
                  <a:schemeClr val="tx1"/>
                </a:solidFill>
              </a:rPr>
            </a:br>
            <a:r>
              <a:rPr lang="en-AU" dirty="0">
                <a:solidFill>
                  <a:schemeClr val="tx1"/>
                </a:solidFill>
              </a:rPr>
              <a:t/>
            </a:r>
            <a:br>
              <a:rPr lang="en-AU" dirty="0">
                <a:solidFill>
                  <a:schemeClr val="tx1"/>
                </a:solidFill>
              </a:rPr>
            </a:br>
            <a:endParaRPr lang="en-AU" dirty="0"/>
          </a:p>
        </p:txBody>
      </p:sp>
      <p:pic>
        <p:nvPicPr>
          <p:cNvPr id="2" name="Picture 1"/>
          <p:cNvPicPr>
            <a:picLocks noChangeAspect="1"/>
          </p:cNvPicPr>
          <p:nvPr/>
        </p:nvPicPr>
        <p:blipFill>
          <a:blip r:embed="rId3"/>
          <a:stretch>
            <a:fillRect/>
          </a:stretch>
        </p:blipFill>
        <p:spPr>
          <a:xfrm>
            <a:off x="0" y="1247746"/>
            <a:ext cx="4043679" cy="5049248"/>
          </a:xfrm>
          <a:prstGeom prst="rect">
            <a:avLst/>
          </a:prstGeom>
        </p:spPr>
      </p:pic>
      <p:sp>
        <p:nvSpPr>
          <p:cNvPr id="6" name="TextBox 5"/>
          <p:cNvSpPr txBox="1"/>
          <p:nvPr/>
        </p:nvSpPr>
        <p:spPr>
          <a:xfrm>
            <a:off x="3139440" y="132080"/>
            <a:ext cx="5646737"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FFFFFF"/>
                </a:solidFill>
                <a:effectLst/>
                <a:uFillTx/>
                <a:latin typeface="Arial" panose="020B0604020202020204" pitchFamily="34" charset="0"/>
                <a:cs typeface="Arial" panose="020B0604020202020204" pitchFamily="34" charset="0"/>
              </a:rPr>
              <a:t>(</a:t>
            </a:r>
            <a:r>
              <a:rPr kumimoji="0" lang="en-AU" sz="2800" b="0" i="1" u="none" strike="noStrike" cap="none" spc="0" normalizeH="0" baseline="0" dirty="0" smtClean="0">
                <a:ln>
                  <a:noFill/>
                </a:ln>
                <a:solidFill>
                  <a:srgbClr val="FFFFFF"/>
                </a:solidFill>
                <a:effectLst/>
                <a:uFillTx/>
                <a:latin typeface="Arial" panose="020B0604020202020204" pitchFamily="34" charset="0"/>
                <a:cs typeface="Arial" panose="020B0604020202020204" pitchFamily="34" charset="0"/>
              </a:rPr>
              <a:t>non-ocean)</a:t>
            </a:r>
            <a:r>
              <a:rPr kumimoji="0" lang="en-AU" sz="2800" b="0" i="0" u="none" strike="noStrike" cap="none" spc="0" normalizeH="0" baseline="0" dirty="0" smtClean="0">
                <a:ln>
                  <a:noFill/>
                </a:ln>
                <a:solidFill>
                  <a:srgbClr val="FFFFFF"/>
                </a:solidFill>
                <a:effectLst/>
                <a:uFillTx/>
                <a:latin typeface="Arial" panose="020B0604020202020204" pitchFamily="34" charset="0"/>
                <a:cs typeface="Arial" panose="020B0604020202020204" pitchFamily="34" charset="0"/>
              </a:rPr>
              <a:t> Aquatic Ecosystems: </a:t>
            </a:r>
          </a:p>
          <a:p>
            <a:pPr marL="0" marR="0" indent="0" algn="l" defTabSz="457200" rtl="0" fontAlgn="auto" latinLnBrk="1"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FFFFFF"/>
                </a:solidFill>
                <a:effectLst/>
                <a:uFillTx/>
                <a:latin typeface="Arial" panose="020B0604020202020204" pitchFamily="34" charset="0"/>
                <a:cs typeface="Arial" panose="020B0604020202020204" pitchFamily="34" charset="0"/>
              </a:rPr>
              <a:t>From Gap to Feasibility to Strategy</a:t>
            </a:r>
            <a:endParaRPr kumimoji="0" lang="en-AU" sz="2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endParaRPr>
          </a:p>
        </p:txBody>
      </p:sp>
      <p:sp>
        <p:nvSpPr>
          <p:cNvPr id="7" name="Rectangle 6"/>
          <p:cNvSpPr/>
          <p:nvPr/>
        </p:nvSpPr>
        <p:spPr>
          <a:xfrm>
            <a:off x="8249920" y="6245785"/>
            <a:ext cx="3942080" cy="646331"/>
          </a:xfrm>
          <a:prstGeom prst="rect">
            <a:avLst/>
          </a:prstGeom>
        </p:spPr>
        <p:txBody>
          <a:bodyPr wrap="square">
            <a:spAutoFit/>
          </a:bodyPr>
          <a:lstStyle/>
          <a:p>
            <a:r>
              <a:rPr lang="en-AU" dirty="0"/>
              <a:t>http://ioccg.org/what-we-do/ioccg-publications/ioccg-reports/</a:t>
            </a:r>
          </a:p>
        </p:txBody>
      </p:sp>
      <p:sp>
        <p:nvSpPr>
          <p:cNvPr id="8" name="Rectangle 7"/>
          <p:cNvSpPr/>
          <p:nvPr/>
        </p:nvSpPr>
        <p:spPr>
          <a:xfrm>
            <a:off x="76790" y="6400836"/>
            <a:ext cx="4403770" cy="369332"/>
          </a:xfrm>
          <a:prstGeom prst="rect">
            <a:avLst/>
          </a:prstGeom>
        </p:spPr>
        <p:txBody>
          <a:bodyPr wrap="none">
            <a:spAutoFit/>
          </a:bodyPr>
          <a:lstStyle/>
          <a:p>
            <a:r>
              <a:rPr lang="en-AU" dirty="0"/>
              <a:t>http://ceos.org/about-ceos/publications-2/</a:t>
            </a:r>
          </a:p>
        </p:txBody>
      </p:sp>
    </p:spTree>
    <p:extLst>
      <p:ext uri="{BB962C8B-B14F-4D97-AF65-F5344CB8AC3E}">
        <p14:creationId xmlns:p14="http://schemas.microsoft.com/office/powerpoint/2010/main" val="483778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DSC048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0645" y="4524376"/>
            <a:ext cx="19669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0" descr="C:\CSIRO\FS-WfO\SEWPaC-MP-II\Lihou reef\photo's\backup CLW camera\Lihou Reef Dec 08 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147" y="857251"/>
            <a:ext cx="2727722" cy="204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descr="DSC01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5650" y="857251"/>
            <a:ext cx="24193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descr="DSC039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1" y="857251"/>
            <a:ext cx="2208610" cy="16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8" descr="Heron Island0021"/>
          <p:cNvPicPr>
            <a:picLocks noChangeAspect="1" noChangeArrowheads="1"/>
          </p:cNvPicPr>
          <p:nvPr/>
        </p:nvPicPr>
        <p:blipFill>
          <a:blip r:embed="rId6" cstate="print">
            <a:extLst>
              <a:ext uri="{28A0092B-C50C-407E-A947-70E740481C1C}">
                <a14:useLocalDpi xmlns:a14="http://schemas.microsoft.com/office/drawing/2010/main" val="0"/>
              </a:ext>
            </a:extLst>
          </a:blip>
          <a:srcRect l="19821" t="26787" b="2382"/>
          <a:stretch>
            <a:fillRect/>
          </a:stretch>
        </p:blipFill>
        <p:spPr bwMode="auto">
          <a:xfrm>
            <a:off x="6234471" y="4171895"/>
            <a:ext cx="2862263" cy="18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5"/>
          <p:cNvSpPr txBox="1">
            <a:spLocks noChangeArrowheads="1"/>
          </p:cNvSpPr>
          <p:nvPr/>
        </p:nvSpPr>
        <p:spPr bwMode="auto">
          <a:xfrm>
            <a:off x="3233738" y="3226596"/>
            <a:ext cx="2862263" cy="507831"/>
          </a:xfrm>
          <a:prstGeom prst="rect">
            <a:avLst/>
          </a:prstGeom>
          <a:noFill/>
          <a:ln w="9525">
            <a:noFill/>
            <a:miter lim="800000"/>
            <a:headEnd/>
            <a:tailEnd/>
          </a:ln>
        </p:spPr>
        <p:txBody>
          <a:bodyPr>
            <a:spAutoFit/>
          </a:bodyPr>
          <a:lstStyle/>
          <a:p>
            <a:pPr defTabSz="342900">
              <a:spcBef>
                <a:spcPct val="50000"/>
              </a:spcBef>
              <a:defRPr/>
            </a:pPr>
            <a:r>
              <a:rPr lang="en-US" sz="1350" kern="0" dirty="0">
                <a:solidFill>
                  <a:srgbClr val="535353">
                    <a:lumMod val="25000"/>
                  </a:srgbClr>
                </a:solidFill>
              </a:rPr>
              <a:t>In situ substrate reflectance measurements (RAMSES)</a:t>
            </a:r>
            <a:endParaRPr lang="en-AU" sz="1350" kern="0" dirty="0">
              <a:solidFill>
                <a:srgbClr val="535353">
                  <a:lumMod val="25000"/>
                </a:srgbClr>
              </a:solidFill>
            </a:endParaRPr>
          </a:p>
        </p:txBody>
      </p:sp>
      <p:pic>
        <p:nvPicPr>
          <p:cNvPr id="36875" name="Picture 7" descr="heron island0009_r1"/>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l="24004" t="156" r="32607" b="59608"/>
          <a:stretch>
            <a:fillRect/>
          </a:stretch>
        </p:blipFill>
        <p:spPr bwMode="auto">
          <a:xfrm>
            <a:off x="7995049" y="4139495"/>
            <a:ext cx="152995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43294" y="58689"/>
            <a:ext cx="6628738" cy="830997"/>
          </a:xfrm>
          <a:prstGeom prst="rect">
            <a:avLst/>
          </a:prstGeom>
        </p:spPr>
        <p:txBody>
          <a:bodyPr wrap="none">
            <a:spAutoFit/>
          </a:bodyPr>
          <a:lstStyle/>
          <a:p>
            <a:pPr defTabSz="342900"/>
            <a:r>
              <a:rPr lang="it-IT" altLang="en-US" sz="2400" b="1" kern="0" dirty="0">
                <a:solidFill>
                  <a:srgbClr val="FFFFFF"/>
                </a:solidFill>
                <a:latin typeface="Arial" panose="020B0604020202020204" pitchFamily="34" charset="0"/>
                <a:cs typeface="Arial" panose="020B0604020202020204" pitchFamily="34" charset="0"/>
              </a:rPr>
              <a:t>Coral reefs: not so simple:</a:t>
            </a:r>
          </a:p>
          <a:p>
            <a:pPr defTabSz="342900"/>
            <a:r>
              <a:rPr lang="it-IT" altLang="en-US" sz="2400" b="1" kern="0" dirty="0">
                <a:solidFill>
                  <a:srgbClr val="FFFFFF"/>
                </a:solidFill>
                <a:latin typeface="Arial" panose="020B0604020202020204" pitchFamily="34" charset="0"/>
                <a:cs typeface="Arial" panose="020B0604020202020204" pitchFamily="34" charset="0"/>
              </a:rPr>
              <a:t>Examples of coral reef habitat and sampling</a:t>
            </a:r>
            <a:endParaRPr lang="en-AU" sz="2400" b="1" kern="0" dirty="0">
              <a:solidFill>
                <a:srgbClr val="00256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6526" y="2763965"/>
            <a:ext cx="2640330" cy="175564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5647" y="4077416"/>
            <a:ext cx="2600484" cy="1950363"/>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0806" y="2107798"/>
            <a:ext cx="2788004" cy="209100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9952" y="2506553"/>
            <a:ext cx="2370089" cy="1577722"/>
          </a:xfrm>
          <a:prstGeom prst="rect">
            <a:avLst/>
          </a:prstGeom>
        </p:spPr>
      </p:pic>
      <p:sp>
        <p:nvSpPr>
          <p:cNvPr id="15" name="TextBox 14"/>
          <p:cNvSpPr txBox="1"/>
          <p:nvPr/>
        </p:nvSpPr>
        <p:spPr>
          <a:xfrm>
            <a:off x="2916497" y="6090476"/>
            <a:ext cx="801770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200" latinLnBrk="1" hangingPunct="0"/>
            <a:r>
              <a:rPr lang="en-AU" dirty="0">
                <a:solidFill>
                  <a:srgbClr val="002569"/>
                </a:solidFill>
                <a:latin typeface="Arial" panose="020B0604020202020204" pitchFamily="34" charset="0"/>
                <a:cs typeface="Arial" panose="020B0604020202020204" pitchFamily="34" charset="0"/>
              </a:rPr>
              <a:t>images courtesy of CSIRO Aquatic Earth Observation -Oceans &amp; Atmosphere</a:t>
            </a:r>
          </a:p>
        </p:txBody>
      </p:sp>
    </p:spTree>
    <p:extLst>
      <p:ext uri="{BB962C8B-B14F-4D97-AF65-F5344CB8AC3E}">
        <p14:creationId xmlns:p14="http://schemas.microsoft.com/office/powerpoint/2010/main" val="1617735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39" descr="AnneCay_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99082"/>
            <a:ext cx="9144000" cy="375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0567" y="6072319"/>
            <a:ext cx="8697433" cy="369332"/>
          </a:xfrm>
          <a:prstGeom prst="rect">
            <a:avLst/>
          </a:prstGeom>
        </p:spPr>
        <p:txBody>
          <a:bodyPr wrap="square">
            <a:spAutoFit/>
          </a:bodyPr>
          <a:lstStyle/>
          <a:p>
            <a:pPr defTabSz="457200" latinLnBrk="1" hangingPunct="0"/>
            <a:r>
              <a:rPr lang="en-AU" dirty="0">
                <a:solidFill>
                  <a:srgbClr val="002569"/>
                </a:solidFill>
              </a:rPr>
              <a:t>images courtesy of CSIRO Aquatic Earth Observation -Oceans &amp; Atmosphere</a:t>
            </a:r>
          </a:p>
        </p:txBody>
      </p:sp>
    </p:spTree>
    <p:extLst>
      <p:ext uri="{BB962C8B-B14F-4D97-AF65-F5344CB8AC3E}">
        <p14:creationId xmlns:p14="http://schemas.microsoft.com/office/powerpoint/2010/main" val="1095069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026" y="190500"/>
            <a:ext cx="6344840" cy="642938"/>
          </a:xfrm>
        </p:spPr>
        <p:txBody>
          <a:bodyPr/>
          <a:lstStyle/>
          <a:p>
            <a:pPr algn="ctr"/>
            <a:r>
              <a:rPr lang="it-IT" altLang="en-US" dirty="0" smtClean="0"/>
              <a:t>Seagrass and intertidal: </a:t>
            </a:r>
            <a:br>
              <a:rPr lang="it-IT" altLang="en-US" dirty="0" smtClean="0"/>
            </a:br>
            <a:r>
              <a:rPr lang="it-IT" altLang="en-US" dirty="0" smtClean="0"/>
              <a:t>not </a:t>
            </a:r>
            <a:r>
              <a:rPr lang="it-IT" altLang="en-US" dirty="0"/>
              <a:t>so simple:</a:t>
            </a:r>
            <a:br>
              <a:rPr lang="it-IT" altLang="en-US" dirty="0"/>
            </a:br>
            <a:endParaRPr lang="en-AU"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777612"/>
            <a:ext cx="1981200" cy="22231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771898"/>
            <a:ext cx="2438400" cy="22288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700690"/>
            <a:ext cx="2438400" cy="20712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38" y="1715930"/>
            <a:ext cx="2438400" cy="20559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777612"/>
            <a:ext cx="2438400" cy="222313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708310"/>
            <a:ext cx="2479038" cy="2063591"/>
          </a:xfrm>
          <a:prstGeom prst="rect">
            <a:avLst/>
          </a:prstGeom>
        </p:spPr>
      </p:pic>
      <p:sp>
        <p:nvSpPr>
          <p:cNvPr id="9" name="Rectangle 8"/>
          <p:cNvSpPr/>
          <p:nvPr/>
        </p:nvSpPr>
        <p:spPr>
          <a:xfrm>
            <a:off x="2667000" y="6104218"/>
            <a:ext cx="6858000" cy="646331"/>
          </a:xfrm>
          <a:prstGeom prst="rect">
            <a:avLst/>
          </a:prstGeom>
        </p:spPr>
        <p:txBody>
          <a:bodyPr wrap="square">
            <a:spAutoFit/>
          </a:bodyPr>
          <a:lstStyle/>
          <a:p>
            <a:pPr defTabSz="457200" latinLnBrk="1" hangingPunct="0"/>
            <a:r>
              <a:rPr lang="en-AU" dirty="0">
                <a:solidFill>
                  <a:srgbClr val="002569"/>
                </a:solidFill>
              </a:rPr>
              <a:t>images courtesy of CSIRO Aquatic Earth Observation -Oceans &amp; Atmosphere</a:t>
            </a:r>
          </a:p>
        </p:txBody>
      </p:sp>
    </p:spTree>
    <p:extLst>
      <p:ext uri="{BB962C8B-B14F-4D97-AF65-F5344CB8AC3E}">
        <p14:creationId xmlns:p14="http://schemas.microsoft.com/office/powerpoint/2010/main" val="2201751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600" y="364519"/>
            <a:ext cx="6340467" cy="742921"/>
          </a:xfrm>
        </p:spPr>
        <p:txBody>
          <a:bodyPr/>
          <a:lstStyle/>
          <a:p>
            <a:r>
              <a:rPr lang="en-AU" dirty="0" smtClean="0"/>
              <a:t>End User Requirements : highly variable for temporal and spatial resolution </a:t>
            </a:r>
            <a:endParaRPr lang="en-AU" dirty="0"/>
          </a:p>
        </p:txBody>
      </p:sp>
      <p:sp>
        <p:nvSpPr>
          <p:cNvPr id="3" name="Rectangle 2"/>
          <p:cNvSpPr/>
          <p:nvPr/>
        </p:nvSpPr>
        <p:spPr>
          <a:xfrm>
            <a:off x="2327673" y="1767021"/>
            <a:ext cx="7079456" cy="3746667"/>
          </a:xfrm>
          <a:prstGeom prst="rect">
            <a:avLst/>
          </a:prstGeom>
        </p:spPr>
        <p:txBody>
          <a:bodyPr wrap="square">
            <a:spAutoFit/>
          </a:bodyPr>
          <a:lstStyle/>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hours such as algal blooms, flood events with associated influxes of high nutrient, high coloured dissolved organic matter and suspended sediment loads into reservoirs, estuaries or coastal seas or with tidal or wind driven events.</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days such as pollution events, dredging effects etc.</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weeks such as coral bleaching events (Healthy coloured coral -&gt; bleached coral -&gt; dead coral or recovered coral).</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Seasonally to yearly to longer term such as successions of phytoplankton functional types or emergence, florescence and decay of </a:t>
            </a:r>
            <a:r>
              <a:rPr lang="en-GB" sz="1600" b="1" dirty="0" err="1">
                <a:solidFill>
                  <a:srgbClr val="00000A"/>
                </a:solidFill>
                <a:latin typeface="Arial" panose="020B0604020202020204" pitchFamily="34" charset="0"/>
                <a:ea typeface="Calibri" panose="020F0502020204030204" pitchFamily="34" charset="0"/>
                <a:cs typeface="Arial" panose="020B0604020202020204" pitchFamily="34" charset="0"/>
              </a:rPr>
              <a:t>macrophytes</a:t>
            </a:r>
            <a:r>
              <a:rPr lang="en-GB" sz="1600" b="1" dirty="0" smtClean="0">
                <a:solidFill>
                  <a:srgbClr val="00000A"/>
                </a:solidFill>
                <a:latin typeface="Arial" panose="020B0604020202020204" pitchFamily="34" charset="0"/>
                <a:ea typeface="Calibri" panose="020F0502020204030204" pitchFamily="34" charset="0"/>
                <a:cs typeface="Arial" panose="020B0604020202020204" pitchFamily="34" charset="0"/>
              </a:rPr>
              <a:t>.</a:t>
            </a:r>
          </a:p>
          <a:p>
            <a:pPr marL="257175" indent="-257175">
              <a:lnSpc>
                <a:spcPct val="115000"/>
              </a:lnSpc>
              <a:spcAft>
                <a:spcPts val="450"/>
              </a:spcAft>
              <a:buFont typeface="+mj-lt"/>
              <a:buAutoNum type="arabicPeriod"/>
            </a:pPr>
            <a:r>
              <a:rPr lang="en-GB" sz="1600" b="1" dirty="0" smtClean="0">
                <a:solidFill>
                  <a:srgbClr val="00000A"/>
                </a:solidFill>
                <a:latin typeface="Arial" panose="020B0604020202020204" pitchFamily="34" charset="0"/>
                <a:ea typeface="Calibri" panose="020F0502020204030204" pitchFamily="34" charset="0"/>
                <a:cs typeface="Arial" panose="020B0604020202020204" pitchFamily="34" charset="0"/>
              </a:rPr>
              <a:t>Across spatial scales of Lake Victoria, Baikal, Titicaca, Great lakes to rivers, farm dams, creeks, wetlands.</a:t>
            </a:r>
            <a:endPar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4825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8945" y="1700978"/>
            <a:ext cx="6418880" cy="3693319"/>
          </a:xfrm>
          <a:prstGeom prst="rect">
            <a:avLst/>
          </a:prstGeom>
        </p:spPr>
        <p:txBody>
          <a:bodyPr wrap="square">
            <a:spAutoFit/>
          </a:bodyPr>
          <a:lstStyle/>
          <a:p>
            <a:r>
              <a:rPr lang="en-US" b="1" dirty="0">
                <a:solidFill>
                  <a:schemeClr val="tx2"/>
                </a:solidFill>
                <a:latin typeface="Calibri" panose="020F0502020204030204" pitchFamily="34" charset="0"/>
              </a:rPr>
              <a:t>Measurement requirement (B= Baseline, T=Threshold)</a:t>
            </a:r>
          </a:p>
          <a:p>
            <a:pPr marL="214313" indent="-214313">
              <a:buFont typeface="Arial" panose="020B0604020202020204" pitchFamily="34" charset="0"/>
              <a:buChar char="•"/>
            </a:pPr>
            <a:r>
              <a:rPr lang="en-US" b="1" dirty="0">
                <a:solidFill>
                  <a:schemeClr val="tx2"/>
                </a:solidFill>
                <a:latin typeface="Calibri" panose="020F0502020204030204" pitchFamily="34" charset="0"/>
              </a:rPr>
              <a:t>Levels/ranges of the desired aquatic ecosystem variable (e.g. concentration, spatial cover etc.)</a:t>
            </a:r>
          </a:p>
          <a:p>
            <a:pPr marL="214313" indent="-214313">
              <a:buFont typeface="Arial" panose="020B0604020202020204" pitchFamily="34" charset="0"/>
              <a:buChar char="•"/>
            </a:pPr>
            <a:endParaRPr lang="en-AU" dirty="0">
              <a:solidFill>
                <a:prstClr val="black"/>
              </a:solidFill>
              <a:latin typeface="Calibri" panose="020F0502020204030204" pitchFamily="34" charset="0"/>
            </a:endParaRPr>
          </a:p>
          <a:p>
            <a:pPr marL="214313" indent="-214313">
              <a:buFont typeface="Arial" panose="020B0604020202020204" pitchFamily="34" charset="0"/>
              <a:buChar char="•"/>
            </a:pPr>
            <a:endParaRPr lang="en-US" b="1" dirty="0">
              <a:solidFill>
                <a:prstClr val="black"/>
              </a:solidFill>
              <a:latin typeface="Calibri" panose="020F0502020204030204" pitchFamily="34" charset="0"/>
            </a:endParaRPr>
          </a:p>
          <a:p>
            <a:pPr marL="214313" indent="-214313">
              <a:buFont typeface="Arial" panose="020B0604020202020204" pitchFamily="34" charset="0"/>
              <a:buChar char="•"/>
            </a:pPr>
            <a:r>
              <a:rPr lang="en-US" b="1" dirty="0">
                <a:solidFill>
                  <a:srgbClr val="C00000"/>
                </a:solidFill>
                <a:latin typeface="Calibri" panose="020F0502020204030204" pitchFamily="34" charset="0"/>
              </a:rPr>
              <a:t>Temporal resolution</a:t>
            </a:r>
          </a:p>
          <a:p>
            <a:pPr marL="214313" indent="-214313">
              <a:buFont typeface="Arial" panose="020B0604020202020204" pitchFamily="34" charset="0"/>
              <a:buChar char="•"/>
            </a:pPr>
            <a:r>
              <a:rPr lang="en-US" b="1" dirty="0">
                <a:solidFill>
                  <a:srgbClr val="C00000"/>
                </a:solidFill>
                <a:latin typeface="Calibri" panose="020F0502020204030204" pitchFamily="34" charset="0"/>
              </a:rPr>
              <a:t>Spatial resolution</a:t>
            </a:r>
          </a:p>
          <a:p>
            <a:pPr marL="214313" indent="-214313">
              <a:buFont typeface="Arial" panose="020B0604020202020204" pitchFamily="34" charset="0"/>
              <a:buChar char="•"/>
            </a:pPr>
            <a:r>
              <a:rPr lang="en-US" b="1" dirty="0">
                <a:solidFill>
                  <a:srgbClr val="C00000"/>
                </a:solidFill>
                <a:latin typeface="Calibri" panose="020F0502020204030204" pitchFamily="34" charset="0"/>
              </a:rPr>
              <a:t>Spectral resolution</a:t>
            </a:r>
          </a:p>
          <a:p>
            <a:pPr marL="214313" indent="-214313">
              <a:buFont typeface="Arial" panose="020B0604020202020204" pitchFamily="34" charset="0"/>
              <a:buChar char="•"/>
            </a:pPr>
            <a:r>
              <a:rPr lang="en-US" b="1" dirty="0">
                <a:solidFill>
                  <a:schemeClr val="tx2"/>
                </a:solidFill>
                <a:latin typeface="Calibri" panose="020F0502020204030204" pitchFamily="34" charset="0"/>
              </a:rPr>
              <a:t>Radiometric resolution</a:t>
            </a:r>
          </a:p>
          <a:p>
            <a:pPr marL="214313" indent="-214313">
              <a:buFont typeface="Arial" panose="020B0604020202020204" pitchFamily="34" charset="0"/>
              <a:buChar char="•"/>
            </a:pPr>
            <a:endParaRPr lang="en-US" b="1" dirty="0">
              <a:solidFill>
                <a:schemeClr val="tx2"/>
              </a:solidFill>
              <a:latin typeface="Calibri" panose="020F0502020204030204" pitchFamily="34" charset="0"/>
            </a:endParaRPr>
          </a:p>
          <a:p>
            <a:pPr marL="214313" indent="-214313">
              <a:buFont typeface="Arial" panose="020B0604020202020204" pitchFamily="34" charset="0"/>
              <a:buChar char="•"/>
            </a:pPr>
            <a:r>
              <a:rPr lang="en-US" b="1" dirty="0" err="1">
                <a:solidFill>
                  <a:schemeClr val="tx2"/>
                </a:solidFill>
                <a:latin typeface="Calibri" panose="020F0502020204030204" pitchFamily="34" charset="0"/>
              </a:rPr>
              <a:t>Geolocational</a:t>
            </a:r>
            <a:r>
              <a:rPr lang="en-US" b="1" dirty="0">
                <a:solidFill>
                  <a:schemeClr val="tx2"/>
                </a:solidFill>
                <a:latin typeface="Calibri" panose="020F0502020204030204" pitchFamily="34" charset="0"/>
              </a:rPr>
              <a:t> accuracy</a:t>
            </a:r>
          </a:p>
          <a:p>
            <a:pPr marL="214313" indent="-214313">
              <a:buFont typeface="Arial" panose="020B0604020202020204" pitchFamily="34" charset="0"/>
              <a:buChar char="•"/>
            </a:pPr>
            <a:r>
              <a:rPr lang="en-US" b="1" dirty="0" err="1">
                <a:solidFill>
                  <a:schemeClr val="tx2"/>
                </a:solidFill>
                <a:latin typeface="Calibri" panose="020F0502020204030204" pitchFamily="34" charset="0"/>
              </a:rPr>
              <a:t>Sunglint</a:t>
            </a:r>
            <a:r>
              <a:rPr lang="en-US" b="1" dirty="0">
                <a:solidFill>
                  <a:schemeClr val="tx2"/>
                </a:solidFill>
                <a:latin typeface="Calibri" panose="020F0502020204030204" pitchFamily="34" charset="0"/>
              </a:rPr>
              <a:t> avoidance</a:t>
            </a:r>
          </a:p>
          <a:p>
            <a:pPr marL="214313" indent="-214313">
              <a:buFont typeface="Arial" panose="020B0604020202020204" pitchFamily="34" charset="0"/>
              <a:buChar char="•"/>
            </a:pPr>
            <a:r>
              <a:rPr lang="en-US" b="1" dirty="0" err="1">
                <a:solidFill>
                  <a:schemeClr val="tx2"/>
                </a:solidFill>
                <a:latin typeface="Calibri" panose="020F0502020204030204" pitchFamily="34" charset="0"/>
              </a:rPr>
              <a:t>Polarisation</a:t>
            </a:r>
            <a:r>
              <a:rPr lang="en-US" b="1" dirty="0">
                <a:solidFill>
                  <a:schemeClr val="tx2"/>
                </a:solidFill>
                <a:latin typeface="Calibri" panose="020F0502020204030204" pitchFamily="34" charset="0"/>
              </a:rPr>
              <a:t> sensitivity</a:t>
            </a:r>
            <a:endParaRPr lang="en-AU" dirty="0">
              <a:solidFill>
                <a:schemeClr val="tx2"/>
              </a:solidFill>
              <a:latin typeface="Calibri" panose="020F0502020204030204" pitchFamily="34" charset="0"/>
            </a:endParaRPr>
          </a:p>
        </p:txBody>
      </p:sp>
      <p:sp>
        <p:nvSpPr>
          <p:cNvPr id="4" name="TextBox 3"/>
          <p:cNvSpPr txBox="1"/>
          <p:nvPr/>
        </p:nvSpPr>
        <p:spPr>
          <a:xfrm>
            <a:off x="2848946" y="592981"/>
            <a:ext cx="7342805" cy="1107996"/>
          </a:xfrm>
          <a:prstGeom prst="rect">
            <a:avLst/>
          </a:prstGeom>
          <a:noFill/>
        </p:spPr>
        <p:txBody>
          <a:bodyPr wrap="square" rtlCol="0">
            <a:spAutoFit/>
          </a:bodyPr>
          <a:lstStyle/>
          <a:p>
            <a:r>
              <a:rPr lang="en-US" sz="2400" b="1" dirty="0">
                <a:solidFill>
                  <a:schemeClr val="tx2"/>
                </a:solidFill>
                <a:latin typeface="Calibri" panose="020F0502020204030204" pitchFamily="34" charset="0"/>
                <a:ea typeface="Times New Roman" panose="02020603050405020304" pitchFamily="18" charset="0"/>
                <a:cs typeface="Times New Roman" panose="02020603050405020304" pitchFamily="18" charset="0"/>
              </a:rPr>
              <a:t>From science and applications requirements to design specifications for an EO sensor</a:t>
            </a:r>
          </a:p>
          <a:p>
            <a:endParaRPr lang="en-AU" dirty="0">
              <a:solidFill>
                <a:schemeClr val="tx2"/>
              </a:solidFill>
            </a:endParaRPr>
          </a:p>
        </p:txBody>
      </p:sp>
    </p:spTree>
    <p:extLst>
      <p:ext uri="{BB962C8B-B14F-4D97-AF65-F5344CB8AC3E}">
        <p14:creationId xmlns:p14="http://schemas.microsoft.com/office/powerpoint/2010/main" val="463585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2"/>
          <p:cNvSpPr>
            <a:spLocks noGrp="1" noChangeArrowheads="1"/>
          </p:cNvSpPr>
          <p:nvPr>
            <p:ph type="title" idx="4294967295"/>
          </p:nvPr>
        </p:nvSpPr>
        <p:spPr>
          <a:xfrm>
            <a:off x="2753360" y="449461"/>
            <a:ext cx="7355840" cy="857251"/>
          </a:xfrm>
        </p:spPr>
        <p:txBody>
          <a:bodyPr vert="horz" wrap="square" lIns="68580" tIns="0" rIns="68580" bIns="0" numCol="1" anchor="ctr" anchorCtr="0" compatLnSpc="1">
            <a:prstTxWarp prst="textNoShape">
              <a:avLst/>
            </a:prstTxWarp>
          </a:bodyPr>
          <a:lstStyle/>
          <a:p>
            <a:r>
              <a:rPr lang="en-AU" sz="1800" dirty="0">
                <a:latin typeface="Arial" panose="020B0604020202020204" pitchFamily="34" charset="0"/>
                <a:cs typeface="Arial" panose="020B0604020202020204" pitchFamily="34" charset="0"/>
              </a:rPr>
              <a:t>Effects of spatial resolution on feature discrimination:</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Question: which most suitable for a global mapping mission?</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
            </a:r>
            <a:br>
              <a:rPr lang="en-AU" sz="1800" dirty="0">
                <a:latin typeface="Arial" panose="020B0604020202020204" pitchFamily="34" charset="0"/>
                <a:cs typeface="Arial" panose="020B0604020202020204" pitchFamily="34" charset="0"/>
              </a:rPr>
            </a:br>
            <a:r>
              <a:rPr lang="en-AU" sz="1800" i="1" dirty="0">
                <a:latin typeface="Arial" panose="020B0604020202020204" pitchFamily="34" charset="0"/>
                <a:cs typeface="Arial" panose="020B0604020202020204" pitchFamily="34" charset="0"/>
              </a:rPr>
              <a:t>(Example is </a:t>
            </a:r>
            <a:r>
              <a:rPr lang="en-AU" sz="1800" i="1" dirty="0" err="1">
                <a:latin typeface="Arial" panose="020B0604020202020204" pitchFamily="34" charset="0"/>
                <a:cs typeface="Arial" panose="020B0604020202020204" pitchFamily="34" charset="0"/>
              </a:rPr>
              <a:t>Posidonia</a:t>
            </a:r>
            <a:r>
              <a:rPr lang="en-AU" sz="1800" i="1" dirty="0">
                <a:latin typeface="Arial" panose="020B0604020202020204" pitchFamily="34" charset="0"/>
                <a:cs typeface="Arial" panose="020B0604020202020204" pitchFamily="34" charset="0"/>
              </a:rPr>
              <a:t> seagrass beds under a 1 m of water in coastal lagoon</a:t>
            </a:r>
            <a:r>
              <a:rPr lang="en-AU" sz="1800" dirty="0">
                <a:latin typeface="Arial" panose="020B0604020202020204" pitchFamily="34" charset="0"/>
                <a:cs typeface="Arial" panose="020B0604020202020204" pitchFamily="34" charset="0"/>
              </a:rPr>
              <a:t>)</a:t>
            </a:r>
          </a:p>
        </p:txBody>
      </p:sp>
      <p:pic>
        <p:nvPicPr>
          <p:cNvPr id="29730" name="Picture 34" descr="QB_WL_SnakeIsland_segmentation_WV2Sept10"/>
          <p:cNvPicPr>
            <a:picLocks noChangeAspect="1" noChangeArrowheads="1"/>
          </p:cNvPicPr>
          <p:nvPr/>
        </p:nvPicPr>
        <p:blipFill>
          <a:blip r:embed="rId3" cstate="screen"/>
          <a:srcRect/>
          <a:stretch>
            <a:fillRect/>
          </a:stretch>
        </p:blipFill>
        <p:spPr bwMode="auto">
          <a:xfrm>
            <a:off x="7878367" y="2597945"/>
            <a:ext cx="1787128" cy="2505075"/>
          </a:xfrm>
          <a:prstGeom prst="rect">
            <a:avLst/>
          </a:prstGeom>
          <a:noFill/>
        </p:spPr>
      </p:pic>
      <p:pic>
        <p:nvPicPr>
          <p:cNvPr id="29733" name="Picture 37" descr="QB_WL_SnakeIsland_segmentation_QBSept08"/>
          <p:cNvPicPr>
            <a:picLocks noChangeAspect="1" noChangeArrowheads="1"/>
          </p:cNvPicPr>
          <p:nvPr/>
        </p:nvPicPr>
        <p:blipFill>
          <a:blip r:embed="rId4" cstate="screen"/>
          <a:srcRect/>
          <a:stretch>
            <a:fillRect/>
          </a:stretch>
        </p:blipFill>
        <p:spPr bwMode="auto">
          <a:xfrm>
            <a:off x="6366272" y="2597945"/>
            <a:ext cx="1565672" cy="2505075"/>
          </a:xfrm>
          <a:prstGeom prst="rect">
            <a:avLst/>
          </a:prstGeom>
          <a:noFill/>
        </p:spPr>
      </p:pic>
      <p:sp>
        <p:nvSpPr>
          <p:cNvPr id="29706" name="TextBox 28"/>
          <p:cNvSpPr txBox="1">
            <a:spLocks noChangeArrowheads="1"/>
          </p:cNvSpPr>
          <p:nvPr/>
        </p:nvSpPr>
        <p:spPr bwMode="auto">
          <a:xfrm>
            <a:off x="6259117" y="2082404"/>
            <a:ext cx="1727597" cy="923330"/>
          </a:xfrm>
          <a:prstGeom prst="rect">
            <a:avLst/>
          </a:prstGeom>
          <a:noFill/>
          <a:ln w="9525">
            <a:noFill/>
            <a:miter lim="800000"/>
            <a:headEnd/>
            <a:tailEnd/>
          </a:ln>
        </p:spPr>
        <p:txBody>
          <a:bodyPr>
            <a:spAutoFit/>
          </a:bodyPr>
          <a:lstStyle/>
          <a:p>
            <a:pPr algn="ctr"/>
            <a:endParaRPr lang="en-US" sz="1350">
              <a:solidFill>
                <a:srgbClr val="000000"/>
              </a:solidFill>
            </a:endParaRPr>
          </a:p>
          <a:p>
            <a:pPr algn="ctr"/>
            <a:r>
              <a:rPr lang="en-US" sz="1350">
                <a:solidFill>
                  <a:srgbClr val="000000"/>
                </a:solidFill>
              </a:rPr>
              <a:t>QuickBird-2</a:t>
            </a:r>
          </a:p>
          <a:p>
            <a:pPr algn="ctr"/>
            <a:r>
              <a:rPr lang="en-US" sz="1350">
                <a:solidFill>
                  <a:srgbClr val="000000"/>
                </a:solidFill>
              </a:rPr>
              <a:t>20 September 2008</a:t>
            </a:r>
          </a:p>
          <a:p>
            <a:endParaRPr lang="en-AU" sz="1350">
              <a:solidFill>
                <a:srgbClr val="000000"/>
              </a:solidFill>
            </a:endParaRPr>
          </a:p>
        </p:txBody>
      </p:sp>
      <p:sp>
        <p:nvSpPr>
          <p:cNvPr id="29707" name="TextBox 28"/>
          <p:cNvSpPr txBox="1">
            <a:spLocks noChangeArrowheads="1"/>
          </p:cNvSpPr>
          <p:nvPr/>
        </p:nvSpPr>
        <p:spPr bwMode="auto">
          <a:xfrm>
            <a:off x="7716442" y="2112169"/>
            <a:ext cx="1727597" cy="923330"/>
          </a:xfrm>
          <a:prstGeom prst="rect">
            <a:avLst/>
          </a:prstGeom>
          <a:noFill/>
          <a:ln w="9525">
            <a:noFill/>
            <a:miter lim="800000"/>
            <a:headEnd/>
            <a:tailEnd/>
          </a:ln>
        </p:spPr>
        <p:txBody>
          <a:bodyPr>
            <a:spAutoFit/>
          </a:bodyPr>
          <a:lstStyle/>
          <a:p>
            <a:pPr algn="ctr"/>
            <a:endParaRPr lang="en-US" sz="1350">
              <a:solidFill>
                <a:srgbClr val="000000"/>
              </a:solidFill>
            </a:endParaRPr>
          </a:p>
          <a:p>
            <a:pPr algn="ctr"/>
            <a:r>
              <a:rPr lang="en-US" sz="1350">
                <a:solidFill>
                  <a:srgbClr val="000000"/>
                </a:solidFill>
              </a:rPr>
              <a:t>WorldView-2</a:t>
            </a:r>
          </a:p>
          <a:p>
            <a:pPr algn="ctr"/>
            <a:r>
              <a:rPr lang="en-US" sz="1350">
                <a:solidFill>
                  <a:srgbClr val="000000"/>
                </a:solidFill>
              </a:rPr>
              <a:t>10 August 2010</a:t>
            </a:r>
          </a:p>
          <a:p>
            <a:endParaRPr lang="en-AU" sz="1350">
              <a:solidFill>
                <a:srgbClr val="000000"/>
              </a:solidFill>
            </a:endParaRPr>
          </a:p>
        </p:txBody>
      </p:sp>
      <p:pic>
        <p:nvPicPr>
          <p:cNvPr id="29731" name="Picture 35" descr="QB_WL_SnakeIsland_segmentation_ALOSJan07"/>
          <p:cNvPicPr>
            <a:picLocks noChangeAspect="1" noChangeArrowheads="1"/>
          </p:cNvPicPr>
          <p:nvPr/>
        </p:nvPicPr>
        <p:blipFill>
          <a:blip r:embed="rId5" cstate="screen"/>
          <a:srcRect/>
          <a:stretch>
            <a:fillRect/>
          </a:stretch>
        </p:blipFill>
        <p:spPr bwMode="auto">
          <a:xfrm>
            <a:off x="4854179" y="2597945"/>
            <a:ext cx="1566863" cy="2505075"/>
          </a:xfrm>
          <a:prstGeom prst="rect">
            <a:avLst/>
          </a:prstGeom>
          <a:noFill/>
        </p:spPr>
      </p:pic>
      <p:pic>
        <p:nvPicPr>
          <p:cNvPr id="29732" name="Picture 36" descr="QB_WL_SnakeIsland_segmentation_LSTM5Sept08"/>
          <p:cNvPicPr>
            <a:picLocks noChangeAspect="1" noChangeArrowheads="1"/>
          </p:cNvPicPr>
          <p:nvPr/>
        </p:nvPicPr>
        <p:blipFill>
          <a:blip r:embed="rId6" cstate="screen"/>
          <a:srcRect t="-991"/>
          <a:stretch>
            <a:fillRect/>
          </a:stretch>
        </p:blipFill>
        <p:spPr bwMode="auto">
          <a:xfrm>
            <a:off x="3342086" y="2727725"/>
            <a:ext cx="1566863" cy="2430065"/>
          </a:xfrm>
          <a:prstGeom prst="rect">
            <a:avLst/>
          </a:prstGeom>
          <a:noFill/>
        </p:spPr>
      </p:pic>
      <p:sp>
        <p:nvSpPr>
          <p:cNvPr id="29705" name="Text Box 31"/>
          <p:cNvSpPr txBox="1">
            <a:spLocks noChangeArrowheads="1"/>
          </p:cNvSpPr>
          <p:nvPr/>
        </p:nvSpPr>
        <p:spPr bwMode="auto">
          <a:xfrm>
            <a:off x="4933305" y="2278858"/>
            <a:ext cx="1246688" cy="507831"/>
          </a:xfrm>
          <a:prstGeom prst="rect">
            <a:avLst/>
          </a:prstGeom>
          <a:noFill/>
          <a:ln w="9525">
            <a:noFill/>
            <a:miter lim="800000"/>
            <a:headEnd/>
            <a:tailEnd/>
          </a:ln>
        </p:spPr>
        <p:txBody>
          <a:bodyPr wrap="none">
            <a:spAutoFit/>
          </a:bodyPr>
          <a:lstStyle/>
          <a:p>
            <a:pPr algn="ctr"/>
            <a:r>
              <a:rPr lang="en-AU" sz="1350">
                <a:solidFill>
                  <a:srgbClr val="000000"/>
                </a:solidFill>
              </a:rPr>
              <a:t>ALOS</a:t>
            </a:r>
          </a:p>
          <a:p>
            <a:pPr algn="ctr"/>
            <a:r>
              <a:rPr lang="en-AU" sz="1350">
                <a:solidFill>
                  <a:srgbClr val="000000"/>
                </a:solidFill>
              </a:rPr>
              <a:t>5 January 2007</a:t>
            </a:r>
          </a:p>
        </p:txBody>
      </p:sp>
      <p:sp>
        <p:nvSpPr>
          <p:cNvPr id="29704" name="Text Box 30"/>
          <p:cNvSpPr txBox="1">
            <a:spLocks noChangeArrowheads="1"/>
          </p:cNvSpPr>
          <p:nvPr/>
        </p:nvSpPr>
        <p:spPr bwMode="auto">
          <a:xfrm>
            <a:off x="3316402" y="2272905"/>
            <a:ext cx="1567032" cy="507831"/>
          </a:xfrm>
          <a:prstGeom prst="rect">
            <a:avLst/>
          </a:prstGeom>
          <a:noFill/>
          <a:ln w="9525">
            <a:noFill/>
            <a:miter lim="800000"/>
            <a:headEnd/>
            <a:tailEnd/>
          </a:ln>
        </p:spPr>
        <p:txBody>
          <a:bodyPr wrap="none">
            <a:spAutoFit/>
          </a:bodyPr>
          <a:lstStyle/>
          <a:p>
            <a:pPr algn="ctr"/>
            <a:r>
              <a:rPr lang="en-AU" sz="1350" dirty="0">
                <a:solidFill>
                  <a:srgbClr val="000000"/>
                </a:solidFill>
              </a:rPr>
              <a:t>Landsat TM5</a:t>
            </a:r>
          </a:p>
          <a:p>
            <a:pPr algn="ctr"/>
            <a:r>
              <a:rPr lang="en-AU" sz="1350" dirty="0">
                <a:solidFill>
                  <a:srgbClr val="000000"/>
                </a:solidFill>
              </a:rPr>
              <a:t>20 September 2008</a:t>
            </a:r>
          </a:p>
        </p:txBody>
      </p:sp>
      <p:graphicFrame>
        <p:nvGraphicFramePr>
          <p:cNvPr id="29849" name="Group 153"/>
          <p:cNvGraphicFramePr>
            <a:graphicFrameLocks noGrp="1"/>
          </p:cNvGraphicFramePr>
          <p:nvPr>
            <p:extLst/>
          </p:nvPr>
        </p:nvGraphicFramePr>
        <p:xfrm>
          <a:off x="2667000" y="5003006"/>
          <a:ext cx="6938964" cy="993840"/>
        </p:xfrm>
        <a:graphic>
          <a:graphicData uri="http://schemas.openxmlformats.org/drawingml/2006/table">
            <a:tbl>
              <a:tblPr/>
              <a:tblGrid>
                <a:gridCol w="998935"/>
                <a:gridCol w="1295400"/>
                <a:gridCol w="1547813"/>
                <a:gridCol w="1606153"/>
                <a:gridCol w="1490663"/>
              </a:tblGrid>
              <a:tr h="481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rPr>
                        <a:t>Spatial resolution:</a:t>
                      </a:r>
                    </a:p>
                  </a:txBody>
                  <a:tcPr marL="0" marR="0" marT="35100" marB="35100" anchor="ctr" anchorCtr="1"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30m</a:t>
                      </a:r>
                    </a:p>
                  </a:txBody>
                  <a:tcPr marL="67500" marR="67500" marT="35100" marB="35100" anchor="ctr" anchorCtr="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charset="0"/>
                        </a:rPr>
                        <a:t>10m</a:t>
                      </a:r>
                    </a:p>
                  </a:txBody>
                  <a:tcPr marL="67500" marR="67500" marT="35100" marB="35100" anchor="ctr" anchorCtr="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charset="0"/>
                        </a:rPr>
                        <a:t>2.6m</a:t>
                      </a:r>
                    </a:p>
                  </a:txBody>
                  <a:tcPr marL="67500" marR="67500" marT="35100" marB="35100" anchor="ctr" anchorCtr="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charset="0"/>
                        </a:rPr>
                        <a:t>1.6m</a:t>
                      </a:r>
                    </a:p>
                  </a:txBody>
                  <a:tcPr marL="67500" marR="67500" marT="35100" marB="35100" anchor="ctr" anchorCtr="1" horzOverflow="overflow">
                    <a:lnL>
                      <a:noFill/>
                    </a:lnL>
                    <a:lnR cap="flat">
                      <a:noFill/>
                    </a:lnR>
                    <a:lnT cap="flat">
                      <a:noFill/>
                    </a:lnT>
                    <a:lnB>
                      <a:noFill/>
                    </a:lnB>
                    <a:lnTlToBr>
                      <a:noFill/>
                    </a:lnTlToBr>
                    <a:lnBlToTr>
                      <a:noFill/>
                    </a:lnBlToTr>
                    <a:noFill/>
                  </a:tcPr>
                </a:tc>
              </a:tr>
              <a:tr h="481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400" b="0" i="0" u="none" strike="noStrike" cap="none" normalizeH="0" baseline="0" dirty="0" smtClean="0">
                          <a:ln>
                            <a:noFill/>
                          </a:ln>
                          <a:solidFill>
                            <a:schemeClr val="tx1"/>
                          </a:solidFill>
                          <a:effectLst/>
                          <a:latin typeface="Arial" charset="0"/>
                        </a:rPr>
                        <a:t>Spectral Bands:</a:t>
                      </a:r>
                    </a:p>
                  </a:txBody>
                  <a:tcPr marL="0" marR="0" marT="35100" marB="35100" anchor="ctr" anchorCtr="1"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4 VIS/NIR,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2 SWIR, 1 </a:t>
                      </a:r>
                      <a:r>
                        <a:rPr kumimoji="0" lang="en-AU" sz="1200" b="1" i="0" u="none" strike="noStrike" cap="none" normalizeH="0" baseline="0" dirty="0" err="1" smtClean="0">
                          <a:ln>
                            <a:noFill/>
                          </a:ln>
                          <a:solidFill>
                            <a:schemeClr val="tx1"/>
                          </a:solidFill>
                          <a:effectLst/>
                          <a:latin typeface="Arial" charset="0"/>
                        </a:rPr>
                        <a:t>ThIR</a:t>
                      </a:r>
                      <a:endParaRPr kumimoji="0" lang="en-AU" sz="1200" b="1" i="0" u="none" strike="noStrike" cap="none" normalizeH="0" baseline="0" dirty="0" smtClean="0">
                        <a:ln>
                          <a:noFill/>
                        </a:ln>
                        <a:solidFill>
                          <a:schemeClr val="tx1"/>
                        </a:solidFill>
                        <a:effectLst/>
                        <a:latin typeface="Arial" charset="0"/>
                      </a:endParaRPr>
                    </a:p>
                  </a:txBody>
                  <a:tcPr marL="67500" marR="67500" marT="35100" marB="35100" anchor="ctr" anchorCtr="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4 VIS/NIR</a:t>
                      </a:r>
                    </a:p>
                  </a:txBody>
                  <a:tcPr marL="67500" marR="67500" marT="35100" marB="35100" anchor="ctr" anchorCtr="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4 VIS/NIR</a:t>
                      </a:r>
                    </a:p>
                  </a:txBody>
                  <a:tcPr marL="67500" marR="67500" marT="35100" marB="35100" anchor="ctr" anchorCtr="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8 VIS/NIR</a:t>
                      </a:r>
                    </a:p>
                  </a:txBody>
                  <a:tcPr marL="67500" marR="67500" marT="35100" marB="35100" anchor="ctr" anchorCtr="1" horzOverflow="overflow">
                    <a:lnL>
                      <a:noFill/>
                    </a:lnL>
                    <a:lnR cap="flat">
                      <a:noFill/>
                    </a:lnR>
                    <a:lnT>
                      <a:noFill/>
                    </a:lnT>
                    <a:lnB cap="flat">
                      <a:noFill/>
                    </a:lnB>
                    <a:lnTlToBr>
                      <a:noFill/>
                    </a:lnTlToBr>
                    <a:lnBlToTr>
                      <a:noFill/>
                    </a:lnBlToTr>
                    <a:noFill/>
                  </a:tcPr>
                </a:tc>
              </a:tr>
            </a:tbl>
          </a:graphicData>
        </a:graphic>
      </p:graphicFrame>
      <p:grpSp>
        <p:nvGrpSpPr>
          <p:cNvPr id="2" name="Group 151"/>
          <p:cNvGrpSpPr>
            <a:grpSpLocks/>
          </p:cNvGrpSpPr>
          <p:nvPr/>
        </p:nvGrpSpPr>
        <p:grpSpPr bwMode="auto">
          <a:xfrm>
            <a:off x="3504012" y="1754983"/>
            <a:ext cx="5548313" cy="461963"/>
            <a:chOff x="703" y="754"/>
            <a:chExt cx="4660" cy="388"/>
          </a:xfrm>
        </p:grpSpPr>
        <p:sp>
          <p:nvSpPr>
            <p:cNvPr id="29844" name="AutoShape 148"/>
            <p:cNvSpPr>
              <a:spLocks noChangeArrowheads="1"/>
            </p:cNvSpPr>
            <p:nvPr/>
          </p:nvSpPr>
          <p:spPr bwMode="auto">
            <a:xfrm>
              <a:off x="1565" y="799"/>
              <a:ext cx="2993" cy="272"/>
            </a:xfrm>
            <a:prstGeom prst="rightArrow">
              <a:avLst>
                <a:gd name="adj1" fmla="val 50000"/>
                <a:gd name="adj2" fmla="val 275092"/>
              </a:avLst>
            </a:prstGeom>
            <a:solidFill>
              <a:schemeClr val="hlink"/>
            </a:solidFill>
            <a:ln w="9525">
              <a:solidFill>
                <a:schemeClr val="tx1"/>
              </a:solidFill>
              <a:miter lim="800000"/>
              <a:headEnd/>
              <a:tailEnd/>
            </a:ln>
            <a:effectLst/>
          </p:spPr>
          <p:txBody>
            <a:bodyPr wrap="none" anchor="ctr"/>
            <a:lstStyle/>
            <a:p>
              <a:endParaRPr lang="en-AU" sz="1350">
                <a:solidFill>
                  <a:srgbClr val="000000"/>
                </a:solidFill>
              </a:endParaRPr>
            </a:p>
          </p:txBody>
        </p:sp>
        <p:sp>
          <p:nvSpPr>
            <p:cNvPr id="29845" name="Text Box 149"/>
            <p:cNvSpPr txBox="1">
              <a:spLocks noChangeArrowheads="1"/>
            </p:cNvSpPr>
            <p:nvPr/>
          </p:nvSpPr>
          <p:spPr bwMode="auto">
            <a:xfrm>
              <a:off x="703" y="754"/>
              <a:ext cx="852" cy="388"/>
            </a:xfrm>
            <a:prstGeom prst="rect">
              <a:avLst/>
            </a:prstGeom>
            <a:noFill/>
            <a:ln w="9525">
              <a:noFill/>
              <a:miter lim="800000"/>
              <a:headEnd/>
              <a:tailEnd/>
            </a:ln>
            <a:effectLst/>
          </p:spPr>
          <p:txBody>
            <a:bodyPr wrap="none">
              <a:spAutoFit/>
            </a:bodyPr>
            <a:lstStyle/>
            <a:p>
              <a:r>
                <a:rPr lang="en-AU" sz="1200" b="1" dirty="0">
                  <a:solidFill>
                    <a:srgbClr val="78BE20"/>
                  </a:solidFill>
                </a:rPr>
                <a:t>Low cost</a:t>
              </a:r>
            </a:p>
            <a:p>
              <a:r>
                <a:rPr lang="en-AU" sz="1200" b="1" dirty="0">
                  <a:solidFill>
                    <a:srgbClr val="78BE20"/>
                  </a:solidFill>
                </a:rPr>
                <a:t>Coarse detail</a:t>
              </a:r>
            </a:p>
          </p:txBody>
        </p:sp>
        <p:sp>
          <p:nvSpPr>
            <p:cNvPr id="29846" name="Text Box 150"/>
            <p:cNvSpPr txBox="1">
              <a:spLocks noChangeArrowheads="1"/>
            </p:cNvSpPr>
            <p:nvPr/>
          </p:nvSpPr>
          <p:spPr bwMode="auto">
            <a:xfrm>
              <a:off x="4604" y="754"/>
              <a:ext cx="759" cy="388"/>
            </a:xfrm>
            <a:prstGeom prst="rect">
              <a:avLst/>
            </a:prstGeom>
            <a:noFill/>
            <a:ln w="9525">
              <a:noFill/>
              <a:miter lim="800000"/>
              <a:headEnd/>
              <a:tailEnd/>
            </a:ln>
            <a:effectLst/>
          </p:spPr>
          <p:txBody>
            <a:bodyPr wrap="none">
              <a:spAutoFit/>
            </a:bodyPr>
            <a:lstStyle/>
            <a:p>
              <a:r>
                <a:rPr lang="en-AU" sz="1200" b="1" dirty="0">
                  <a:solidFill>
                    <a:srgbClr val="78BE20"/>
                  </a:solidFill>
                </a:rPr>
                <a:t>Higher cost</a:t>
              </a:r>
            </a:p>
            <a:p>
              <a:r>
                <a:rPr lang="en-AU" sz="1200" b="1" dirty="0">
                  <a:solidFill>
                    <a:srgbClr val="78BE20"/>
                  </a:solidFill>
                </a:rPr>
                <a:t>Fine detail</a:t>
              </a:r>
            </a:p>
          </p:txBody>
        </p:sp>
      </p:grpSp>
    </p:spTree>
    <p:extLst>
      <p:ext uri="{BB962C8B-B14F-4D97-AF65-F5344CB8AC3E}">
        <p14:creationId xmlns:p14="http://schemas.microsoft.com/office/powerpoint/2010/main" val="327122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2667000" y="936368"/>
            <a:ext cx="56650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750" b="1" kern="0" dirty="0">
                <a:solidFill>
                  <a:srgbClr val="002569"/>
                </a:solidFill>
                <a:latin typeface="Times New Roman" panose="02020603050405020304" pitchFamily="18" charset="0"/>
                <a:ea typeface="SimSun" panose="02010600030101010101" pitchFamily="2" charset="-122"/>
                <a:cs typeface="Times New Roman" panose="02020603050405020304" pitchFamily="18" charset="0"/>
              </a:rPr>
              <a:t>Table 6.2. </a:t>
            </a:r>
            <a:endParaRPr lang="en-AU" altLang="en-US" sz="1350" kern="0" dirty="0">
              <a:solidFill>
                <a:srgbClr val="002569"/>
              </a:solidFill>
              <a:latin typeface="Arial" panose="020B0604020202020204" pitchFamily="34" charset="0"/>
            </a:endParaRPr>
          </a:p>
        </p:txBody>
      </p:sp>
      <p:sp>
        <p:nvSpPr>
          <p:cNvPr id="15" name="Rectangle 14"/>
          <p:cNvSpPr/>
          <p:nvPr/>
        </p:nvSpPr>
        <p:spPr>
          <a:xfrm>
            <a:off x="2905126" y="1456673"/>
            <a:ext cx="6334125" cy="1077218"/>
          </a:xfrm>
          <a:prstGeom prst="rect">
            <a:avLst/>
          </a:prstGeom>
        </p:spPr>
        <p:txBody>
          <a:bodyPr wrap="square">
            <a:spAutoFit/>
          </a:bodyPr>
          <a:lstStyle/>
          <a:p>
            <a:pPr defTabSz="342900"/>
            <a:r>
              <a:rPr lang="en-US" sz="1600" b="1" kern="0" dirty="0">
                <a:solidFill>
                  <a:srgbClr val="002569"/>
                </a:solidFill>
                <a:latin typeface="Arial" panose="020B0604020202020204" pitchFamily="34" charset="0"/>
                <a:ea typeface="SimSun" panose="02010600030101010101" pitchFamily="2" charset="-122"/>
                <a:cs typeface="Arial" panose="020B0604020202020204" pitchFamily="34" charset="0"/>
              </a:rPr>
              <a:t>Ground sampling distance requirements showing resolvable size class and total cumulative number and area coverage of the world’s lakes (based on assumptions using </a:t>
            </a:r>
            <a:r>
              <a:rPr lang="en-US" sz="1600" b="1" kern="0" dirty="0" err="1">
                <a:solidFill>
                  <a:srgbClr val="002569"/>
                </a:solidFill>
                <a:latin typeface="Arial" panose="020B0604020202020204" pitchFamily="34" charset="0"/>
                <a:ea typeface="SimSun" panose="02010600030101010101" pitchFamily="2" charset="-122"/>
                <a:cs typeface="Arial" panose="020B0604020202020204" pitchFamily="34" charset="0"/>
              </a:rPr>
              <a:t>Verpoorter</a:t>
            </a:r>
            <a:r>
              <a:rPr lang="en-US" sz="1600" b="1" kern="0" dirty="0">
                <a:solidFill>
                  <a:srgbClr val="002569"/>
                </a:solidFill>
                <a:latin typeface="Arial" panose="020B0604020202020204" pitchFamily="34" charset="0"/>
                <a:ea typeface="SimSun" panose="02010600030101010101" pitchFamily="2" charset="-122"/>
                <a:cs typeface="Arial" panose="020B0604020202020204" pitchFamily="34" charset="0"/>
              </a:rPr>
              <a:t> et al. (2014) dataset).  (Courtesy E.L. Hestir &amp; Mark Matthews)</a:t>
            </a:r>
            <a:endParaRPr lang="en-AU" sz="2800" kern="0" dirty="0">
              <a:solidFill>
                <a:srgbClr val="002569"/>
              </a:solidFill>
              <a:latin typeface="Arial" panose="020B0604020202020204" pitchFamily="34" charset="0"/>
              <a:ea typeface="SimSun" panose="02010600030101010101" pitchFamily="2" charset="-122"/>
              <a:cs typeface="Arial" panose="020B0604020202020204" pitchFamily="34" charset="0"/>
            </a:endParaRPr>
          </a:p>
        </p:txBody>
      </p:sp>
      <p:graphicFrame>
        <p:nvGraphicFramePr>
          <p:cNvPr id="17" name="Content Placeholder 16"/>
          <p:cNvGraphicFramePr>
            <a:graphicFrameLocks noGrp="1"/>
          </p:cNvGraphicFramePr>
          <p:nvPr>
            <p:ph idx="1"/>
            <p:extLst/>
          </p:nvPr>
        </p:nvGraphicFramePr>
        <p:xfrm>
          <a:off x="3295650" y="2914652"/>
          <a:ext cx="4465084" cy="2560913"/>
        </p:xfrm>
        <a:graphic>
          <a:graphicData uri="http://schemas.openxmlformats.org/drawingml/2006/table">
            <a:tbl>
              <a:tblPr firstRow="1" firstCol="1" bandRow="1">
                <a:tableStyleId>{5940675A-B579-460E-94D1-54222C63F5DA}</a:tableStyleId>
              </a:tblPr>
              <a:tblGrid>
                <a:gridCol w="1116271">
                  <a:extLst>
                    <a:ext uri="{9D8B030D-6E8A-4147-A177-3AD203B41FA5}">
                      <a16:colId xmlns:a16="http://schemas.microsoft.com/office/drawing/2014/main" xmlns="" val="20000"/>
                    </a:ext>
                  </a:extLst>
                </a:gridCol>
                <a:gridCol w="1116271">
                  <a:extLst>
                    <a:ext uri="{9D8B030D-6E8A-4147-A177-3AD203B41FA5}">
                      <a16:colId xmlns:a16="http://schemas.microsoft.com/office/drawing/2014/main" xmlns="" val="20001"/>
                    </a:ext>
                  </a:extLst>
                </a:gridCol>
                <a:gridCol w="1116271">
                  <a:extLst>
                    <a:ext uri="{9D8B030D-6E8A-4147-A177-3AD203B41FA5}">
                      <a16:colId xmlns:a16="http://schemas.microsoft.com/office/drawing/2014/main" xmlns="" val="20002"/>
                    </a:ext>
                  </a:extLst>
                </a:gridCol>
                <a:gridCol w="1116271">
                  <a:extLst>
                    <a:ext uri="{9D8B030D-6E8A-4147-A177-3AD203B41FA5}">
                      <a16:colId xmlns:a16="http://schemas.microsoft.com/office/drawing/2014/main" xmlns="" val="20003"/>
                    </a:ext>
                  </a:extLst>
                </a:gridCol>
              </a:tblGrid>
              <a:tr h="512183">
                <a:tc>
                  <a:txBody>
                    <a:bodyPr/>
                    <a:lstStyle/>
                    <a:p>
                      <a:pPr>
                        <a:spcAft>
                          <a:spcPts val="0"/>
                        </a:spcAft>
                      </a:pPr>
                      <a:r>
                        <a:rPr lang="en-US" sz="1400" dirty="0">
                          <a:effectLst/>
                        </a:rPr>
                        <a:t>Size Class</a:t>
                      </a:r>
                      <a:endParaRPr lang="en-AU" sz="9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Required GSD*</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 Total Area</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Total number</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0"/>
                  </a:ext>
                </a:extLst>
              </a:tr>
              <a:tr h="256091">
                <a:tc>
                  <a:txBody>
                    <a:bodyPr/>
                    <a:lstStyle/>
                    <a:p>
                      <a:pPr>
                        <a:spcAft>
                          <a:spcPts val="0"/>
                        </a:spcAft>
                      </a:pPr>
                      <a:r>
                        <a:rPr lang="en-US" sz="1400">
                          <a:effectLst/>
                        </a:rPr>
                        <a:t>≥ 10 km</a:t>
                      </a:r>
                      <a:r>
                        <a:rPr lang="en-US" sz="1400" baseline="30000">
                          <a:effectLst/>
                        </a:rPr>
                        <a:t>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1054 m</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44</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25,976</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r h="256091">
                <a:tc>
                  <a:txBody>
                    <a:bodyPr/>
                    <a:lstStyle/>
                    <a:p>
                      <a:pPr>
                        <a:spcAft>
                          <a:spcPts val="0"/>
                        </a:spcAft>
                      </a:pPr>
                      <a:r>
                        <a:rPr lang="en-US" sz="1400" dirty="0">
                          <a:effectLst/>
                        </a:rPr>
                        <a:t>≥ 1 km</a:t>
                      </a:r>
                      <a:r>
                        <a:rPr lang="en-US" sz="1400" baseline="30000" dirty="0">
                          <a:effectLst/>
                        </a:rPr>
                        <a:t>2</a:t>
                      </a:r>
                      <a:endParaRPr lang="en-AU" sz="9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333 m</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60</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353,552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2"/>
                  </a:ext>
                </a:extLst>
              </a:tr>
              <a:tr h="256091">
                <a:tc>
                  <a:txBody>
                    <a:bodyPr/>
                    <a:lstStyle/>
                    <a:p>
                      <a:pPr>
                        <a:spcAft>
                          <a:spcPts val="0"/>
                        </a:spcAft>
                      </a:pPr>
                      <a:r>
                        <a:rPr lang="en-US" sz="1400">
                          <a:effectLst/>
                        </a:rPr>
                        <a:t>≥ 0.1 km</a:t>
                      </a:r>
                      <a:r>
                        <a:rPr lang="en-US" sz="1400" baseline="30000">
                          <a:effectLst/>
                        </a:rPr>
                        <a:t>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105 m</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80</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4,123,552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3"/>
                  </a:ext>
                </a:extLst>
              </a:tr>
              <a:tr h="256091">
                <a:tc>
                  <a:txBody>
                    <a:bodyPr/>
                    <a:lstStyle/>
                    <a:p>
                      <a:pPr>
                        <a:spcAft>
                          <a:spcPts val="0"/>
                        </a:spcAft>
                      </a:pPr>
                      <a:r>
                        <a:rPr lang="en-US" sz="1400">
                          <a:effectLst/>
                        </a:rPr>
                        <a:t>≥ 0.01 km</a:t>
                      </a:r>
                      <a:r>
                        <a:rPr lang="en-US" sz="1400" baseline="30000">
                          <a:effectLst/>
                        </a:rPr>
                        <a:t>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33 m</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90</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27,523,552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4"/>
                  </a:ext>
                </a:extLst>
              </a:tr>
              <a:tr h="512183">
                <a:tc>
                  <a:txBody>
                    <a:bodyPr/>
                    <a:lstStyle/>
                    <a:p>
                      <a:pPr>
                        <a:spcAft>
                          <a:spcPts val="0"/>
                        </a:spcAft>
                      </a:pPr>
                      <a:r>
                        <a:rPr lang="en-US" sz="1400">
                          <a:effectLst/>
                        </a:rPr>
                        <a:t>≥ 0.002 km</a:t>
                      </a:r>
                      <a:r>
                        <a:rPr lang="en-US" sz="1400" baseline="30000">
                          <a:effectLst/>
                        </a:rPr>
                        <a:t>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15 m</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100</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spcAft>
                          <a:spcPts val="0"/>
                        </a:spcAft>
                      </a:pPr>
                      <a:r>
                        <a:rPr lang="en-US" sz="1400">
                          <a:effectLst/>
                        </a:rPr>
                        <a:t>117,423,552</a:t>
                      </a:r>
                      <a:endParaRPr lang="en-AU" sz="90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5"/>
                  </a:ext>
                </a:extLst>
              </a:tr>
              <a:tr h="512183">
                <a:tc gridSpan="4">
                  <a:txBody>
                    <a:bodyPr/>
                    <a:lstStyle/>
                    <a:p>
                      <a:pPr>
                        <a:spcAft>
                          <a:spcPts val="0"/>
                        </a:spcAft>
                      </a:pPr>
                      <a:r>
                        <a:rPr lang="en-US" sz="1400" dirty="0">
                          <a:effectLst/>
                        </a:rPr>
                        <a:t>*Calculated using a box of 3 x 3 pixels sufficient to resolve the specified lake size</a:t>
                      </a:r>
                      <a:endParaRPr lang="en-AU" sz="9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xmlns="" val="10006"/>
                  </a:ext>
                </a:extLst>
              </a:tr>
            </a:tbl>
          </a:graphicData>
        </a:graphic>
      </p:graphicFrame>
      <p:sp>
        <p:nvSpPr>
          <p:cNvPr id="18" name="TextBox 17"/>
          <p:cNvSpPr txBox="1"/>
          <p:nvPr/>
        </p:nvSpPr>
        <p:spPr>
          <a:xfrm>
            <a:off x="4100761" y="156140"/>
            <a:ext cx="3980575" cy="9002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kern="0" dirty="0">
                <a:solidFill>
                  <a:srgbClr val="FFFFFF"/>
                </a:solidFill>
                <a:latin typeface="Arial" panose="020B0604020202020204" pitchFamily="34" charset="0"/>
                <a:cs typeface="Arial" panose="020B0604020202020204" pitchFamily="34" charset="0"/>
              </a:rPr>
              <a:t>Spatial resolution for inland waters </a:t>
            </a:r>
          </a:p>
          <a:p>
            <a:pPr defTabSz="342900" latinLnBrk="1" hangingPunct="0"/>
            <a:r>
              <a:rPr lang="en-US" b="1" kern="0" dirty="0">
                <a:solidFill>
                  <a:srgbClr val="FFFFFF"/>
                </a:solidFill>
                <a:latin typeface="Arial" panose="020B0604020202020204" pitchFamily="34" charset="0"/>
                <a:cs typeface="Arial" panose="020B0604020202020204" pitchFamily="34" charset="0"/>
              </a:rPr>
              <a:t>is a key driver for specifications</a:t>
            </a:r>
          </a:p>
          <a:p>
            <a:pPr defTabSz="342900" latinLnBrk="1" hangingPunct="0"/>
            <a:endParaRPr lang="en-AU" kern="0" dirty="0">
              <a:solidFill>
                <a:srgbClr val="FFFFFF"/>
              </a:solidFill>
            </a:endParaRPr>
          </a:p>
        </p:txBody>
      </p:sp>
      <p:sp>
        <p:nvSpPr>
          <p:cNvPr id="2" name="TextBox 1"/>
          <p:cNvSpPr txBox="1"/>
          <p:nvPr/>
        </p:nvSpPr>
        <p:spPr>
          <a:xfrm>
            <a:off x="7777878" y="3428495"/>
            <a:ext cx="2286440"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AU" sz="1350" kern="0" dirty="0">
                <a:solidFill>
                  <a:srgbClr val="002569"/>
                </a:solidFill>
              </a:rPr>
              <a:t>Focus of current and  future OC sensors</a:t>
            </a:r>
          </a:p>
        </p:txBody>
      </p:sp>
      <p:sp>
        <p:nvSpPr>
          <p:cNvPr id="4" name="Rectangle 3"/>
          <p:cNvSpPr/>
          <p:nvPr/>
        </p:nvSpPr>
        <p:spPr>
          <a:xfrm>
            <a:off x="3296980" y="3428496"/>
            <a:ext cx="6680140" cy="479330"/>
          </a:xfrm>
          <a:prstGeom prst="rect">
            <a:avLst/>
          </a:prstGeom>
          <a:solidFill>
            <a:schemeClr val="accent2">
              <a:lumMod val="60000"/>
              <a:lumOff val="40000"/>
              <a:alpha val="3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AU" sz="1350" kern="0">
              <a:solidFill>
                <a:srgbClr val="002569"/>
              </a:solidFill>
            </a:endParaRPr>
          </a:p>
        </p:txBody>
      </p:sp>
      <p:sp>
        <p:nvSpPr>
          <p:cNvPr id="5" name="Rectangle 4"/>
          <p:cNvSpPr/>
          <p:nvPr/>
        </p:nvSpPr>
        <p:spPr>
          <a:xfrm>
            <a:off x="3295650" y="4151100"/>
            <a:ext cx="6681470" cy="481859"/>
          </a:xfrm>
          <a:prstGeom prst="rect">
            <a:avLst/>
          </a:prstGeom>
          <a:solidFill>
            <a:srgbClr val="92D050">
              <a:alpha val="33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AU" sz="1350" kern="0" dirty="0">
              <a:solidFill>
                <a:srgbClr val="002569"/>
              </a:solidFill>
            </a:endParaRPr>
          </a:p>
        </p:txBody>
      </p:sp>
      <p:sp>
        <p:nvSpPr>
          <p:cNvPr id="6" name="TextBox 5"/>
          <p:cNvSpPr txBox="1"/>
          <p:nvPr/>
        </p:nvSpPr>
        <p:spPr>
          <a:xfrm>
            <a:off x="7863745" y="4151100"/>
            <a:ext cx="151195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AU" sz="1350" kern="0" dirty="0">
                <a:solidFill>
                  <a:srgbClr val="002569"/>
                </a:solidFill>
              </a:rPr>
              <a:t>Focus of this study</a:t>
            </a:r>
          </a:p>
        </p:txBody>
      </p:sp>
    </p:spTree>
    <p:extLst>
      <p:ext uri="{BB962C8B-B14F-4D97-AF65-F5344CB8AC3E}">
        <p14:creationId xmlns:p14="http://schemas.microsoft.com/office/powerpoint/2010/main" val="440124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05520" y="-337026"/>
            <a:ext cx="60198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AU" altLang="en-US" sz="825" kern="0" dirty="0">
                <a:solidFill>
                  <a:srgbClr val="000000"/>
                </a:solidFill>
                <a:latin typeface="Calibri" panose="020F0502020204030204" pitchFamily="34" charset="0"/>
                <a:ea typeface="Arial" panose="020B0604020202020204" pitchFamily="34" charset="0"/>
                <a:cs typeface="Times New Roman" panose="02020603050405020304" pitchFamily="18" charset="0"/>
              </a:rPr>
              <a:t> </a:t>
            </a:r>
            <a:endParaRPr lang="en-AU" altLang="en-US" sz="600" kern="0" dirty="0">
              <a:solidFill>
                <a:srgbClr val="002569"/>
              </a:solidFill>
            </a:endParaRPr>
          </a:p>
          <a:p>
            <a:pPr eaLnBrk="0" fontAlgn="base" hangingPunct="0">
              <a:spcBef>
                <a:spcPct val="0"/>
              </a:spcBef>
              <a:spcAft>
                <a:spcPct val="0"/>
              </a:spcAft>
            </a:pPr>
            <a:r>
              <a:rPr lang="en-AU" altLang="en-US" sz="825" kern="0" dirty="0">
                <a:solidFill>
                  <a:srgbClr val="000000"/>
                </a:solidFill>
                <a:latin typeface="Calibri" panose="020F0502020204030204" pitchFamily="34" charset="0"/>
                <a:ea typeface="Arial" panose="020B0604020202020204" pitchFamily="34" charset="0"/>
                <a:cs typeface="Times New Roman" panose="02020603050405020304" pitchFamily="18" charset="0"/>
              </a:rPr>
              <a:t> </a:t>
            </a:r>
            <a:endParaRPr lang="en-AU" altLang="en-US" sz="600" kern="0" dirty="0">
              <a:solidFill>
                <a:srgbClr val="002569"/>
              </a:solidFill>
            </a:endParaRPr>
          </a:p>
          <a:p>
            <a:pPr eaLnBrk="0" fontAlgn="base" hangingPunct="0">
              <a:spcBef>
                <a:spcPct val="0"/>
              </a:spcBef>
              <a:spcAft>
                <a:spcPct val="0"/>
              </a:spcAft>
            </a:pPr>
            <a:r>
              <a:rPr lang="en-AU" altLang="en-US" b="1" kern="0" dirty="0">
                <a:solidFill>
                  <a:srgbClr val="FFFFFF"/>
                </a:solidFill>
                <a:latin typeface="Arial" panose="020B0604020202020204" pitchFamily="34" charset="0"/>
                <a:ea typeface="Arial" panose="020B0604020202020204" pitchFamily="34" charset="0"/>
                <a:cs typeface="Arial" panose="020B0604020202020204" pitchFamily="34" charset="0"/>
              </a:rPr>
              <a:t>Ground sampling distance requirements showing the resolvable river width class and cumulative number of total river reaches of the world’s rivers from </a:t>
            </a:r>
            <a:r>
              <a:rPr lang="en-AU" altLang="en-US" b="1" kern="0" dirty="0" err="1">
                <a:solidFill>
                  <a:srgbClr val="FFFFFF"/>
                </a:solidFill>
                <a:latin typeface="Arial" panose="020B0604020202020204" pitchFamily="34" charset="0"/>
                <a:ea typeface="Arial" panose="020B0604020202020204" pitchFamily="34" charset="0"/>
                <a:cs typeface="Arial" panose="020B0604020202020204" pitchFamily="34" charset="0"/>
              </a:rPr>
              <a:t>Pavelsky</a:t>
            </a:r>
            <a:r>
              <a:rPr lang="en-AU" altLang="en-US" b="1" kern="0" dirty="0">
                <a:solidFill>
                  <a:srgbClr val="FFFFFF"/>
                </a:solidFill>
                <a:latin typeface="Arial" panose="020B0604020202020204" pitchFamily="34" charset="0"/>
                <a:ea typeface="Arial" panose="020B0604020202020204" pitchFamily="34" charset="0"/>
                <a:cs typeface="Arial" panose="020B0604020202020204" pitchFamily="34" charset="0"/>
              </a:rPr>
              <a:t> et al. (2012) dataset.</a:t>
            </a:r>
            <a:endParaRPr lang="en-AU" altLang="en-US" b="1" kern="0" dirty="0">
              <a:solidFill>
                <a:srgbClr val="FFFFFF"/>
              </a:solidFill>
              <a:latin typeface="Arial" panose="020B0604020202020204" pitchFamily="34" charset="0"/>
              <a:cs typeface="Arial" panose="020B0604020202020204" pitchFamily="34" charset="0"/>
            </a:endParaRPr>
          </a:p>
        </p:txBody>
      </p:sp>
      <p:sp>
        <p:nvSpPr>
          <p:cNvPr id="8" name="TextBox 7"/>
          <p:cNvSpPr txBox="1"/>
          <p:nvPr/>
        </p:nvSpPr>
        <p:spPr>
          <a:xfrm>
            <a:off x="7997191" y="3259214"/>
            <a:ext cx="1764266"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AU" sz="1350" kern="0" dirty="0">
                <a:solidFill>
                  <a:srgbClr val="002569"/>
                </a:solidFill>
              </a:rPr>
              <a:t>Focus of current and  future OC sensors</a:t>
            </a:r>
          </a:p>
        </p:txBody>
      </p:sp>
      <p:sp>
        <p:nvSpPr>
          <p:cNvPr id="9" name="TextBox 8"/>
          <p:cNvSpPr txBox="1"/>
          <p:nvPr/>
        </p:nvSpPr>
        <p:spPr>
          <a:xfrm>
            <a:off x="7913370" y="3934241"/>
            <a:ext cx="151195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AU" sz="1350" kern="0" dirty="0">
                <a:solidFill>
                  <a:srgbClr val="002569"/>
                </a:solidFill>
              </a:rPr>
              <a:t>Focus of this study</a:t>
            </a:r>
          </a:p>
        </p:txBody>
      </p:sp>
      <p:pic>
        <p:nvPicPr>
          <p:cNvPr id="12" name="Picture 11"/>
          <p:cNvPicPr>
            <a:picLocks noChangeAspect="1"/>
          </p:cNvPicPr>
          <p:nvPr/>
        </p:nvPicPr>
        <p:blipFill>
          <a:blip r:embed="rId2"/>
          <a:stretch>
            <a:fillRect/>
          </a:stretch>
        </p:blipFill>
        <p:spPr>
          <a:xfrm>
            <a:off x="2328623" y="1335321"/>
            <a:ext cx="5739052" cy="4663357"/>
          </a:xfrm>
          <a:prstGeom prst="rect">
            <a:avLst/>
          </a:prstGeom>
        </p:spPr>
      </p:pic>
      <p:sp>
        <p:nvSpPr>
          <p:cNvPr id="13" name="Rectangle 12"/>
          <p:cNvSpPr/>
          <p:nvPr/>
        </p:nvSpPr>
        <p:spPr>
          <a:xfrm>
            <a:off x="2328622" y="2879529"/>
            <a:ext cx="7557057" cy="379685"/>
          </a:xfrm>
          <a:prstGeom prst="rect">
            <a:avLst/>
          </a:prstGeom>
          <a:solidFill>
            <a:schemeClr val="accent2">
              <a:lumMod val="60000"/>
              <a:lumOff val="40000"/>
              <a:alpha val="3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AU" sz="1350" kern="0">
              <a:solidFill>
                <a:srgbClr val="002569"/>
              </a:solidFill>
            </a:endParaRPr>
          </a:p>
        </p:txBody>
      </p:sp>
      <p:sp>
        <p:nvSpPr>
          <p:cNvPr id="14" name="Rectangle 13"/>
          <p:cNvSpPr/>
          <p:nvPr/>
        </p:nvSpPr>
        <p:spPr>
          <a:xfrm>
            <a:off x="2328622" y="3708149"/>
            <a:ext cx="7699298" cy="1239771"/>
          </a:xfrm>
          <a:prstGeom prst="rect">
            <a:avLst/>
          </a:prstGeom>
          <a:solidFill>
            <a:srgbClr val="92D050">
              <a:alpha val="33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AU" sz="1350" kern="0" dirty="0">
              <a:solidFill>
                <a:srgbClr val="002569"/>
              </a:solidFill>
            </a:endParaRPr>
          </a:p>
        </p:txBody>
      </p:sp>
    </p:spTree>
    <p:extLst>
      <p:ext uri="{BB962C8B-B14F-4D97-AF65-F5344CB8AC3E}">
        <p14:creationId xmlns:p14="http://schemas.microsoft.com/office/powerpoint/2010/main" val="611877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349" y="-105847"/>
            <a:ext cx="5762624" cy="639365"/>
          </a:xfrm>
        </p:spPr>
        <p:txBody>
          <a:bodyPr/>
          <a:lstStyle/>
          <a:p>
            <a:pPr algn="ctr"/>
            <a:r>
              <a:rPr lang="en-AU" sz="1600" dirty="0"/>
              <a:t>Summary spectral bands &amp; resolution from:</a:t>
            </a:r>
            <a:br>
              <a:rPr lang="en-AU" sz="1600" dirty="0"/>
            </a:br>
            <a:r>
              <a:rPr lang="en-AU" sz="1600" dirty="0"/>
              <a:t>(i) multiple types of simulations, (2) spectral pigment features ( from phytoplankton, macrophytes and other benthos), and algorithm requirements</a:t>
            </a:r>
          </a:p>
        </p:txBody>
      </p:sp>
      <p:sp>
        <p:nvSpPr>
          <p:cNvPr id="3" name="Content Placeholder 2"/>
          <p:cNvSpPr>
            <a:spLocks noGrp="1"/>
          </p:cNvSpPr>
          <p:nvPr>
            <p:ph idx="1"/>
          </p:nvPr>
        </p:nvSpPr>
        <p:spPr/>
        <p:txBody>
          <a:bodyPr/>
          <a:lstStyle/>
          <a:p>
            <a:endParaRPr lang="en-AU"/>
          </a:p>
        </p:txBody>
      </p:sp>
      <p:pic>
        <p:nvPicPr>
          <p:cNvPr id="5" name="Picture 4"/>
          <p:cNvPicPr>
            <a:picLocks noChangeAspect="1"/>
          </p:cNvPicPr>
          <p:nvPr/>
        </p:nvPicPr>
        <p:blipFill>
          <a:blip r:embed="rId2"/>
          <a:stretch>
            <a:fillRect/>
          </a:stretch>
        </p:blipFill>
        <p:spPr>
          <a:xfrm>
            <a:off x="2679406" y="1165393"/>
            <a:ext cx="5784112" cy="5692607"/>
          </a:xfrm>
          <a:prstGeom prst="rect">
            <a:avLst/>
          </a:prstGeom>
        </p:spPr>
      </p:pic>
    </p:spTree>
    <p:extLst>
      <p:ext uri="{BB962C8B-B14F-4D97-AF65-F5344CB8AC3E}">
        <p14:creationId xmlns:p14="http://schemas.microsoft.com/office/powerpoint/2010/main" val="182362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1425" y="1"/>
            <a:ext cx="5334000" cy="981423"/>
          </a:xfrm>
          <a:prstGeom prst="rect">
            <a:avLst/>
          </a:prstGeom>
        </p:spPr>
        <p:txBody>
          <a:bodyPr wrap="square">
            <a:spAutoFit/>
          </a:bodyPr>
          <a:lstStyle/>
          <a:p>
            <a:pPr defTabSz="342900">
              <a:lnSpc>
                <a:spcPct val="107000"/>
              </a:lnSpc>
            </a:pPr>
            <a:r>
              <a:rPr lang="en-AU" b="1" kern="0" dirty="0">
                <a:solidFill>
                  <a:srgbClr val="FFFFFF"/>
                </a:solidFill>
                <a:latin typeface="Calibri" panose="020F0502020204030204" pitchFamily="34" charset="0"/>
                <a:ea typeface="Calibri" panose="020F0502020204030204" pitchFamily="34" charset="0"/>
                <a:cs typeface="Calibri" panose="020F0502020204030204" pitchFamily="34" charset="0"/>
              </a:rPr>
              <a:t>Recommended spectral bands for atmospheric correction purposes as well as Non Algal Particulate matter  concentration estimation.</a:t>
            </a:r>
            <a:endParaRPr lang="en-AU" b="1" kern="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idx="1"/>
          </p:nvPr>
        </p:nvPicPr>
        <p:blipFill>
          <a:blip r:embed="rId2"/>
          <a:stretch>
            <a:fillRect/>
          </a:stretch>
        </p:blipFill>
        <p:spPr>
          <a:xfrm>
            <a:off x="2419350" y="1118996"/>
            <a:ext cx="7435562" cy="6186680"/>
          </a:xfrm>
          <a:prstGeom prst="rect">
            <a:avLst/>
          </a:prstGeom>
        </p:spPr>
      </p:pic>
    </p:spTree>
    <p:extLst>
      <p:ext uri="{BB962C8B-B14F-4D97-AF65-F5344CB8AC3E}">
        <p14:creationId xmlns:p14="http://schemas.microsoft.com/office/powerpoint/2010/main" val="1353692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2352675" y="1743076"/>
            <a:ext cx="7296150" cy="4062545"/>
          </a:xfrm>
        </p:spPr>
        <p:txBody>
          <a:bodyPr/>
          <a:lstStyle/>
          <a:p>
            <a:r>
              <a:rPr lang="en-US" sz="1800" dirty="0"/>
              <a:t>One of the GEO Water Strategy recommendations (2015) to CEOS was : a feasibility assessment to determine </a:t>
            </a:r>
            <a:r>
              <a:rPr lang="en-US" sz="1800" b="1" dirty="0"/>
              <a:t>the benefits and technological difficulties of designing a hyperspectral satellite mission focused on inland water quality measurements</a:t>
            </a:r>
            <a:r>
              <a:rPr lang="en-US" sz="1800" dirty="0"/>
              <a:t>:</a:t>
            </a:r>
          </a:p>
          <a:p>
            <a:r>
              <a:rPr lang="en-US" sz="1800" dirty="0"/>
              <a:t>The GEO </a:t>
            </a:r>
            <a:r>
              <a:rPr lang="en-US" sz="1800" dirty="0" err="1"/>
              <a:t>AquaWatch</a:t>
            </a:r>
            <a:r>
              <a:rPr lang="en-US" sz="1800" dirty="0"/>
              <a:t> community proposed to extend the scope to: </a:t>
            </a:r>
            <a:r>
              <a:rPr lang="en-US" sz="1800" b="1" dirty="0"/>
              <a:t>(i) a dedicated imaging spectrometer or (ii) augmenting designs of planned </a:t>
            </a:r>
            <a:r>
              <a:rPr lang="en-US" sz="1800" b="1" dirty="0" err="1"/>
              <a:t>spaceborne</a:t>
            </a:r>
            <a:r>
              <a:rPr lang="en-US" sz="1800" b="1" dirty="0"/>
              <a:t> sensors for terrestrial and ocean colour, to allow improved inland, near coastal waters, benthic  and shallow water bathymetry applications</a:t>
            </a:r>
            <a:r>
              <a:rPr lang="en-US" sz="1800" dirty="0"/>
              <a:t>.</a:t>
            </a:r>
          </a:p>
          <a:p>
            <a:r>
              <a:rPr lang="en-US" sz="1800" dirty="0"/>
              <a:t>CEOS agencies also requested : augmenting designs of </a:t>
            </a:r>
            <a:r>
              <a:rPr lang="en-US" sz="1800" dirty="0" err="1"/>
              <a:t>spaceborne</a:t>
            </a:r>
            <a:r>
              <a:rPr lang="en-US" sz="1800" dirty="0"/>
              <a:t> sensors for terrestrial and ocean colour applications as </a:t>
            </a:r>
            <a:r>
              <a:rPr lang="en-US" sz="1800" b="1" dirty="0"/>
              <a:t>a cost-effective pathway to addressing the same science and societal benefit applications</a:t>
            </a:r>
            <a:r>
              <a:rPr lang="en-US" sz="1800" dirty="0"/>
              <a:t> </a:t>
            </a:r>
          </a:p>
          <a:p>
            <a:r>
              <a:rPr lang="en-US" sz="1800" dirty="0"/>
              <a:t>Focus is on a </a:t>
            </a:r>
            <a:r>
              <a:rPr lang="en-US" sz="1800" b="1" dirty="0"/>
              <a:t>global mapping mission</a:t>
            </a:r>
            <a:endParaRPr lang="en-US" sz="1800" dirty="0"/>
          </a:p>
          <a:p>
            <a:pPr lvl="0"/>
            <a:endParaRPr lang="en-US" dirty="0"/>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3343600" y="339852"/>
            <a:ext cx="6762101" cy="807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AU" sz="2400" kern="0" dirty="0">
                <a:solidFill>
                  <a:srgbClr val="FFFFFF"/>
                </a:solidFill>
                <a:latin typeface="Arial" panose="020B0604020202020204" pitchFamily="34" charset="0"/>
                <a:cs typeface="Arial" panose="020B0604020202020204" pitchFamily="34" charset="0"/>
              </a:rPr>
              <a:t>Scope of the  Feasibility Study </a:t>
            </a:r>
            <a:r>
              <a:rPr lang="en-AU" sz="2400" kern="0" dirty="0" smtClean="0">
                <a:solidFill>
                  <a:srgbClr val="FFFFFF"/>
                </a:solidFill>
                <a:latin typeface="Arial" panose="020B0604020202020204" pitchFamily="34" charset="0"/>
                <a:cs typeface="Arial" panose="020B0604020202020204" pitchFamily="34" charset="0"/>
              </a:rPr>
              <a:t>for </a:t>
            </a:r>
            <a:r>
              <a:rPr lang="en-AU" sz="2400" kern="0" dirty="0">
                <a:solidFill>
                  <a:srgbClr val="FFFFFF"/>
                </a:solidFill>
                <a:latin typeface="Arial" panose="020B0604020202020204" pitchFamily="34" charset="0"/>
                <a:cs typeface="Arial" panose="020B0604020202020204" pitchFamily="34" charset="0"/>
              </a:rPr>
              <a:t>an </a:t>
            </a:r>
          </a:p>
          <a:p>
            <a:pPr defTabSz="342900" latinLnBrk="1" hangingPunct="0"/>
            <a:r>
              <a:rPr lang="en-AU" sz="2400" kern="0" dirty="0">
                <a:solidFill>
                  <a:srgbClr val="FFFFFF"/>
                </a:solidFill>
                <a:latin typeface="Arial" panose="020B0604020202020204" pitchFamily="34" charset="0"/>
                <a:cs typeface="Arial" panose="020B0604020202020204" pitchFamily="34" charset="0"/>
              </a:rPr>
              <a:t>Aquatic Ecosystem Earth Observing Sensor </a:t>
            </a:r>
          </a:p>
        </p:txBody>
      </p:sp>
    </p:spTree>
    <p:extLst>
      <p:ext uri="{BB962C8B-B14F-4D97-AF65-F5344CB8AC3E}">
        <p14:creationId xmlns:p14="http://schemas.microsoft.com/office/powerpoint/2010/main" val="247042359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32" y="170844"/>
            <a:ext cx="7773338" cy="1596177"/>
          </a:xfrm>
        </p:spPr>
        <p:txBody>
          <a:bodyPr>
            <a:normAutofit/>
          </a:bodyPr>
          <a:lstStyle/>
          <a:p>
            <a:r>
              <a:rPr lang="en-AU" sz="2400" b="1" cap="none" dirty="0">
                <a:latin typeface="Arial" panose="020B0604020202020204" pitchFamily="34" charset="0"/>
                <a:cs typeface="Arial" panose="020B0604020202020204" pitchFamily="34" charset="0"/>
              </a:rPr>
              <a:t>Temporal resolution requirements</a:t>
            </a:r>
          </a:p>
        </p:txBody>
      </p:sp>
      <p:sp>
        <p:nvSpPr>
          <p:cNvPr id="3" name="Rectangle 2"/>
          <p:cNvSpPr/>
          <p:nvPr/>
        </p:nvSpPr>
        <p:spPr>
          <a:xfrm>
            <a:off x="2327673" y="1767021"/>
            <a:ext cx="7079456" cy="3463512"/>
          </a:xfrm>
          <a:prstGeom prst="rect">
            <a:avLst/>
          </a:prstGeom>
        </p:spPr>
        <p:txBody>
          <a:bodyPr wrap="square">
            <a:spAutoFit/>
          </a:bodyPr>
          <a:lstStyle/>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hours such as algal blooms, flood events with associated influxes of high nutrient, high coloured dissolved organic matter and suspended sediment loads into reservoirs, estuaries or coastal seas or with tidal or wind driven events.</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days such as pollution events, dredging effects etc.</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Within weeks such as coral bleaching events (Healthy coloured coral -&gt; bleached coral -&gt; dead coral or recovered coral).</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Seasonally to yearly to longer term such as successions of phytoplankton functional types or emergence, florescence and decay of macrophytes.</a:t>
            </a:r>
          </a:p>
          <a:p>
            <a:pPr marL="257175" indent="-257175">
              <a:lnSpc>
                <a:spcPct val="115000"/>
              </a:lnSpc>
              <a:spcAft>
                <a:spcPts val="450"/>
              </a:spcAft>
              <a:buFont typeface="+mj-lt"/>
              <a:buAutoNum type="arabicPeriod"/>
            </a:pPr>
            <a:r>
              <a:rPr lang="en-GB" sz="1600" b="1" dirty="0">
                <a:solidFill>
                  <a:srgbClr val="00000A"/>
                </a:solidFill>
                <a:latin typeface="Arial" panose="020B0604020202020204" pitchFamily="34" charset="0"/>
                <a:ea typeface="Calibri" panose="020F0502020204030204" pitchFamily="34" charset="0"/>
                <a:cs typeface="Arial" panose="020B0604020202020204" pitchFamily="34" charset="0"/>
              </a:rPr>
              <a:t>For </a:t>
            </a:r>
            <a:r>
              <a:rPr lang="en-GB" sz="1600" b="1" dirty="0" smtClean="0">
                <a:solidFill>
                  <a:srgbClr val="00000A"/>
                </a:solidFill>
                <a:latin typeface="Arial" panose="020B0604020202020204" pitchFamily="34" charset="0"/>
                <a:ea typeface="Calibri" panose="020F0502020204030204" pitchFamily="34" charset="0"/>
                <a:cs typeface="Arial" panose="020B0604020202020204" pitchFamily="34" charset="0"/>
              </a:rPr>
              <a:t>bathymetry: decadal  to immediate for navigation</a:t>
            </a:r>
            <a:endParaRPr lang="en-AU"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4930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132" y="557559"/>
            <a:ext cx="7773338" cy="1596177"/>
          </a:xfrm>
        </p:spPr>
        <p:txBody>
          <a:bodyPr>
            <a:normAutofit fontScale="90000"/>
          </a:bodyPr>
          <a:lstStyle/>
          <a:p>
            <a:pPr algn="l"/>
            <a:r>
              <a:rPr lang="en-AU" sz="2400" dirty="0">
                <a:latin typeface="Arial" panose="020B0604020202020204" pitchFamily="34" charset="0"/>
                <a:cs typeface="Arial" panose="020B0604020202020204" pitchFamily="34" charset="0"/>
              </a:rPr>
              <a:t>Finer spatial resolution 	= less photons</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Finer spectral resolution	= less photons</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Less photons means reduced radiometric resolution=&gt; less depth intervals</a:t>
            </a:r>
          </a:p>
        </p:txBody>
      </p:sp>
      <p:sp>
        <p:nvSpPr>
          <p:cNvPr id="3" name="Content Placeholder 2"/>
          <p:cNvSpPr>
            <a:spLocks noGrp="1"/>
          </p:cNvSpPr>
          <p:nvPr>
            <p:ph sz="quarter" idx="13"/>
          </p:nvPr>
        </p:nvSpPr>
        <p:spPr>
          <a:xfrm>
            <a:off x="873760" y="2245176"/>
            <a:ext cx="9727565" cy="4206424"/>
          </a:xfrm>
        </p:spPr>
        <p:txBody>
          <a:bodyPr>
            <a:normAutofit fontScale="55000" lnSpcReduction="20000"/>
          </a:bodyPr>
          <a:lstStyle/>
          <a:p>
            <a:r>
              <a:rPr lang="en-AU" sz="2900" b="1" cap="none" dirty="0" smtClean="0">
                <a:latin typeface="Arial" panose="020B0604020202020204" pitchFamily="34" charset="0"/>
                <a:cs typeface="Arial" panose="020B0604020202020204" pitchFamily="34" charset="0"/>
              </a:rPr>
              <a:t>Finer </a:t>
            </a:r>
            <a:r>
              <a:rPr lang="en-AU" sz="2900" b="1" cap="none" dirty="0">
                <a:latin typeface="Arial" panose="020B0604020202020204" pitchFamily="34" charset="0"/>
                <a:cs typeface="Arial" panose="020B0604020202020204" pitchFamily="34" charset="0"/>
              </a:rPr>
              <a:t>spatial resolution = lower radiometric resolution</a:t>
            </a:r>
            <a:r>
              <a:rPr lang="en-AU" sz="2900" b="1" cap="none" dirty="0" smtClean="0">
                <a:latin typeface="Arial" panose="020B0604020202020204" pitchFamily="34" charset="0"/>
                <a:cs typeface="Arial" panose="020B0604020202020204" pitchFamily="34" charset="0"/>
              </a:rPr>
              <a:t>= less </a:t>
            </a:r>
            <a:r>
              <a:rPr lang="en-AU" sz="2900" b="1" cap="none" dirty="0">
                <a:latin typeface="Arial" panose="020B0604020202020204" pitchFamily="34" charset="0"/>
                <a:cs typeface="Arial" panose="020B0604020202020204" pitchFamily="34" charset="0"/>
              </a:rPr>
              <a:t>depth </a:t>
            </a:r>
            <a:r>
              <a:rPr lang="en-AU" sz="2900" b="1" cap="none" dirty="0" smtClean="0">
                <a:latin typeface="Arial" panose="020B0604020202020204" pitchFamily="34" charset="0"/>
                <a:cs typeface="Arial" panose="020B0604020202020204" pitchFamily="34" charset="0"/>
              </a:rPr>
              <a:t>penetration but improved identification of smaller benthic features and less water </a:t>
            </a:r>
            <a:r>
              <a:rPr lang="en-AU" sz="2900" b="1" cap="none" dirty="0">
                <a:latin typeface="Arial" panose="020B0604020202020204" pitchFamily="34" charset="0"/>
                <a:cs typeface="Arial" panose="020B0604020202020204" pitchFamily="34" charset="0"/>
              </a:rPr>
              <a:t>column concentration composition discrimination </a:t>
            </a:r>
            <a:endParaRPr lang="en-AU" sz="2900" b="1" cap="none" dirty="0" smtClean="0">
              <a:latin typeface="Arial" panose="020B0604020202020204" pitchFamily="34" charset="0"/>
              <a:cs typeface="Arial" panose="020B0604020202020204" pitchFamily="34" charset="0"/>
            </a:endParaRPr>
          </a:p>
          <a:p>
            <a:r>
              <a:rPr lang="en-AU" sz="2900" b="1" cap="none" dirty="0" smtClean="0">
                <a:latin typeface="Arial" panose="020B0604020202020204" pitchFamily="34" charset="0"/>
                <a:cs typeface="Arial" panose="020B0604020202020204" pitchFamily="34" charset="0"/>
              </a:rPr>
              <a:t>Coarser spatial resolution = higher radiometric resolution=deeper depth penetration but reduced identification of smaller benthic features and improved </a:t>
            </a:r>
            <a:r>
              <a:rPr lang="en-AU" sz="2900" b="1" cap="none" dirty="0">
                <a:latin typeface="Arial" panose="020B0604020202020204" pitchFamily="34" charset="0"/>
                <a:cs typeface="Arial" panose="020B0604020202020204" pitchFamily="34" charset="0"/>
              </a:rPr>
              <a:t>water column concentration composition discrimination.</a:t>
            </a:r>
            <a:endParaRPr lang="en-AU" sz="2900" b="1" cap="none" dirty="0" smtClean="0">
              <a:latin typeface="Arial" panose="020B0604020202020204" pitchFamily="34" charset="0"/>
              <a:cs typeface="Arial" panose="020B0604020202020204" pitchFamily="34" charset="0"/>
            </a:endParaRPr>
          </a:p>
          <a:p>
            <a:r>
              <a:rPr lang="en-AU" sz="2900" b="1" cap="none" dirty="0" smtClean="0">
                <a:latin typeface="Arial" panose="020B0604020202020204" pitchFamily="34" charset="0"/>
                <a:cs typeface="Arial" panose="020B0604020202020204" pitchFamily="34" charset="0"/>
              </a:rPr>
              <a:t>Finer spectral resolution=&gt; higher depth penetration although counteracted by lower radiometric resolution=&gt; lower depth penetration but improved benthic </a:t>
            </a:r>
            <a:r>
              <a:rPr lang="en-AU" sz="2900" b="1" cap="none" dirty="0">
                <a:latin typeface="Arial" panose="020B0604020202020204" pitchFamily="34" charset="0"/>
                <a:cs typeface="Arial" panose="020B0604020202020204" pitchFamily="34" charset="0"/>
              </a:rPr>
              <a:t>cover and water column concentration composition </a:t>
            </a:r>
            <a:r>
              <a:rPr lang="en-AU" sz="2900" b="1" cap="none" dirty="0" smtClean="0">
                <a:latin typeface="Arial" panose="020B0604020202020204" pitchFamily="34" charset="0"/>
                <a:cs typeface="Arial" panose="020B0604020202020204" pitchFamily="34" charset="0"/>
              </a:rPr>
              <a:t>discrimination.</a:t>
            </a:r>
          </a:p>
          <a:p>
            <a:r>
              <a:rPr lang="en-AU" sz="2900" b="1" cap="none" dirty="0" smtClean="0">
                <a:latin typeface="Arial" panose="020B0604020202020204" pitchFamily="34" charset="0"/>
                <a:cs typeface="Arial" panose="020B0604020202020204" pitchFamily="34" charset="0"/>
              </a:rPr>
              <a:t>Coarser spectral resolution=&gt; higher radiometric resolution =&gt; better depth penetration but counteracted by less depth penetration due to broader spectral bands and less detailed benthic cover and water column concentration composition discrimination </a:t>
            </a:r>
          </a:p>
          <a:p>
            <a:endParaRPr lang="en-AU" b="1" cap="none" dirty="0">
              <a:latin typeface="Arial" panose="020B0604020202020204" pitchFamily="34" charset="0"/>
              <a:cs typeface="Arial" panose="020B0604020202020204" pitchFamily="34" charset="0"/>
            </a:endParaRPr>
          </a:p>
          <a:p>
            <a:pPr marL="0" indent="0">
              <a:buNone/>
            </a:pPr>
            <a:r>
              <a:rPr lang="en-AU" sz="2600" b="1" cap="none" dirty="0">
                <a:latin typeface="Arial" panose="020B0604020202020204" pitchFamily="34" charset="0"/>
                <a:cs typeface="Arial" panose="020B0604020202020204" pitchFamily="34" charset="0"/>
              </a:rPr>
              <a:t>e.g. Worldview-3 : high spatial , coarse spectral (~50 nm wide bands)=&gt; medium radiometric resolution</a:t>
            </a:r>
            <a:endParaRPr lang="en-AU"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21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907" y="218469"/>
            <a:ext cx="7773338" cy="857857"/>
          </a:xfrm>
        </p:spPr>
        <p:txBody>
          <a:bodyPr>
            <a:normAutofit fontScale="90000"/>
          </a:bodyPr>
          <a:lstStyle/>
          <a:p>
            <a:r>
              <a:rPr lang="en-AU" dirty="0" smtClean="0">
                <a:latin typeface="Arial" panose="020B0604020202020204" pitchFamily="34" charset="0"/>
                <a:cs typeface="Arial" panose="020B0604020202020204" pitchFamily="34" charset="0"/>
              </a:rPr>
              <a:t>Trade-off Resolutions</a:t>
            </a:r>
            <a:br>
              <a:rPr lang="en-AU" dirty="0" smtClean="0">
                <a:latin typeface="Arial" panose="020B0604020202020204" pitchFamily="34" charset="0"/>
                <a:cs typeface="Arial" panose="020B0604020202020204" pitchFamily="34" charset="0"/>
              </a:rPr>
            </a:br>
            <a:r>
              <a:rPr lang="en-AU" sz="2700" cap="none" dirty="0">
                <a:latin typeface="Arial" panose="020B0604020202020204" pitchFamily="34" charset="0"/>
                <a:cs typeface="Arial" panose="020B0604020202020204" pitchFamily="34" charset="0"/>
              </a:rPr>
              <a:t>Higher spatial resolution = lower radiometric resolution=less depth penetration</a:t>
            </a:r>
          </a:p>
        </p:txBody>
      </p:sp>
      <p:sp>
        <p:nvSpPr>
          <p:cNvPr id="3" name="Content Placeholder 2"/>
          <p:cNvSpPr>
            <a:spLocks noGrp="1"/>
          </p:cNvSpPr>
          <p:nvPr>
            <p:ph sz="quarter" idx="13"/>
          </p:nvPr>
        </p:nvSpPr>
        <p:spPr/>
        <p:txBody>
          <a:bodyPr/>
          <a:lstStyle/>
          <a:p>
            <a:endParaRPr lang="en-AU" dirty="0"/>
          </a:p>
        </p:txBody>
      </p:sp>
      <p:pic>
        <p:nvPicPr>
          <p:cNvPr id="6" name="Picture 5"/>
          <p:cNvPicPr>
            <a:picLocks noChangeAspect="1"/>
          </p:cNvPicPr>
          <p:nvPr/>
        </p:nvPicPr>
        <p:blipFill>
          <a:blip r:embed="rId2"/>
          <a:stretch>
            <a:fillRect/>
          </a:stretch>
        </p:blipFill>
        <p:spPr>
          <a:xfrm>
            <a:off x="1920241" y="1486167"/>
            <a:ext cx="7737420" cy="5058693"/>
          </a:xfrm>
          <a:prstGeom prst="rect">
            <a:avLst/>
          </a:prstGeom>
        </p:spPr>
      </p:pic>
    </p:spTree>
    <p:extLst>
      <p:ext uri="{BB962C8B-B14F-4D97-AF65-F5344CB8AC3E}">
        <p14:creationId xmlns:p14="http://schemas.microsoft.com/office/powerpoint/2010/main" val="51171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2105026" y="1409700"/>
            <a:ext cx="8562975" cy="3543300"/>
          </a:xfrm>
        </p:spPr>
        <p:txBody>
          <a:bodyPr/>
          <a:lstStyle/>
          <a:p>
            <a:pPr marL="0" indent="0">
              <a:buNone/>
            </a:pPr>
            <a:r>
              <a:rPr lang="en-US" sz="1800" dirty="0"/>
              <a:t> 	</a:t>
            </a:r>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2915280" y="166912"/>
            <a:ext cx="6942465" cy="12695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CEOS Report : “Feasibility Study for an Aquatic </a:t>
            </a:r>
          </a:p>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Ecosystem Earth Observation System: </a:t>
            </a:r>
            <a:endParaRPr lang="en-US" sz="2000" kern="0" dirty="0" smtClean="0">
              <a:solidFill>
                <a:srgbClr val="FFFFFF"/>
              </a:solidFill>
              <a:latin typeface="Arial" panose="020B0604020202020204" pitchFamily="34" charset="0"/>
              <a:cs typeface="Arial" panose="020B0604020202020204" pitchFamily="34" charset="0"/>
            </a:endParaRPr>
          </a:p>
          <a:p>
            <a:pPr algn="ctr" defTabSz="342900" latinLnBrk="1" hangingPunct="0"/>
            <a:r>
              <a:rPr lang="en-US" sz="2000" kern="0" dirty="0" smtClean="0">
                <a:solidFill>
                  <a:srgbClr val="FFFFFF"/>
                </a:solidFill>
                <a:latin typeface="Arial" panose="020B0604020202020204" pitchFamily="34" charset="0"/>
                <a:cs typeface="Arial" panose="020B0604020202020204" pitchFamily="34" charset="0"/>
              </a:rPr>
              <a:t>Summary Baseline and Threshold</a:t>
            </a:r>
            <a:endParaRPr lang="en-US" sz="2000" kern="0" dirty="0">
              <a:solidFill>
                <a:srgbClr val="FFFFFF"/>
              </a:solidFill>
              <a:latin typeface="Arial" panose="020B0604020202020204" pitchFamily="34" charset="0"/>
              <a:cs typeface="Arial" panose="020B0604020202020204" pitchFamily="34" charset="0"/>
            </a:endParaRPr>
          </a:p>
          <a:p>
            <a:pPr defTabSz="342900" latinLnBrk="1" hangingPunct="0"/>
            <a:endParaRPr lang="en-AU" kern="0" dirty="0">
              <a:solidFill>
                <a:srgbClr val="FFFFFF"/>
              </a:solidFill>
            </a:endParaRPr>
          </a:p>
        </p:txBody>
      </p:sp>
      <p:sp>
        <p:nvSpPr>
          <p:cNvPr id="3" name="Rectangle 2"/>
          <p:cNvSpPr/>
          <p:nvPr/>
        </p:nvSpPr>
        <p:spPr>
          <a:xfrm>
            <a:off x="782320" y="1225689"/>
            <a:ext cx="11115040" cy="5632311"/>
          </a:xfrm>
          <a:prstGeom prst="rect">
            <a:avLst/>
          </a:prstGeom>
        </p:spPr>
        <p:txBody>
          <a:bodyPr wrap="square">
            <a:spAutoFit/>
          </a:bodyPr>
          <a:lstStyle/>
          <a:p>
            <a:pPr marL="342900" indent="-342900">
              <a:buFont typeface="+mj-lt"/>
              <a:buAutoNum type="arabicPeriod"/>
            </a:pPr>
            <a:r>
              <a:rPr lang="en-AU" sz="2000" dirty="0">
                <a:latin typeface="Arial" panose="020B0604020202020204" pitchFamily="34" charset="0"/>
                <a:cs typeface="Arial" panose="020B0604020202020204" pitchFamily="34" charset="0"/>
              </a:rPr>
              <a:t>Spectral and spatial resolution are the core sensor priorities </a:t>
            </a:r>
          </a:p>
          <a:p>
            <a:pPr marL="285750" indent="-285750">
              <a:buFont typeface="Arial" panose="020B0604020202020204" pitchFamily="34" charset="0"/>
              <a:buChar char="•"/>
            </a:pPr>
            <a:r>
              <a:rPr lang="en-AU" sz="2000" dirty="0" smtClean="0">
                <a:latin typeface="Arial" panose="020B0604020202020204" pitchFamily="34" charset="0"/>
                <a:cs typeface="Arial" panose="020B0604020202020204" pitchFamily="34" charset="0"/>
              </a:rPr>
              <a:t>Spectral- </a:t>
            </a:r>
            <a:endParaRPr lang="en-AU"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 ~</a:t>
            </a:r>
            <a:r>
              <a:rPr lang="en-AU" sz="2000" dirty="0" smtClean="0">
                <a:latin typeface="Arial" panose="020B0604020202020204" pitchFamily="34" charset="0"/>
                <a:cs typeface="Arial" panose="020B0604020202020204" pitchFamily="34" charset="0"/>
              </a:rPr>
              <a:t>27 </a:t>
            </a:r>
            <a:r>
              <a:rPr lang="en-AU" sz="2000" dirty="0">
                <a:latin typeface="Arial" panose="020B0604020202020204" pitchFamily="34" charset="0"/>
                <a:cs typeface="Arial" panose="020B0604020202020204" pitchFamily="34" charset="0"/>
              </a:rPr>
              <a:t>bands in the 380-780 nm wavelength range for retrieving the aquatic ecosystem variables</a:t>
            </a: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~15 spectral bands between 360-380 nm and 780-1400 nm for removing atmospheric and air-water interface effects. </a:t>
            </a: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These requirements are very close to defining an imaging spectrometer with spectral bands between 360 and 1000 nm (suitable for Si based detectors), possibly augmented by a SWIR imaging spectrometer. </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Spatial-</a:t>
            </a: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~17 m pixels resolves ~25% of river reaches globally</a:t>
            </a: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~33 m pixels resolves the vast majority of water bodies (lakes, reservoirs, lagoons, estuaries etc.) large than 0.2 ha</a:t>
            </a:r>
          </a:p>
          <a:p>
            <a:pPr marL="742950" lvl="1"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Still maintains radiometric sensitivity</a:t>
            </a:r>
          </a:p>
          <a:p>
            <a:pPr marL="342900" indent="-342900">
              <a:buFont typeface="+mj-lt"/>
              <a:buAutoNum type="arabicPeriod" startAt="2"/>
            </a:pPr>
            <a:r>
              <a:rPr lang="en-AU" sz="2000" dirty="0">
                <a:latin typeface="Arial" panose="020B0604020202020204" pitchFamily="34" charset="0"/>
                <a:cs typeface="Arial" panose="020B0604020202020204" pitchFamily="34" charset="0"/>
              </a:rPr>
              <a:t>Radiometric resolution and range and temporal resolution need to be as high as is technologically and financially possible. </a:t>
            </a:r>
          </a:p>
          <a:p>
            <a:pPr marL="342900" indent="-342900">
              <a:buFont typeface="+mj-lt"/>
              <a:buAutoNum type="arabicPeriod" startAt="2"/>
            </a:pPr>
            <a:r>
              <a:rPr lang="en-AU" sz="2000" dirty="0">
                <a:latin typeface="Arial" panose="020B0604020202020204" pitchFamily="34" charset="0"/>
                <a:cs typeface="Arial" panose="020B0604020202020204" pitchFamily="34" charset="0"/>
              </a:rPr>
              <a:t>A high temporal resolution could be obtained by a constellation of Earth observing sensors e.g. in a various low earth orbits augmented by high spatial resolution geostationary sensors.</a:t>
            </a:r>
          </a:p>
        </p:txBody>
      </p:sp>
    </p:spTree>
    <p:extLst>
      <p:ext uri="{BB962C8B-B14F-4D97-AF65-F5344CB8AC3E}">
        <p14:creationId xmlns:p14="http://schemas.microsoft.com/office/powerpoint/2010/main" val="114201885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2105026" y="1409700"/>
            <a:ext cx="8562975" cy="3543300"/>
          </a:xfrm>
        </p:spPr>
        <p:txBody>
          <a:bodyPr/>
          <a:lstStyle/>
          <a:p>
            <a:pPr marL="0" indent="0">
              <a:buNone/>
            </a:pPr>
            <a:r>
              <a:rPr lang="en-US" sz="1800" dirty="0"/>
              <a:t> 	</a:t>
            </a:r>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2915280" y="166912"/>
            <a:ext cx="6942465" cy="12695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CEOS Report : “Feasibility Study for an Aquatic </a:t>
            </a:r>
          </a:p>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Ecosystem Earth Observation System: </a:t>
            </a:r>
            <a:endParaRPr lang="en-US" sz="2000" kern="0" dirty="0" smtClean="0">
              <a:solidFill>
                <a:srgbClr val="FFFFFF"/>
              </a:solidFill>
              <a:latin typeface="Arial" panose="020B0604020202020204" pitchFamily="34" charset="0"/>
              <a:cs typeface="Arial" panose="020B0604020202020204" pitchFamily="34" charset="0"/>
            </a:endParaRPr>
          </a:p>
          <a:p>
            <a:pPr algn="ctr" defTabSz="342900" latinLnBrk="1" hangingPunct="0"/>
            <a:r>
              <a:rPr lang="en-US" sz="2000" kern="0" dirty="0" smtClean="0">
                <a:solidFill>
                  <a:srgbClr val="FFFFFF"/>
                </a:solidFill>
                <a:latin typeface="Arial" panose="020B0604020202020204" pitchFamily="34" charset="0"/>
                <a:cs typeface="Arial" panose="020B0604020202020204" pitchFamily="34" charset="0"/>
              </a:rPr>
              <a:t>Summary Lowest Cost Option</a:t>
            </a:r>
            <a:endParaRPr lang="en-US" sz="2000" kern="0" dirty="0">
              <a:solidFill>
                <a:srgbClr val="FFFFFF"/>
              </a:solidFill>
              <a:latin typeface="Arial" panose="020B0604020202020204" pitchFamily="34" charset="0"/>
              <a:cs typeface="Arial" panose="020B0604020202020204" pitchFamily="34" charset="0"/>
            </a:endParaRPr>
          </a:p>
          <a:p>
            <a:pPr defTabSz="342900" latinLnBrk="1" hangingPunct="0"/>
            <a:endParaRPr lang="en-AU" kern="0" dirty="0">
              <a:solidFill>
                <a:srgbClr val="FFFFFF"/>
              </a:solidFill>
            </a:endParaRPr>
          </a:p>
        </p:txBody>
      </p:sp>
      <p:sp>
        <p:nvSpPr>
          <p:cNvPr id="3" name="Rectangle 2"/>
          <p:cNvSpPr/>
          <p:nvPr/>
        </p:nvSpPr>
        <p:spPr>
          <a:xfrm>
            <a:off x="2105025" y="1346416"/>
            <a:ext cx="8562976" cy="4062651"/>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A cost-effective alternative solution of obtaining improved data over aquatic ecosystems could be to augment near future planned Earth observing sensors to make them significantly more useful for aquatic ecosystem Earth observation.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Two </a:t>
            </a:r>
            <a:r>
              <a:rPr lang="en-GB" sz="2000" dirty="0">
                <a:latin typeface="Arial" panose="020B0604020202020204" pitchFamily="34" charset="0"/>
                <a:cs typeface="Arial" panose="020B0604020202020204" pitchFamily="34" charset="0"/>
              </a:rPr>
              <a:t>spectral bands (one between ~615-625 nm and one between ~670-680 nm) would greatly enhance the capability of these terrestrial focused sensors to determine two important aspects of water quality </a:t>
            </a:r>
            <a:r>
              <a:rPr lang="en-GB" sz="2000" dirty="0" smtClean="0">
                <a:latin typeface="Arial" panose="020B0604020202020204" pitchFamily="34" charset="0"/>
                <a:cs typeface="Arial" panose="020B0604020202020204" pitchFamily="34" charset="0"/>
              </a:rPr>
              <a:t>and benthic composition in </a:t>
            </a:r>
            <a:r>
              <a:rPr lang="en-GB" sz="2000" dirty="0">
                <a:latin typeface="Arial" panose="020B0604020202020204" pitchFamily="34" charset="0"/>
                <a:cs typeface="Arial" panose="020B0604020202020204" pitchFamily="34" charset="0"/>
              </a:rPr>
              <a:t>inland and coastal </a:t>
            </a:r>
            <a:r>
              <a:rPr lang="en-GB" sz="2000" dirty="0" smtClean="0">
                <a:latin typeface="Arial" panose="020B0604020202020204" pitchFamily="34" charset="0"/>
                <a:cs typeface="Arial" panose="020B0604020202020204" pitchFamily="34" charset="0"/>
              </a:rPr>
              <a:t>waters respectively</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cyanobacterial </a:t>
            </a:r>
            <a:r>
              <a:rPr lang="en-GB" sz="2000" dirty="0">
                <a:latin typeface="Arial" panose="020B0604020202020204" pitchFamily="34" charset="0"/>
                <a:cs typeface="Arial" panose="020B0604020202020204" pitchFamily="34" charset="0"/>
              </a:rPr>
              <a:t>(or blue-green algal) concentration and </a:t>
            </a:r>
            <a:endParaRPr lang="en-GB"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overall </a:t>
            </a:r>
            <a:r>
              <a:rPr lang="en-GB" sz="2000" dirty="0">
                <a:latin typeface="Arial" panose="020B0604020202020204" pitchFamily="34" charset="0"/>
                <a:cs typeface="Arial" panose="020B0604020202020204" pitchFamily="34" charset="0"/>
              </a:rPr>
              <a:t>abundance of algae via the main photosynthesis pigment of chlorophyll-a.</a:t>
            </a:r>
            <a:endParaRPr lang="en-AU" sz="2000" dirty="0">
              <a:latin typeface="Arial" panose="020B0604020202020204" pitchFamily="34" charset="0"/>
              <a:cs typeface="Arial" panose="020B0604020202020204" pitchFamily="34" charset="0"/>
            </a:endParaRPr>
          </a:p>
          <a:p>
            <a:endParaRPr lang="en-AU" dirty="0">
              <a:latin typeface="Calibri" panose="020F0502020204030204" pitchFamily="34" charset="0"/>
            </a:endParaRPr>
          </a:p>
        </p:txBody>
      </p:sp>
    </p:spTree>
    <p:extLst>
      <p:ext uri="{BB962C8B-B14F-4D97-AF65-F5344CB8AC3E}">
        <p14:creationId xmlns:p14="http://schemas.microsoft.com/office/powerpoint/2010/main" val="2494519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2915280" y="166912"/>
            <a:ext cx="6942465" cy="9618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CEOS Report : “Feasibility Study for an Aquatic </a:t>
            </a:r>
          </a:p>
          <a:p>
            <a:pPr algn="ctr" defTabSz="342900" latinLnBrk="1" hangingPunct="0"/>
            <a:r>
              <a:rPr lang="en-US" sz="2000" kern="0" dirty="0">
                <a:solidFill>
                  <a:srgbClr val="FFFFFF"/>
                </a:solidFill>
                <a:latin typeface="Arial" panose="020B0604020202020204" pitchFamily="34" charset="0"/>
                <a:cs typeface="Arial" panose="020B0604020202020204" pitchFamily="34" charset="0"/>
              </a:rPr>
              <a:t>Ecosystem Earth Observation System: Summary </a:t>
            </a:r>
          </a:p>
          <a:p>
            <a:pPr defTabSz="342900" latinLnBrk="1" hangingPunct="0"/>
            <a:endParaRPr lang="en-AU" kern="0" dirty="0">
              <a:solidFill>
                <a:srgbClr val="FFFFFF"/>
              </a:solidFill>
              <a:latin typeface="Arial" panose="020B0604020202020204" pitchFamily="34" charset="0"/>
              <a:cs typeface="Arial" panose="020B0604020202020204" pitchFamily="34" charset="0"/>
            </a:endParaRPr>
          </a:p>
        </p:txBody>
      </p:sp>
      <p:sp>
        <p:nvSpPr>
          <p:cNvPr id="7" name="コンテンツ プレースホルダー 4"/>
          <p:cNvSpPr>
            <a:spLocks noGrp="1"/>
          </p:cNvSpPr>
          <p:nvPr>
            <p:ph sz="quarter" idx="10"/>
          </p:nvPr>
        </p:nvSpPr>
        <p:spPr/>
        <p:txBody>
          <a:bodyPr/>
          <a:lstStyle/>
          <a:p>
            <a:pPr marL="542925" indent="-542925" defTabSz="542925">
              <a:buNone/>
            </a:pPr>
            <a:r>
              <a:rPr lang="en-US" sz="1800" dirty="0"/>
              <a:t> 	What other </a:t>
            </a:r>
            <a:r>
              <a:rPr lang="en-US" sz="1800" dirty="0">
                <a:solidFill>
                  <a:srgbClr val="002060"/>
                </a:solidFill>
              </a:rPr>
              <a:t>non-aquatic</a:t>
            </a:r>
            <a:r>
              <a:rPr lang="en-US" sz="1800" dirty="0"/>
              <a:t> applications would benefit from a sensor with these specifications???</a:t>
            </a:r>
          </a:p>
        </p:txBody>
      </p:sp>
      <p:sp>
        <p:nvSpPr>
          <p:cNvPr id="9" name="Rectangle 8"/>
          <p:cNvSpPr/>
          <p:nvPr/>
        </p:nvSpPr>
        <p:spPr>
          <a:xfrm>
            <a:off x="2310130" y="2449800"/>
            <a:ext cx="7905750" cy="3970318"/>
          </a:xfrm>
          <a:prstGeom prst="rect">
            <a:avLst/>
          </a:prstGeom>
        </p:spPr>
        <p:txBody>
          <a:bodyPr wrap="square">
            <a:spAutoFit/>
          </a:bodyPr>
          <a:lstStyle/>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Agriculture?</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Forestry?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Vegetation ( e.g. invasive species, anomalies, stress)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Minerals?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Soils?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Urban?</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Mining and mine site rehabilitation?</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t>
            </a:r>
          </a:p>
          <a:p>
            <a:endParaRPr lang="en-AU"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overlap with non-aquatic applications would increase possibility of the proposed EO sensor system being funded.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Feedback welcome!</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84415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101000"/>
                    </a14:imgEffect>
                  </a14:imgLayer>
                </a14:imgProps>
              </a:ext>
              <a:ext uri="{28A0092B-C50C-407E-A947-70E740481C1C}">
                <a14:useLocalDpi xmlns:a14="http://schemas.microsoft.com/office/drawing/2010/main" val="0"/>
              </a:ext>
            </a:extLst>
          </a:blip>
          <a:stretch>
            <a:fillRect/>
          </a:stretch>
        </p:blipFill>
        <p:spPr>
          <a:xfrm>
            <a:off x="1524000" y="1"/>
            <a:ext cx="9144000" cy="6162675"/>
          </a:xfrm>
          <a:prstGeom prst="rect">
            <a:avLst/>
          </a:prstGeom>
          <a:noFill/>
        </p:spPr>
      </p:pic>
      <p:sp>
        <p:nvSpPr>
          <p:cNvPr id="6" name="Rectangle 5"/>
          <p:cNvSpPr/>
          <p:nvPr/>
        </p:nvSpPr>
        <p:spPr>
          <a:xfrm>
            <a:off x="5118050" y="2756118"/>
            <a:ext cx="6698030" cy="1815882"/>
          </a:xfrm>
          <a:prstGeom prst="rect">
            <a:avLst/>
          </a:prstGeom>
        </p:spPr>
        <p:txBody>
          <a:bodyPr wrap="square">
            <a:spAutoFit/>
          </a:bodyPr>
          <a:lstStyle/>
          <a:p>
            <a:r>
              <a:rPr lang="en-AU" sz="1400" b="1" i="1" dirty="0">
                <a:solidFill>
                  <a:schemeClr val="bg1"/>
                </a:solidFill>
                <a:latin typeface="Arial" panose="020B0604020202020204" pitchFamily="34" charset="0"/>
                <a:cs typeface="Arial" panose="020B0604020202020204" pitchFamily="34" charset="0"/>
              </a:rPr>
              <a:t>Dr Arnold G Dekker</a:t>
            </a:r>
          </a:p>
          <a:p>
            <a:r>
              <a:rPr lang="en-AU" sz="1400" b="1" dirty="0">
                <a:solidFill>
                  <a:schemeClr val="bg1"/>
                </a:solidFill>
                <a:latin typeface="Arial" panose="020B0604020202020204" pitchFamily="34" charset="0"/>
                <a:cs typeface="Arial" panose="020B0604020202020204" pitchFamily="34" charset="0"/>
              </a:rPr>
              <a:t>Director: </a:t>
            </a:r>
            <a:r>
              <a:rPr lang="en-AU" sz="1400" b="1" dirty="0" err="1">
                <a:solidFill>
                  <a:schemeClr val="bg1"/>
                </a:solidFill>
                <a:latin typeface="Arial" panose="020B0604020202020204" pitchFamily="34" charset="0"/>
                <a:cs typeface="Arial" panose="020B0604020202020204" pitchFamily="34" charset="0"/>
              </a:rPr>
              <a:t>SatDek</a:t>
            </a:r>
            <a:r>
              <a:rPr lang="en-AU" sz="1400" b="1" dirty="0">
                <a:solidFill>
                  <a:schemeClr val="bg1"/>
                </a:solidFill>
                <a:latin typeface="Arial" panose="020B0604020202020204" pitchFamily="34" charset="0"/>
                <a:cs typeface="Arial" panose="020B0604020202020204" pitchFamily="34" charset="0"/>
              </a:rPr>
              <a:t> Pty Ltd</a:t>
            </a:r>
          </a:p>
          <a:p>
            <a:r>
              <a:rPr lang="en-AU" sz="1400" b="1" i="1" dirty="0">
                <a:solidFill>
                  <a:schemeClr val="bg1"/>
                </a:solidFill>
                <a:latin typeface="Arial" panose="020B0604020202020204" pitchFamily="34" charset="0"/>
                <a:cs typeface="Arial" panose="020B0604020202020204" pitchFamily="34" charset="0"/>
              </a:rPr>
              <a:t>“</a:t>
            </a:r>
            <a:r>
              <a:rPr lang="en-AU" sz="1400" b="1" i="1" u="sng" dirty="0">
                <a:solidFill>
                  <a:schemeClr val="bg1"/>
                </a:solidFill>
                <a:latin typeface="Arial" panose="020B0604020202020204" pitchFamily="34" charset="0"/>
                <a:cs typeface="Arial" panose="020B0604020202020204" pitchFamily="34" charset="0"/>
              </a:rPr>
              <a:t>Sat</a:t>
            </a:r>
            <a:r>
              <a:rPr lang="en-AU" sz="1400" b="1" i="1" dirty="0">
                <a:solidFill>
                  <a:schemeClr val="bg1"/>
                </a:solidFill>
                <a:latin typeface="Arial" panose="020B0604020202020204" pitchFamily="34" charset="0"/>
                <a:cs typeface="Arial" panose="020B0604020202020204" pitchFamily="34" charset="0"/>
              </a:rPr>
              <a:t>ellite-based </a:t>
            </a:r>
            <a:r>
              <a:rPr lang="en-AU" sz="1400" b="1" i="1" u="sng" dirty="0">
                <a:solidFill>
                  <a:schemeClr val="bg1"/>
                </a:solidFill>
                <a:latin typeface="Arial" panose="020B0604020202020204" pitchFamily="34" charset="0"/>
                <a:cs typeface="Arial" panose="020B0604020202020204" pitchFamily="34" charset="0"/>
              </a:rPr>
              <a:t>D</a:t>
            </a:r>
            <a:r>
              <a:rPr lang="en-AU" sz="1400" b="1" i="1" dirty="0">
                <a:solidFill>
                  <a:schemeClr val="bg1"/>
                </a:solidFill>
                <a:latin typeface="Arial" panose="020B0604020202020204" pitchFamily="34" charset="0"/>
                <a:cs typeface="Arial" panose="020B0604020202020204" pitchFamily="34" charset="0"/>
              </a:rPr>
              <a:t>iscovery of </a:t>
            </a:r>
            <a:r>
              <a:rPr lang="en-AU" sz="1400" b="1" i="1" u="sng" dirty="0">
                <a:solidFill>
                  <a:schemeClr val="bg1"/>
                </a:solidFill>
                <a:latin typeface="Arial" panose="020B0604020202020204" pitchFamily="34" charset="0"/>
                <a:cs typeface="Arial" panose="020B0604020202020204" pitchFamily="34" charset="0"/>
              </a:rPr>
              <a:t>E</a:t>
            </a:r>
            <a:r>
              <a:rPr lang="en-AU" sz="1400" b="1" i="1" dirty="0">
                <a:solidFill>
                  <a:schemeClr val="bg1"/>
                </a:solidFill>
                <a:latin typeface="Arial" panose="020B0604020202020204" pitchFamily="34" charset="0"/>
                <a:cs typeface="Arial" panose="020B0604020202020204" pitchFamily="34" charset="0"/>
              </a:rPr>
              <a:t>nvironmental </a:t>
            </a:r>
            <a:r>
              <a:rPr lang="en-AU" sz="1400" b="1" i="1" u="sng" dirty="0">
                <a:solidFill>
                  <a:schemeClr val="bg1"/>
                </a:solidFill>
                <a:latin typeface="Arial" panose="020B0604020202020204" pitchFamily="34" charset="0"/>
                <a:cs typeface="Arial" panose="020B0604020202020204" pitchFamily="34" charset="0"/>
              </a:rPr>
              <a:t>K</a:t>
            </a:r>
            <a:r>
              <a:rPr lang="en-AU" sz="1400" b="1" i="1" dirty="0">
                <a:solidFill>
                  <a:schemeClr val="bg1"/>
                </a:solidFill>
                <a:latin typeface="Arial" panose="020B0604020202020204" pitchFamily="34" charset="0"/>
                <a:cs typeface="Arial" panose="020B0604020202020204" pitchFamily="34" charset="0"/>
              </a:rPr>
              <a:t>nowledge”</a:t>
            </a:r>
          </a:p>
          <a:p>
            <a:r>
              <a:rPr lang="en-AU" sz="1400" b="1" dirty="0">
                <a:solidFill>
                  <a:schemeClr val="bg1"/>
                </a:solidFill>
                <a:latin typeface="Arial" panose="020B0604020202020204" pitchFamily="34" charset="0"/>
                <a:cs typeface="Arial" panose="020B0604020202020204" pitchFamily="34" charset="0"/>
              </a:rPr>
              <a:t>M: +61 41 941 1338 arnoldgdekker@gmail.com</a:t>
            </a:r>
          </a:p>
          <a:p>
            <a:endParaRPr lang="en-AU" sz="1400" b="1" dirty="0">
              <a:solidFill>
                <a:schemeClr val="bg1"/>
              </a:solidFill>
              <a:latin typeface="Arial" panose="020B0604020202020204" pitchFamily="34" charset="0"/>
              <a:cs typeface="Arial" panose="020B0604020202020204" pitchFamily="34" charset="0"/>
            </a:endParaRPr>
          </a:p>
          <a:p>
            <a:r>
              <a:rPr lang="en-AU" sz="1400" b="1" dirty="0">
                <a:solidFill>
                  <a:schemeClr val="bg1"/>
                </a:solidFill>
                <a:latin typeface="Arial" panose="020B0604020202020204" pitchFamily="34" charset="0"/>
                <a:cs typeface="Arial" panose="020B0604020202020204" pitchFamily="34" charset="0"/>
              </a:rPr>
              <a:t>Honorary Science Fellow	: CSIRO O&amp;A</a:t>
            </a:r>
          </a:p>
          <a:p>
            <a:r>
              <a:rPr lang="en-AU" sz="1400" b="1" dirty="0">
                <a:solidFill>
                  <a:schemeClr val="bg1"/>
                </a:solidFill>
                <a:latin typeface="Arial" panose="020B0604020202020204" pitchFamily="34" charset="0"/>
                <a:cs typeface="Arial" panose="020B0604020202020204" pitchFamily="34" charset="0"/>
              </a:rPr>
              <a:t>Honorary Professor		: Australian National University</a:t>
            </a:r>
          </a:p>
          <a:p>
            <a:r>
              <a:rPr lang="en-AU" sz="1400" b="1" dirty="0">
                <a:solidFill>
                  <a:schemeClr val="bg1"/>
                </a:solidFill>
                <a:latin typeface="Arial" panose="020B0604020202020204" pitchFamily="34" charset="0"/>
                <a:cs typeface="Arial" panose="020B0604020202020204" pitchFamily="34" charset="0"/>
              </a:rPr>
              <a:t>Adjunct Professor		: University of Queensland</a:t>
            </a:r>
          </a:p>
        </p:txBody>
      </p:sp>
      <p:sp>
        <p:nvSpPr>
          <p:cNvPr id="7" name="Rectangle 6"/>
          <p:cNvSpPr/>
          <p:nvPr/>
        </p:nvSpPr>
        <p:spPr>
          <a:xfrm>
            <a:off x="2341197" y="-96589"/>
            <a:ext cx="8145829" cy="2739211"/>
          </a:xfrm>
          <a:prstGeom prst="rect">
            <a:avLst/>
          </a:prstGeom>
        </p:spPr>
        <p:txBody>
          <a:bodyPr wrap="square">
            <a:spAutoFit/>
          </a:bodyPr>
          <a:lstStyle/>
          <a:p>
            <a:endParaRPr lang="en-AU" sz="2800" dirty="0" smtClean="0">
              <a:solidFill>
                <a:schemeClr val="bg1"/>
              </a:solidFill>
              <a:latin typeface="Arial" panose="020B0604020202020204" pitchFamily="34" charset="0"/>
              <a:cs typeface="Arial" panose="020B0604020202020204" pitchFamily="34" charset="0"/>
            </a:endParaRPr>
          </a:p>
          <a:p>
            <a:r>
              <a:rPr lang="en-AU" sz="2800" dirty="0" smtClean="0">
                <a:solidFill>
                  <a:schemeClr val="bg1"/>
                </a:solidFill>
                <a:latin typeface="Arial" panose="020B0604020202020204" pitchFamily="34" charset="0"/>
                <a:cs typeface="Arial" panose="020B0604020202020204" pitchFamily="34" charset="0"/>
              </a:rPr>
              <a:t>Feasible? YES</a:t>
            </a:r>
          </a:p>
          <a:p>
            <a:r>
              <a:rPr lang="en-AU" sz="2800" dirty="0" smtClean="0">
                <a:solidFill>
                  <a:schemeClr val="bg1"/>
                </a:solidFill>
                <a:latin typeface="Arial" panose="020B0604020202020204" pitchFamily="34" charset="0"/>
                <a:cs typeface="Arial" panose="020B0604020202020204" pitchFamily="34" charset="0"/>
              </a:rPr>
              <a:t>How to turn into a CEOS adopted strategy…..this workshop!!</a:t>
            </a:r>
            <a:endParaRPr lang="en-AU" sz="2800" dirty="0">
              <a:solidFill>
                <a:schemeClr val="bg1"/>
              </a:solidFill>
              <a:latin typeface="Arial" panose="020B0604020202020204" pitchFamily="34" charset="0"/>
              <a:cs typeface="Arial" panose="020B0604020202020204" pitchFamily="34" charset="0"/>
            </a:endParaRPr>
          </a:p>
          <a:p>
            <a:endParaRPr lang="en-AU" sz="2800" dirty="0">
              <a:solidFill>
                <a:schemeClr val="bg1"/>
              </a:solidFill>
              <a:latin typeface="Arial" panose="020B0604020202020204" pitchFamily="34" charset="0"/>
              <a:cs typeface="Arial" panose="020B0604020202020204" pitchFamily="34" charset="0"/>
            </a:endParaRPr>
          </a:p>
          <a:p>
            <a:r>
              <a:rPr lang="en-AU" sz="3200" b="1" dirty="0">
                <a:solidFill>
                  <a:srgbClr val="FFC000"/>
                </a:solidFill>
                <a:latin typeface="Arial" panose="020B0604020202020204" pitchFamily="34" charset="0"/>
                <a:cs typeface="Arial" panose="020B0604020202020204" pitchFamily="34" charset="0"/>
              </a:rPr>
              <a:t>Please Provide Feedback! &amp; See Poster</a:t>
            </a:r>
          </a:p>
        </p:txBody>
      </p:sp>
    </p:spTree>
    <p:extLst>
      <p:ext uri="{BB962C8B-B14F-4D97-AF65-F5344CB8AC3E}">
        <p14:creationId xmlns:p14="http://schemas.microsoft.com/office/powerpoint/2010/main" val="705948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2352675" y="1743076"/>
            <a:ext cx="7296150" cy="4062545"/>
          </a:xfrm>
        </p:spPr>
        <p:txBody>
          <a:bodyPr/>
          <a:lstStyle/>
          <a:p>
            <a:r>
              <a:rPr lang="en-US" sz="1800" dirty="0"/>
              <a:t>One of the GEO Water Strategy recommendations (2015) to CEOS was : a feasibility assessment to determine </a:t>
            </a:r>
            <a:r>
              <a:rPr lang="en-US" sz="1800" b="1" dirty="0"/>
              <a:t>the benefits and technological difficulties of designing a hyperspectral satellite mission focused on inland water quality measurements</a:t>
            </a:r>
            <a:r>
              <a:rPr lang="en-US" sz="1800" dirty="0"/>
              <a:t>:</a:t>
            </a:r>
          </a:p>
          <a:p>
            <a:r>
              <a:rPr lang="en-US" sz="1800" dirty="0"/>
              <a:t>The GEO </a:t>
            </a:r>
            <a:r>
              <a:rPr lang="en-US" sz="1800" dirty="0" err="1"/>
              <a:t>AquaWatch</a:t>
            </a:r>
            <a:r>
              <a:rPr lang="en-US" sz="1800" dirty="0"/>
              <a:t> community proposed to extend the scope to: </a:t>
            </a:r>
            <a:r>
              <a:rPr lang="en-US" sz="1800" b="1" dirty="0"/>
              <a:t>(i) a dedicated imaging spectrometer or (ii) augmenting designs of planned </a:t>
            </a:r>
            <a:r>
              <a:rPr lang="en-US" sz="1800" b="1" dirty="0" err="1"/>
              <a:t>spaceborne</a:t>
            </a:r>
            <a:r>
              <a:rPr lang="en-US" sz="1800" b="1" dirty="0"/>
              <a:t> sensors for terrestrial and ocean colour, to allow improved inland, near coastal waters, benthic  and shallow water bathymetry applications</a:t>
            </a:r>
            <a:r>
              <a:rPr lang="en-US" sz="1800" dirty="0"/>
              <a:t>.</a:t>
            </a:r>
          </a:p>
          <a:p>
            <a:r>
              <a:rPr lang="en-US" sz="1800" dirty="0"/>
              <a:t>CEOS agencies also requested : augmenting designs of </a:t>
            </a:r>
            <a:r>
              <a:rPr lang="en-US" sz="1800" dirty="0" err="1"/>
              <a:t>spaceborne</a:t>
            </a:r>
            <a:r>
              <a:rPr lang="en-US" sz="1800" dirty="0"/>
              <a:t> sensors for terrestrial and ocean colour applications as </a:t>
            </a:r>
            <a:r>
              <a:rPr lang="en-US" sz="1800" b="1" dirty="0"/>
              <a:t>a cost-effective pathway to addressing the same science and societal benefit applications</a:t>
            </a:r>
            <a:r>
              <a:rPr lang="en-US" sz="1800" dirty="0"/>
              <a:t> </a:t>
            </a:r>
          </a:p>
          <a:p>
            <a:r>
              <a:rPr lang="en-US" sz="1800" dirty="0"/>
              <a:t>Focus is on a </a:t>
            </a:r>
            <a:r>
              <a:rPr lang="en-US" sz="1800" b="1" dirty="0"/>
              <a:t>global mapping mission</a:t>
            </a:r>
            <a:endParaRPr lang="en-US" sz="1800" dirty="0"/>
          </a:p>
          <a:p>
            <a:pPr lvl="0"/>
            <a:endParaRPr lang="en-US" dirty="0"/>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3343600" y="339852"/>
            <a:ext cx="6762101" cy="807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AU" sz="2400" kern="0" dirty="0">
                <a:solidFill>
                  <a:srgbClr val="FFFFFF"/>
                </a:solidFill>
                <a:latin typeface="Arial" panose="020B0604020202020204" pitchFamily="34" charset="0"/>
                <a:cs typeface="Arial" panose="020B0604020202020204" pitchFamily="34" charset="0"/>
              </a:rPr>
              <a:t>Scope of the  Feasibility Study </a:t>
            </a:r>
            <a:r>
              <a:rPr lang="en-AU" sz="2400" kern="0" dirty="0" smtClean="0">
                <a:solidFill>
                  <a:srgbClr val="FFFFFF"/>
                </a:solidFill>
                <a:latin typeface="Arial" panose="020B0604020202020204" pitchFamily="34" charset="0"/>
                <a:cs typeface="Arial" panose="020B0604020202020204" pitchFamily="34" charset="0"/>
              </a:rPr>
              <a:t>for </a:t>
            </a:r>
            <a:r>
              <a:rPr lang="en-AU" sz="2400" kern="0" dirty="0">
                <a:solidFill>
                  <a:srgbClr val="FFFFFF"/>
                </a:solidFill>
                <a:latin typeface="Arial" panose="020B0604020202020204" pitchFamily="34" charset="0"/>
                <a:cs typeface="Arial" panose="020B0604020202020204" pitchFamily="34" charset="0"/>
              </a:rPr>
              <a:t>an </a:t>
            </a:r>
          </a:p>
          <a:p>
            <a:pPr defTabSz="342900" latinLnBrk="1" hangingPunct="0"/>
            <a:r>
              <a:rPr lang="en-AU" sz="2400" kern="0" dirty="0">
                <a:solidFill>
                  <a:srgbClr val="FFFFFF"/>
                </a:solidFill>
                <a:latin typeface="Arial" panose="020B0604020202020204" pitchFamily="34" charset="0"/>
                <a:cs typeface="Arial" panose="020B0604020202020204" pitchFamily="34" charset="0"/>
              </a:rPr>
              <a:t>Aquatic Ecosystem Earth Observing </a:t>
            </a:r>
            <a:r>
              <a:rPr lang="en-AU" sz="2400" strike="dblStrike" kern="0" dirty="0">
                <a:solidFill>
                  <a:srgbClr val="FFFFFF"/>
                </a:solidFill>
                <a:latin typeface="Arial" panose="020B0604020202020204" pitchFamily="34" charset="0"/>
                <a:cs typeface="Arial" panose="020B0604020202020204" pitchFamily="34" charset="0"/>
              </a:rPr>
              <a:t>Sensor</a:t>
            </a:r>
          </a:p>
        </p:txBody>
      </p:sp>
    </p:spTree>
    <p:extLst>
      <p:ext uri="{BB962C8B-B14F-4D97-AF65-F5344CB8AC3E}">
        <p14:creationId xmlns:p14="http://schemas.microsoft.com/office/powerpoint/2010/main" val="362673480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2352675" y="1743076"/>
            <a:ext cx="7296150" cy="4062545"/>
          </a:xfrm>
        </p:spPr>
        <p:txBody>
          <a:bodyPr/>
          <a:lstStyle/>
          <a:p>
            <a:r>
              <a:rPr lang="en-US" sz="1800" dirty="0"/>
              <a:t>One of the GEO Water Strategy recommendations (2015) to CEOS was : a feasibility assessment to determine </a:t>
            </a:r>
            <a:r>
              <a:rPr lang="en-US" sz="1800" b="1" dirty="0"/>
              <a:t>the benefits and technological difficulties of designing a hyperspectral satellite mission focused on inland water quality measurements</a:t>
            </a:r>
            <a:r>
              <a:rPr lang="en-US" sz="1800" dirty="0"/>
              <a:t>:</a:t>
            </a:r>
          </a:p>
          <a:p>
            <a:r>
              <a:rPr lang="en-US" sz="1800" dirty="0"/>
              <a:t>The GEO </a:t>
            </a:r>
            <a:r>
              <a:rPr lang="en-US" sz="1800" dirty="0" err="1"/>
              <a:t>AquaWatch</a:t>
            </a:r>
            <a:r>
              <a:rPr lang="en-US" sz="1800" dirty="0"/>
              <a:t> community proposed to extend the scope to: </a:t>
            </a:r>
            <a:r>
              <a:rPr lang="en-US" sz="1800" b="1" dirty="0"/>
              <a:t>(i) a dedicated imaging spectrometer or (ii) augmenting designs of planned </a:t>
            </a:r>
            <a:r>
              <a:rPr lang="en-US" sz="1800" b="1" dirty="0" err="1"/>
              <a:t>spaceborne</a:t>
            </a:r>
            <a:r>
              <a:rPr lang="en-US" sz="1800" b="1" dirty="0"/>
              <a:t> sensors for terrestrial and ocean colour, to allow improved inland, near coastal waters, benthic  and shallow water bathymetry applications</a:t>
            </a:r>
            <a:r>
              <a:rPr lang="en-US" sz="1800" dirty="0"/>
              <a:t>.</a:t>
            </a:r>
          </a:p>
          <a:p>
            <a:r>
              <a:rPr lang="en-US" sz="1800" dirty="0"/>
              <a:t>CEOS agencies also requested : augmenting designs of </a:t>
            </a:r>
            <a:r>
              <a:rPr lang="en-US" sz="1800" dirty="0" err="1"/>
              <a:t>spaceborne</a:t>
            </a:r>
            <a:r>
              <a:rPr lang="en-US" sz="1800" dirty="0"/>
              <a:t> sensors for terrestrial and ocean colour applications as </a:t>
            </a:r>
            <a:r>
              <a:rPr lang="en-US" sz="1800" b="1" dirty="0"/>
              <a:t>a cost-effective pathway to addressing the same science and societal benefit applications</a:t>
            </a:r>
            <a:r>
              <a:rPr lang="en-US" sz="1800" dirty="0"/>
              <a:t> </a:t>
            </a:r>
          </a:p>
          <a:p>
            <a:r>
              <a:rPr lang="en-US" sz="1800" dirty="0"/>
              <a:t>Focus is on a </a:t>
            </a:r>
            <a:r>
              <a:rPr lang="en-US" sz="2800" b="1" i="1" u="sng" dirty="0">
                <a:solidFill>
                  <a:srgbClr val="00B050"/>
                </a:solidFill>
              </a:rPr>
              <a:t>global mapping mission</a:t>
            </a:r>
          </a:p>
          <a:p>
            <a:pPr lvl="0"/>
            <a:endParaRPr lang="en-US" dirty="0"/>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3476950" y="1"/>
            <a:ext cx="6762101" cy="12387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AU" sz="2400" kern="0" dirty="0">
                <a:solidFill>
                  <a:srgbClr val="FFFFFF"/>
                </a:solidFill>
                <a:latin typeface="Arial" panose="020B0604020202020204" pitchFamily="34" charset="0"/>
                <a:cs typeface="Arial" panose="020B0604020202020204" pitchFamily="34" charset="0"/>
              </a:rPr>
              <a:t>Scope of the  Feasibility Study for an </a:t>
            </a:r>
          </a:p>
          <a:p>
            <a:pPr defTabSz="342900" latinLnBrk="1" hangingPunct="0"/>
            <a:r>
              <a:rPr lang="en-AU" sz="2400" kern="0" dirty="0">
                <a:solidFill>
                  <a:srgbClr val="FFFFFF"/>
                </a:solidFill>
                <a:latin typeface="Arial" panose="020B0604020202020204" pitchFamily="34" charset="0"/>
                <a:cs typeface="Arial" panose="020B0604020202020204" pitchFamily="34" charset="0"/>
              </a:rPr>
              <a:t>Aquatic Ecosystem </a:t>
            </a:r>
          </a:p>
          <a:p>
            <a:pPr defTabSz="342900" latinLnBrk="1" hangingPunct="0"/>
            <a:r>
              <a:rPr lang="en-AU" sz="2800" b="1" kern="0" dirty="0">
                <a:solidFill>
                  <a:srgbClr val="92D050"/>
                </a:solidFill>
                <a:latin typeface="Arial" panose="020B0604020202020204" pitchFamily="34" charset="0"/>
                <a:cs typeface="Arial" panose="020B0604020202020204" pitchFamily="34" charset="0"/>
              </a:rPr>
              <a:t>Earth Observing System </a:t>
            </a:r>
          </a:p>
        </p:txBody>
      </p:sp>
    </p:spTree>
    <p:extLst>
      <p:ext uri="{BB962C8B-B14F-4D97-AF65-F5344CB8AC3E}">
        <p14:creationId xmlns:p14="http://schemas.microsoft.com/office/powerpoint/2010/main" val="220587426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0"/>
          </p:nvPr>
        </p:nvSpPr>
        <p:spPr>
          <a:xfrm>
            <a:off x="670560" y="1266825"/>
            <a:ext cx="11125200" cy="3543300"/>
          </a:xfrm>
        </p:spPr>
        <p:txBody>
          <a:bodyPr/>
          <a:lstStyle/>
          <a:p>
            <a:pPr marL="0" indent="0">
              <a:buNone/>
            </a:pPr>
            <a:r>
              <a:rPr lang="en-US" sz="1800" dirty="0" smtClean="0"/>
              <a:t>Leads: </a:t>
            </a:r>
            <a:r>
              <a:rPr lang="en-US" sz="1800" dirty="0"/>
              <a:t>CSIRO - Arnold Dekker; Coordinator: DLR - Nicole Pinnel</a:t>
            </a:r>
          </a:p>
          <a:p>
            <a:pPr marL="0" indent="0">
              <a:buNone/>
            </a:pPr>
            <a:endParaRPr lang="en-US" sz="1800" dirty="0" smtClean="0"/>
          </a:p>
          <a:p>
            <a:pPr marL="0" indent="0">
              <a:buNone/>
            </a:pPr>
            <a:r>
              <a:rPr lang="en-US" sz="1800" dirty="0" smtClean="0"/>
              <a:t>Members</a:t>
            </a:r>
            <a:r>
              <a:rPr lang="en-US" sz="1800" dirty="0"/>
              <a:t>: </a:t>
            </a:r>
          </a:p>
          <a:p>
            <a:pPr marL="0" indent="0">
              <a:buNone/>
            </a:pPr>
            <a:r>
              <a:rPr lang="en-US" sz="1800" dirty="0"/>
              <a:t>CNES		Marie-Jose Lefevre &amp; Xavier Briottet (France)</a:t>
            </a:r>
          </a:p>
          <a:p>
            <a:pPr marL="0" indent="0">
              <a:buNone/>
            </a:pPr>
            <a:r>
              <a:rPr lang="en-US" sz="1800" dirty="0"/>
              <a:t>DLR		Peter Gege, Harald Krawczyk, </a:t>
            </a:r>
            <a:r>
              <a:rPr lang="en-US" sz="1800" dirty="0" err="1"/>
              <a:t>Bingfried</a:t>
            </a:r>
            <a:r>
              <a:rPr lang="en-US" sz="1800" dirty="0"/>
              <a:t> </a:t>
            </a:r>
            <a:r>
              <a:rPr lang="en-US" sz="1800" dirty="0" err="1"/>
              <a:t>Pflug</a:t>
            </a:r>
            <a:r>
              <a:rPr lang="en-US" sz="1800" dirty="0"/>
              <a:t>, Birgit </a:t>
            </a:r>
            <a:r>
              <a:rPr lang="en-US" sz="1800" dirty="0" err="1" smtClean="0"/>
              <a:t>Gerasch</a:t>
            </a:r>
            <a:r>
              <a:rPr lang="en-US" sz="1800" dirty="0" smtClean="0"/>
              <a:t> </a:t>
            </a:r>
            <a:r>
              <a:rPr lang="en-US" sz="1800" dirty="0"/>
              <a:t>(Germany)</a:t>
            </a:r>
          </a:p>
          <a:p>
            <a:pPr marL="0" indent="0">
              <a:buNone/>
            </a:pPr>
            <a:r>
              <a:rPr lang="en-US" sz="1800" dirty="0"/>
              <a:t>EOMAP		Thomas Heege (Germany)</a:t>
            </a:r>
          </a:p>
          <a:p>
            <a:pPr marL="0" indent="0">
              <a:buNone/>
            </a:pPr>
            <a:r>
              <a:rPr lang="en-US" sz="1800" dirty="0"/>
              <a:t>CNR		Federica Braga, Claudia Giardino &amp; Vittorio Brando (Italy)</a:t>
            </a:r>
          </a:p>
          <a:p>
            <a:pPr marL="0" indent="0">
              <a:buNone/>
            </a:pPr>
            <a:r>
              <a:rPr lang="en-US" sz="1800" dirty="0"/>
              <a:t>NASA		Kevin Turpie &amp; </a:t>
            </a:r>
            <a:r>
              <a:rPr lang="en-AU" sz="1800" dirty="0"/>
              <a:t>Nima Pahlevan (USA)</a:t>
            </a:r>
            <a:endParaRPr lang="en-US" sz="1800" dirty="0"/>
          </a:p>
          <a:p>
            <a:pPr marL="0" indent="0">
              <a:buNone/>
            </a:pPr>
            <a:r>
              <a:rPr lang="en-US" sz="1800" dirty="0"/>
              <a:t>CSA		Martin Bergeron &amp; Maycira Costa (Canada)</a:t>
            </a:r>
          </a:p>
          <a:p>
            <a:pPr marL="0" indent="0">
              <a:buNone/>
            </a:pPr>
            <a:r>
              <a:rPr lang="en-US" sz="1800" dirty="0"/>
              <a:t>USGS		Thomas Cecere (USA)</a:t>
            </a:r>
          </a:p>
          <a:p>
            <a:pPr marL="0" indent="0">
              <a:buNone/>
            </a:pPr>
            <a:r>
              <a:rPr lang="en-US" sz="1800" dirty="0" err="1"/>
              <a:t>WaterInsight</a:t>
            </a:r>
            <a:r>
              <a:rPr lang="en-US" sz="1800" dirty="0"/>
              <a:t>	Steef Peters (Netherlands) </a:t>
            </a:r>
          </a:p>
          <a:p>
            <a:pPr marL="0" indent="0">
              <a:buNone/>
            </a:pPr>
            <a:r>
              <a:rPr lang="en-US" sz="1800" dirty="0"/>
              <a:t>TNO		Andy Court (Netherlands) </a:t>
            </a:r>
          </a:p>
          <a:p>
            <a:pPr marL="0" indent="0">
              <a:buNone/>
            </a:pPr>
            <a:r>
              <a:rPr lang="en-US" sz="1800" dirty="0"/>
              <a:t>CSIRO		Hannelie Botha &amp; Antonio Robles-Kelly (Australia)</a:t>
            </a:r>
          </a:p>
          <a:p>
            <a:pPr marL="0" indent="0">
              <a:buNone/>
            </a:pPr>
            <a:r>
              <a:rPr lang="en-US" sz="1800" dirty="0"/>
              <a:t>Supporting sponsors:</a:t>
            </a:r>
          </a:p>
          <a:p>
            <a:pPr marL="0" indent="0">
              <a:buNone/>
            </a:pPr>
            <a:r>
              <a:rPr lang="en-US" sz="1800" dirty="0"/>
              <a:t>(NSO)		Mark Loos &amp; Joost </a:t>
            </a:r>
            <a:r>
              <a:rPr lang="en-US" sz="1800" dirty="0" err="1"/>
              <a:t>Carpaaij</a:t>
            </a:r>
            <a:r>
              <a:rPr lang="en-US" sz="1800" dirty="0"/>
              <a:t> (Netherlands)</a:t>
            </a:r>
          </a:p>
          <a:p>
            <a:pPr marL="0" indent="0">
              <a:buNone/>
            </a:pPr>
            <a:r>
              <a:rPr lang="en-US" sz="1800" dirty="0"/>
              <a:t>(EC)		Astrid-Christine Koch &amp; Catharina </a:t>
            </a:r>
            <a:r>
              <a:rPr lang="en-US" sz="1800" dirty="0" err="1"/>
              <a:t>Bamps</a:t>
            </a:r>
            <a:r>
              <a:rPr lang="en-US" sz="1800" dirty="0"/>
              <a:t> (</a:t>
            </a:r>
            <a:r>
              <a:rPr lang="en-US" sz="1800" dirty="0" smtClean="0"/>
              <a:t>European Commission</a:t>
            </a:r>
            <a:r>
              <a:rPr lang="en-US" sz="1800" dirty="0"/>
              <a:t>)</a:t>
            </a:r>
          </a:p>
        </p:txBody>
      </p:sp>
      <p:sp>
        <p:nvSpPr>
          <p:cNvPr id="8" name="Title 1"/>
          <p:cNvSpPr txBox="1">
            <a:spLocks/>
          </p:cNvSpPr>
          <p:nvPr/>
        </p:nvSpPr>
        <p:spPr>
          <a:xfrm>
            <a:off x="3981450" y="1128712"/>
            <a:ext cx="5486400" cy="985838"/>
          </a:xfrm>
          <a:prstGeom prst="rect">
            <a:avLst/>
          </a:prstGeom>
        </p:spPr>
        <p:txBody>
          <a:bodyPr>
            <a:noAutofit/>
          </a:bodyPr>
          <a:lstStyle/>
          <a:p>
            <a:pPr>
              <a:defRPr/>
            </a:pPr>
            <a:endParaRPr lang="en-US" kern="0" dirty="0">
              <a:solidFill>
                <a:srgbClr val="FFFFFF"/>
              </a:solidFill>
              <a:latin typeface="Arial Bold"/>
              <a:ea typeface="Arial Bold"/>
              <a:cs typeface="Arial Bold"/>
              <a:sym typeface="Arial Bold"/>
            </a:endParaRPr>
          </a:p>
        </p:txBody>
      </p:sp>
      <p:sp>
        <p:nvSpPr>
          <p:cNvPr id="2" name="TextBox 1"/>
          <p:cNvSpPr txBox="1"/>
          <p:nvPr/>
        </p:nvSpPr>
        <p:spPr>
          <a:xfrm>
            <a:off x="3981451" y="43802"/>
            <a:ext cx="4827270" cy="10849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400" kern="0" dirty="0">
                <a:solidFill>
                  <a:srgbClr val="FFFFFF"/>
                </a:solidFill>
                <a:latin typeface="Arial" panose="020B0604020202020204" pitchFamily="34" charset="0"/>
                <a:cs typeface="Arial" panose="020B0604020202020204" pitchFamily="34" charset="0"/>
              </a:rPr>
              <a:t>The CEOS Teams </a:t>
            </a:r>
            <a:r>
              <a:rPr lang="en-AU" sz="2400" kern="0" dirty="0">
                <a:solidFill>
                  <a:srgbClr val="FFFFFF"/>
                </a:solidFill>
                <a:latin typeface="Arial" panose="020B0604020202020204" pitchFamily="34" charset="0"/>
                <a:cs typeface="Arial" panose="020B0604020202020204" pitchFamily="34" charset="0"/>
              </a:rPr>
              <a:t>that </a:t>
            </a:r>
          </a:p>
          <a:p>
            <a:pPr algn="ctr" defTabSz="342900" latinLnBrk="1" hangingPunct="0"/>
            <a:r>
              <a:rPr lang="en-AU" sz="2400" kern="0" dirty="0">
                <a:solidFill>
                  <a:srgbClr val="FFFFFF"/>
                </a:solidFill>
                <a:latin typeface="Arial" panose="020B0604020202020204" pitchFamily="34" charset="0"/>
                <a:cs typeface="Arial" panose="020B0604020202020204" pitchFamily="34" charset="0"/>
              </a:rPr>
              <a:t>wrote or supported the report</a:t>
            </a:r>
            <a:endParaRPr lang="en-US" sz="2400" kern="0" dirty="0">
              <a:solidFill>
                <a:srgbClr val="FFFFFF"/>
              </a:solidFill>
              <a:latin typeface="Arial" panose="020B0604020202020204" pitchFamily="34" charset="0"/>
              <a:cs typeface="Arial" panose="020B0604020202020204" pitchFamily="34" charset="0"/>
            </a:endParaRPr>
          </a:p>
          <a:p>
            <a:pPr algn="ctr" defTabSz="342900" latinLnBrk="1" hangingPunct="0"/>
            <a:endParaRPr lang="en-AU" kern="0" dirty="0">
              <a:solidFill>
                <a:srgbClr val="FFFFFF"/>
              </a:solidFill>
            </a:endParaRPr>
          </a:p>
        </p:txBody>
      </p:sp>
    </p:spTree>
    <p:extLst>
      <p:ext uri="{BB962C8B-B14F-4D97-AF65-F5344CB8AC3E}">
        <p14:creationId xmlns:p14="http://schemas.microsoft.com/office/powerpoint/2010/main" val="43226394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240" y="243842"/>
            <a:ext cx="8097521" cy="639365"/>
          </a:xfrm>
        </p:spPr>
        <p:txBody>
          <a:bodyPr/>
          <a:lstStyle/>
          <a:p>
            <a:pPr algn="ctr"/>
            <a:r>
              <a:rPr lang="en-US" b="1" dirty="0"/>
              <a:t>Table of Contents: </a:t>
            </a:r>
            <a:br>
              <a:rPr lang="en-US" b="1" dirty="0"/>
            </a:br>
            <a:r>
              <a:rPr lang="en-US" sz="1800" dirty="0"/>
              <a:t>Feasibility Study for an Aquatic Ecosystem Earth Observation System</a:t>
            </a:r>
          </a:p>
        </p:txBody>
      </p:sp>
      <p:sp>
        <p:nvSpPr>
          <p:cNvPr id="3" name="Content Placeholder 2"/>
          <p:cNvSpPr>
            <a:spLocks noGrp="1"/>
          </p:cNvSpPr>
          <p:nvPr>
            <p:ph idx="1"/>
          </p:nvPr>
        </p:nvSpPr>
        <p:spPr/>
        <p:txBody>
          <a:bodyPr/>
          <a:lstStyle/>
          <a:p>
            <a:pPr marL="342900" indent="-342900">
              <a:buFont typeface="+mj-lt"/>
              <a:buAutoNum type="arabicPeriod"/>
            </a:pPr>
            <a:r>
              <a:rPr lang="en-US" i="1" dirty="0"/>
              <a:t>Strategic direction for studying inland waters, coastal waters, benthos and shallow water </a:t>
            </a:r>
            <a:r>
              <a:rPr lang="en-US" i="1" dirty="0" smtClean="0"/>
              <a:t>bathymetry</a:t>
            </a:r>
          </a:p>
          <a:p>
            <a:pPr marL="342900" indent="-342900">
              <a:buFont typeface="+mj-lt"/>
              <a:buAutoNum type="arabicPeriod"/>
            </a:pPr>
            <a:r>
              <a:rPr lang="en-US" i="1" dirty="0"/>
              <a:t>Science and Applications Traceability </a:t>
            </a:r>
            <a:r>
              <a:rPr lang="en-US" i="1" dirty="0" smtClean="0"/>
              <a:t>Matrix and resulting sensor requirements</a:t>
            </a:r>
          </a:p>
          <a:p>
            <a:pPr marL="342900" indent="-342900">
              <a:buFont typeface="+mj-lt"/>
              <a:buAutoNum type="arabicPeriod"/>
            </a:pPr>
            <a:r>
              <a:rPr lang="en-US" i="1" dirty="0"/>
              <a:t>Instrument, platform and mission design </a:t>
            </a:r>
            <a:r>
              <a:rPr lang="en-US" i="1" dirty="0" smtClean="0"/>
              <a:t>considerations</a:t>
            </a:r>
          </a:p>
          <a:p>
            <a:pPr marL="342900" indent="-342900">
              <a:buFont typeface="+mj-lt"/>
              <a:buAutoNum type="arabicPeriod"/>
            </a:pPr>
            <a:r>
              <a:rPr lang="en-US" i="1" dirty="0"/>
              <a:t>Aquatic ecosystem </a:t>
            </a:r>
            <a:r>
              <a:rPr lang="en-US" i="1" dirty="0" smtClean="0"/>
              <a:t>Earth </a:t>
            </a:r>
            <a:r>
              <a:rPr lang="en-US" i="1" dirty="0"/>
              <a:t>observation enabling </a:t>
            </a:r>
            <a:r>
              <a:rPr lang="en-US" i="1" dirty="0" smtClean="0"/>
              <a:t>activities</a:t>
            </a:r>
          </a:p>
          <a:p>
            <a:pPr marL="342900" indent="-342900">
              <a:buFont typeface="+mj-lt"/>
              <a:buAutoNum type="arabicPeriod"/>
            </a:pPr>
            <a:r>
              <a:rPr lang="en-US" i="1" dirty="0"/>
              <a:t>Summary, conclusions, recommendations</a:t>
            </a:r>
          </a:p>
          <a:p>
            <a:pPr marL="342900" indent="-342900">
              <a:buFont typeface="Arial"/>
              <a:buAutoNum type="arabicPeriod"/>
            </a:pPr>
            <a:r>
              <a:rPr lang="en-US" i="1" dirty="0"/>
              <a:t>References</a:t>
            </a:r>
          </a:p>
          <a:p>
            <a:pPr marL="0" indent="0">
              <a:buNone/>
            </a:pPr>
            <a:endParaRPr lang="en-US" i="1" dirty="0" smtClean="0"/>
          </a:p>
          <a:p>
            <a:pPr marL="0" indent="0">
              <a:buNone/>
            </a:pPr>
            <a:r>
              <a:rPr lang="en-US" i="1" dirty="0" smtClean="0"/>
              <a:t>Appendix A: </a:t>
            </a:r>
            <a:r>
              <a:rPr lang="en-AU" i="1" dirty="0"/>
              <a:t>The </a:t>
            </a:r>
            <a:r>
              <a:rPr lang="en-AU" i="1" dirty="0" smtClean="0"/>
              <a:t>science and applications traceability matrix</a:t>
            </a:r>
            <a:endParaRPr lang="en-AU" i="1" dirty="0"/>
          </a:p>
          <a:p>
            <a:pPr marL="0" indent="0">
              <a:buNone/>
            </a:pPr>
            <a:r>
              <a:rPr lang="en-US" i="1" dirty="0" smtClean="0"/>
              <a:t>Appendix B: </a:t>
            </a:r>
            <a:r>
              <a:rPr lang="en-AU" i="1" dirty="0"/>
              <a:t>The forward bio-optical and atmospheric simulations</a:t>
            </a:r>
          </a:p>
          <a:p>
            <a:pPr marL="0" indent="0">
              <a:buNone/>
            </a:pPr>
            <a:endParaRPr lang="en-AU" i="1" dirty="0" smtClean="0"/>
          </a:p>
          <a:p>
            <a:pPr marL="0" indent="0">
              <a:buNone/>
            </a:pPr>
            <a:r>
              <a:rPr lang="en-AU" i="1" dirty="0" smtClean="0"/>
              <a:t>Available f</a:t>
            </a:r>
            <a:r>
              <a:rPr lang="en-AU" i="1" dirty="0"/>
              <a:t>rom</a:t>
            </a:r>
            <a:r>
              <a:rPr lang="en-AU" i="1" dirty="0" smtClean="0"/>
              <a:t>: http</a:t>
            </a:r>
            <a:r>
              <a:rPr lang="en-AU" i="1" dirty="0"/>
              <a:t>://ceos.org/about-ceos/publications-2/</a:t>
            </a:r>
            <a:endParaRPr lang="en-AU" i="1" dirty="0" smtClean="0"/>
          </a:p>
          <a:p>
            <a:endParaRPr lang="en-AU" i="1" dirty="0"/>
          </a:p>
          <a:p>
            <a:endParaRPr lang="en-US" i="1" dirty="0" smtClean="0"/>
          </a:p>
          <a:p>
            <a:endParaRPr lang="en-US" i="1" dirty="0" smtClean="0"/>
          </a:p>
          <a:p>
            <a:endParaRPr lang="en-US" i="1" dirty="0" smtClean="0"/>
          </a:p>
          <a:p>
            <a:endParaRPr lang="en-AU" dirty="0"/>
          </a:p>
        </p:txBody>
      </p:sp>
    </p:spTree>
    <p:extLst>
      <p:ext uri="{BB962C8B-B14F-4D97-AF65-F5344CB8AC3E}">
        <p14:creationId xmlns:p14="http://schemas.microsoft.com/office/powerpoint/2010/main" val="865367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4294967295"/>
          </p:nvPr>
        </p:nvSpPr>
        <p:spPr>
          <a:xfrm>
            <a:off x="2868689" y="5753058"/>
            <a:ext cx="5375672" cy="188119"/>
          </a:xfrm>
          <a:prstGeom prst="rect">
            <a:avLst/>
          </a:prstGeom>
        </p:spPr>
        <p:txBody>
          <a:bodyPr/>
          <a:lstStyle/>
          <a:p>
            <a:pPr defTabSz="342900"/>
            <a:r>
              <a:rPr lang="en-AU" kern="0" dirty="0" smtClean="0">
                <a:solidFill>
                  <a:srgbClr val="002569"/>
                </a:solidFill>
                <a:latin typeface="Arial" panose="020B0604020202020204" pitchFamily="34" charset="0"/>
                <a:cs typeface="Arial" panose="020B0604020202020204" pitchFamily="34" charset="0"/>
              </a:rPr>
              <a:t>Lake Burley Griffin spectroradiometric measurements by CSIRO ( J. Anstee &amp; H. Botha)</a:t>
            </a:r>
            <a:endParaRPr lang="en-AU" kern="0" dirty="0">
              <a:solidFill>
                <a:srgbClr val="002569"/>
              </a:solidFill>
              <a:latin typeface="Arial" panose="020B0604020202020204" pitchFamily="34" charset="0"/>
              <a:cs typeface="Arial" panose="020B0604020202020204" pitchFamily="34" charset="0"/>
            </a:endParaRPr>
          </a:p>
        </p:txBody>
      </p:sp>
      <p:sp>
        <p:nvSpPr>
          <p:cNvPr id="254979" name="Rectangle 3"/>
          <p:cNvSpPr>
            <a:spLocks noGrp="1" noChangeArrowheads="1"/>
          </p:cNvSpPr>
          <p:nvPr>
            <p:ph type="body" idx="1"/>
          </p:nvPr>
        </p:nvSpPr>
        <p:spPr>
          <a:xfrm>
            <a:off x="3038524" y="1967593"/>
            <a:ext cx="2681288" cy="3649250"/>
          </a:xfrm>
        </p:spPr>
        <p:txBody>
          <a:bodyPr/>
          <a:lstStyle/>
          <a:p>
            <a:pPr>
              <a:lnSpc>
                <a:spcPct val="80000"/>
              </a:lnSpc>
            </a:pPr>
            <a:r>
              <a:rPr lang="en-GB" dirty="0">
                <a:latin typeface="Calibri" pitchFamily="34" charset="0"/>
              </a:rPr>
              <a:t>Reflectance</a:t>
            </a:r>
            <a:endParaRPr lang="en-GB" sz="1500" dirty="0">
              <a:latin typeface="Calibri" pitchFamily="34" charset="0"/>
            </a:endParaRPr>
          </a:p>
          <a:p>
            <a:pPr lvl="1">
              <a:lnSpc>
                <a:spcPct val="80000"/>
              </a:lnSpc>
            </a:pPr>
            <a:endParaRPr lang="en-GB" sz="1500" dirty="0">
              <a:latin typeface="Calibri" pitchFamily="34" charset="0"/>
            </a:endParaRPr>
          </a:p>
          <a:p>
            <a:pPr lvl="1">
              <a:lnSpc>
                <a:spcPct val="80000"/>
              </a:lnSpc>
              <a:buNone/>
            </a:pPr>
            <a:endParaRPr lang="en-AU" sz="1500" dirty="0">
              <a:latin typeface="Calibri" pitchFamily="34" charset="0"/>
            </a:endParaRPr>
          </a:p>
        </p:txBody>
      </p:sp>
      <p:pic>
        <p:nvPicPr>
          <p:cNvPr id="10" name="Picture 5" descr="C:\CLW_Dec09\field_work\201001_04_LakeBurleyGriffin\07Jan2010_LBG_1\Photos\P1070017.JPG"/>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40922" y="1916551"/>
            <a:ext cx="3241193" cy="357205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68690" y="2250787"/>
            <a:ext cx="2584765" cy="1690378"/>
          </a:xfrm>
          <a:prstGeom prst="rect">
            <a:avLst/>
          </a:prstGeom>
          <a:noFill/>
          <a:ln w="9525">
            <a:noFill/>
            <a:miter lim="800000"/>
            <a:headEnd/>
            <a:tailEnd/>
          </a:ln>
          <a:effectLst/>
        </p:spPr>
      </p:pic>
      <p:grpSp>
        <p:nvGrpSpPr>
          <p:cNvPr id="17" name="Group 16"/>
          <p:cNvGrpSpPr/>
          <p:nvPr/>
        </p:nvGrpSpPr>
        <p:grpSpPr>
          <a:xfrm>
            <a:off x="3022197" y="4241278"/>
            <a:ext cx="2431257" cy="1092507"/>
            <a:chOff x="495366" y="4653554"/>
            <a:chExt cx="3241676" cy="1456676"/>
          </a:xfrm>
        </p:grpSpPr>
        <p:pic>
          <p:nvPicPr>
            <p:cNvPr id="8" name="Picture 7" descr="DSCN190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2897" y="4653554"/>
              <a:ext cx="866614" cy="649961"/>
            </a:xfrm>
            <a:prstGeom prst="rect">
              <a:avLst/>
            </a:prstGeom>
            <a:ln w="50800">
              <a:solidFill>
                <a:srgbClr val="C00000"/>
              </a:solidFill>
            </a:ln>
          </p:spPr>
        </p:pic>
        <p:pic>
          <p:nvPicPr>
            <p:cNvPr id="9" name="Picture 8" descr="DSCN1912.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70428" y="4653554"/>
              <a:ext cx="866614" cy="649961"/>
            </a:xfrm>
            <a:prstGeom prst="rect">
              <a:avLst/>
            </a:prstGeom>
            <a:ln w="50800">
              <a:solidFill>
                <a:schemeClr val="accent6">
                  <a:lumMod val="60000"/>
                  <a:lumOff val="40000"/>
                </a:schemeClr>
              </a:solidFill>
            </a:ln>
          </p:spPr>
        </p:pic>
        <p:pic>
          <p:nvPicPr>
            <p:cNvPr id="11" name="Picture 10" descr="DSCN192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5366" y="5460269"/>
              <a:ext cx="866614" cy="649961"/>
            </a:xfrm>
            <a:prstGeom prst="rect">
              <a:avLst/>
            </a:prstGeom>
            <a:ln w="50800">
              <a:solidFill>
                <a:srgbClr val="7030A0"/>
              </a:solidFill>
            </a:ln>
          </p:spPr>
        </p:pic>
        <p:pic>
          <p:nvPicPr>
            <p:cNvPr id="12" name="Picture 11" descr="DSCN1926.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82897" y="5460269"/>
              <a:ext cx="866614" cy="649961"/>
            </a:xfrm>
            <a:prstGeom prst="rect">
              <a:avLst/>
            </a:prstGeom>
            <a:ln w="50800">
              <a:solidFill>
                <a:srgbClr val="00B0F0"/>
              </a:solidFill>
            </a:ln>
          </p:spPr>
        </p:pic>
        <p:pic>
          <p:nvPicPr>
            <p:cNvPr id="15" name="Picture 14" descr="DSCN1936.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70428" y="5460269"/>
              <a:ext cx="866614" cy="649961"/>
            </a:xfrm>
            <a:prstGeom prst="rect">
              <a:avLst/>
            </a:prstGeom>
            <a:ln w="50800">
              <a:solidFill>
                <a:srgbClr val="E87722"/>
              </a:solidFill>
            </a:ln>
          </p:spPr>
        </p:pic>
        <p:pic>
          <p:nvPicPr>
            <p:cNvPr id="16" name="Picture 15" descr="DSCN1904.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366" y="4653554"/>
              <a:ext cx="866614" cy="649961"/>
            </a:xfrm>
            <a:prstGeom prst="rect">
              <a:avLst/>
            </a:prstGeom>
            <a:ln w="50800">
              <a:solidFill>
                <a:srgbClr val="0070C0"/>
              </a:solidFill>
            </a:ln>
          </p:spPr>
        </p:pic>
      </p:grpSp>
      <p:sp>
        <p:nvSpPr>
          <p:cNvPr id="18" name="Title 1"/>
          <p:cNvSpPr>
            <a:spLocks noGrp="1"/>
          </p:cNvSpPr>
          <p:nvPr>
            <p:ph type="title"/>
          </p:nvPr>
        </p:nvSpPr>
        <p:spPr>
          <a:xfrm>
            <a:off x="3912845" y="136159"/>
            <a:ext cx="5202803" cy="639365"/>
          </a:xfrm>
        </p:spPr>
        <p:txBody>
          <a:bodyPr>
            <a:noAutofit/>
          </a:bodyPr>
          <a:lstStyle/>
          <a:p>
            <a:pPr algn="l"/>
            <a:r>
              <a:rPr lang="en-AU" sz="2000" dirty="0"/>
              <a:t>Inland waters not so simple:</a:t>
            </a:r>
            <a:br>
              <a:rPr lang="en-AU" sz="2000" dirty="0"/>
            </a:br>
            <a:r>
              <a:rPr lang="en-AU" sz="2000" dirty="0"/>
              <a:t>many different land-water boundaries; lakes at ~ - 408 to ~ + 6390 m altitude</a:t>
            </a:r>
          </a:p>
        </p:txBody>
      </p:sp>
    </p:spTree>
    <p:extLst>
      <p:ext uri="{BB962C8B-B14F-4D97-AF65-F5344CB8AC3E}">
        <p14:creationId xmlns:p14="http://schemas.microsoft.com/office/powerpoint/2010/main" val="3949693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2000" dirty="0"/>
              <a:t>Salt lakes- not so simple</a:t>
            </a:r>
            <a:br>
              <a:rPr lang="en-AU" sz="2000" dirty="0"/>
            </a:br>
            <a:r>
              <a:rPr lang="en-AU" sz="2000" dirty="0"/>
              <a:t>(Lake Eyre- Australia after floods)</a:t>
            </a:r>
            <a:endParaRPr lang="en-AU"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7051" y="1799921"/>
            <a:ext cx="5842816" cy="4174160"/>
          </a:xfrm>
        </p:spPr>
      </p:pic>
      <p:sp>
        <p:nvSpPr>
          <p:cNvPr id="3" name="TextBox 2"/>
          <p:cNvSpPr txBox="1"/>
          <p:nvPr/>
        </p:nvSpPr>
        <p:spPr>
          <a:xfrm>
            <a:off x="2870908" y="6198782"/>
            <a:ext cx="623510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200" latinLnBrk="1" hangingPunct="0"/>
            <a:r>
              <a:rPr lang="en-AU" dirty="0">
                <a:solidFill>
                  <a:srgbClr val="002569"/>
                </a:solidFill>
                <a:latin typeface="Arial" panose="020B0604020202020204" pitchFamily="34" charset="0"/>
                <a:cs typeface="Arial" panose="020B0604020202020204" pitchFamily="34" charset="0"/>
              </a:rPr>
              <a:t>Landsat image courtesy of USGS and GeoScience Australia</a:t>
            </a:r>
          </a:p>
        </p:txBody>
      </p:sp>
    </p:spTree>
    <p:extLst>
      <p:ext uri="{BB962C8B-B14F-4D97-AF65-F5344CB8AC3E}">
        <p14:creationId xmlns:p14="http://schemas.microsoft.com/office/powerpoint/2010/main" val="1223497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617" y="252759"/>
            <a:ext cx="7183744" cy="1596177"/>
          </a:xfrm>
        </p:spPr>
        <p:txBody>
          <a:bodyPr/>
          <a:lstStyle/>
          <a:p>
            <a:r>
              <a:rPr lang="en-AU" dirty="0" smtClean="0"/>
              <a:t>The colour of coastal waters</a:t>
            </a:r>
            <a:endParaRPr lang="en-AU" dirty="0"/>
          </a:p>
        </p:txBody>
      </p:sp>
      <p:pic>
        <p:nvPicPr>
          <p:cNvPr id="3" name="Picture 2"/>
          <p:cNvPicPr/>
          <p:nvPr/>
        </p:nvPicPr>
        <p:blipFill>
          <a:blip r:embed="rId2"/>
          <a:stretch>
            <a:fillRect/>
          </a:stretch>
        </p:blipFill>
        <p:spPr bwMode="auto">
          <a:xfrm>
            <a:off x="3444955" y="2374582"/>
            <a:ext cx="5590699" cy="3261836"/>
          </a:xfrm>
          <a:prstGeom prst="rect">
            <a:avLst/>
          </a:prstGeom>
        </p:spPr>
      </p:pic>
      <p:sp>
        <p:nvSpPr>
          <p:cNvPr id="4" name="TextBox 3"/>
          <p:cNvSpPr txBox="1"/>
          <p:nvPr/>
        </p:nvSpPr>
        <p:spPr>
          <a:xfrm>
            <a:off x="3444955" y="5720317"/>
            <a:ext cx="670542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200" latinLnBrk="1" hangingPunct="0"/>
            <a:r>
              <a:rPr lang="en-AU" dirty="0">
                <a:solidFill>
                  <a:srgbClr val="002569"/>
                </a:solidFill>
                <a:latin typeface="Arial" panose="020B0604020202020204" pitchFamily="34" charset="0"/>
                <a:cs typeface="Arial" panose="020B0604020202020204" pitchFamily="34" charset="0"/>
              </a:rPr>
              <a:t>images courtesy of CSIRO D. Blondeau-Patissier &amp; T. Schroeder</a:t>
            </a:r>
          </a:p>
        </p:txBody>
      </p:sp>
    </p:spTree>
    <p:extLst>
      <p:ext uri="{BB962C8B-B14F-4D97-AF65-F5344CB8AC3E}">
        <p14:creationId xmlns:p14="http://schemas.microsoft.com/office/powerpoint/2010/main" val="1294621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Custom 1">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001E59"/>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SIRO_PowerPoint_120202">
  <a:themeElements>
    <a:clrScheme name="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extraClrScheme>
      <a:clrScheme name="CSIRO_PowerPoint_120202 1">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9FAEE5"/>
        </a:hlink>
        <a:folHlink>
          <a:srgbClr val="1E22AA"/>
        </a:folHlink>
      </a:clrScheme>
      <a:clrMap bg1="lt1" tx1="dk1" bg2="lt2" tx2="dk2" accent1="accent1" accent2="accent2" accent3="accent3" accent4="accent4" accent5="accent5" accent6="accent6" hlink="hlink" folHlink="folHlink"/>
    </a:extraClrScheme>
    <a:extraClrScheme>
      <a:clrScheme name="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ppt/theme/themeOverride2.xml><?xml version="1.0" encoding="utf-8"?>
<a:themeOverride xmlns:a="http://schemas.openxmlformats.org/drawingml/2006/main">
  <a:clrScheme name="2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ppt/theme/themeOverride3.xml><?xml version="1.0" encoding="utf-8"?>
<a:themeOverride xmlns:a="http://schemas.openxmlformats.org/drawingml/2006/main">
  <a:clrScheme name="3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ppt/theme/themeOverride4.xml><?xml version="1.0" encoding="utf-8"?>
<a:themeOverride xmlns:a="http://schemas.openxmlformats.org/drawingml/2006/main">
  <a:clrScheme name="4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ppt/theme/themeOverride5.xml><?xml version="1.0" encoding="utf-8"?>
<a:themeOverride xmlns:a="http://schemas.openxmlformats.org/drawingml/2006/main">
  <a:clrScheme name="5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ppt/theme/themeOverride6.xml><?xml version="1.0" encoding="utf-8"?>
<a:themeOverride xmlns:a="http://schemas.openxmlformats.org/drawingml/2006/main">
  <a:clrScheme name="6_CSIRO_PowerPoint_120202 2">
    <a:dk1>
      <a:srgbClr val="000000"/>
    </a:dk1>
    <a:lt1>
      <a:srgbClr val="FBFEFF"/>
    </a:lt1>
    <a:dk2>
      <a:srgbClr val="000000"/>
    </a:dk2>
    <a:lt2>
      <a:srgbClr val="FBFEFF"/>
    </a:lt2>
    <a:accent1>
      <a:srgbClr val="2DCCD3"/>
    </a:accent1>
    <a:accent2>
      <a:srgbClr val="007377"/>
    </a:accent2>
    <a:accent3>
      <a:srgbClr val="FDFEFF"/>
    </a:accent3>
    <a:accent4>
      <a:srgbClr val="000000"/>
    </a:accent4>
    <a:accent5>
      <a:srgbClr val="ADE2E6"/>
    </a:accent5>
    <a:accent6>
      <a:srgbClr val="00686B"/>
    </a:accent6>
    <a:hlink>
      <a:srgbClr val="78BE20"/>
    </a:hlink>
    <a:folHlink>
      <a:srgbClr val="21999F"/>
    </a:folHlink>
  </a:clrScheme>
</a:themeOverride>
</file>

<file path=docProps/app.xml><?xml version="1.0" encoding="utf-8"?>
<Properties xmlns="http://schemas.openxmlformats.org/officeDocument/2006/extended-properties" xmlns:vt="http://schemas.openxmlformats.org/officeDocument/2006/docPropsVTypes">
  <Template>TM04033925[[fn=Droplet]]</Template>
  <TotalTime>6144</TotalTime>
  <Words>1709</Words>
  <Application>Microsoft Office PowerPoint</Application>
  <PresentationFormat>Widescreen</PresentationFormat>
  <Paragraphs>226</Paragraphs>
  <Slides>26</Slides>
  <Notes>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SimSun</vt:lpstr>
      <vt:lpstr>Arial</vt:lpstr>
      <vt:lpstr>Arial Bold</vt:lpstr>
      <vt:lpstr>Avenir Roman</vt:lpstr>
      <vt:lpstr>Calibri</vt:lpstr>
      <vt:lpstr>Cambria</vt:lpstr>
      <vt:lpstr>Courier New</vt:lpstr>
      <vt:lpstr>MS Mincho</vt:lpstr>
      <vt:lpstr>Symbol</vt:lpstr>
      <vt:lpstr>Times New Roman</vt:lpstr>
      <vt:lpstr>Tw Cen MT</vt:lpstr>
      <vt:lpstr>Wingdings</vt:lpstr>
      <vt:lpstr>Default</vt:lpstr>
      <vt:lpstr>CSIRO_PowerPoint_120202</vt:lpstr>
      <vt:lpstr>1_Default</vt:lpstr>
      <vt:lpstr>2_Default</vt:lpstr>
      <vt:lpstr>Droplet</vt:lpstr>
      <vt:lpstr>There are ( a lot of ) terrestrial, ocean and atmospheric EO sensors….. but none specifically for where ~60% of global population lives and ~60 Trillion U$ of GDP is produced……….  </vt:lpstr>
      <vt:lpstr>PowerPoint Presentation</vt:lpstr>
      <vt:lpstr>PowerPoint Presentation</vt:lpstr>
      <vt:lpstr>PowerPoint Presentation</vt:lpstr>
      <vt:lpstr>PowerPoint Presentation</vt:lpstr>
      <vt:lpstr>Table of Contents:  Feasibility Study for an Aquatic Ecosystem Earth Observation System</vt:lpstr>
      <vt:lpstr>Inland waters not so simple: many different land-water boundaries; lakes at ~ - 408 to ~ + 6390 m altitude</vt:lpstr>
      <vt:lpstr>Salt lakes- not so simple (Lake Eyre- Australia after floods)</vt:lpstr>
      <vt:lpstr>The colour of coastal waters</vt:lpstr>
      <vt:lpstr>PowerPoint Presentation</vt:lpstr>
      <vt:lpstr>PowerPoint Presentation</vt:lpstr>
      <vt:lpstr>Seagrass and intertidal:  not so simple: </vt:lpstr>
      <vt:lpstr>End User Requirements : highly variable for temporal and spatial resolution </vt:lpstr>
      <vt:lpstr>PowerPoint Presentation</vt:lpstr>
      <vt:lpstr>Effects of spatial resolution on feature discrimination: Question: which most suitable for a global mapping mission?  (Example is Posidonia seagrass beds under a 1 m of water in coastal lagoon)</vt:lpstr>
      <vt:lpstr>PowerPoint Presentation</vt:lpstr>
      <vt:lpstr>PowerPoint Presentation</vt:lpstr>
      <vt:lpstr>Summary spectral bands &amp; resolution from: (i) multiple types of simulations, (2) spectral pigment features ( from phytoplankton, macrophytes and other benthos), and algorithm requirements</vt:lpstr>
      <vt:lpstr>PowerPoint Presentation</vt:lpstr>
      <vt:lpstr>Temporal resolution requirements</vt:lpstr>
      <vt:lpstr>Finer spatial resolution  = less photons Finer spectral resolution = less photons  Less photons means reduced radiometric resolution=&gt; less depth intervals</vt:lpstr>
      <vt:lpstr>Trade-off Resolutions Higher spatial resolution = lower radiometric resolution=less depth penetration</vt:lpstr>
      <vt:lpstr>PowerPoint Presentation</vt:lpstr>
      <vt:lpstr>PowerPoint Presentation</vt:lpstr>
      <vt:lpstr>PowerPoint Presentation</vt:lpstr>
      <vt:lpstr>PowerPoint Presentation</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 Ecosystem Science and Applications Driving Sensor Requirements</dc:title>
  <dc:creator>Dekker, Arnold (L&amp;W, Black Mountain)</dc:creator>
  <cp:lastModifiedBy>Dekker, Arnold (O&amp;A, Black Mountain)</cp:lastModifiedBy>
  <cp:revision>132</cp:revision>
  <dcterms:created xsi:type="dcterms:W3CDTF">2018-01-30T04:59:21Z</dcterms:created>
  <dcterms:modified xsi:type="dcterms:W3CDTF">2018-11-12T08:32:25Z</dcterms:modified>
</cp:coreProperties>
</file>