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7" r:id="rId1"/>
    <p:sldMasterId id="2147483712" r:id="rId2"/>
    <p:sldMasterId id="2147483713" r:id="rId3"/>
  </p:sldMasterIdLst>
  <p:notesMasterIdLst>
    <p:notesMasterId r:id="rId11"/>
  </p:notesMasterIdLst>
  <p:sldIdLst>
    <p:sldId id="256" r:id="rId4"/>
    <p:sldId id="268" r:id="rId5"/>
    <p:sldId id="271" r:id="rId6"/>
    <p:sldId id="270" r:id="rId7"/>
    <p:sldId id="269" r:id="rId8"/>
    <p:sldId id="265" r:id="rId9"/>
    <p:sldId id="272" r:id="rId10"/>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1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170238" cy="479425"/>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4143375" y="0"/>
            <a:ext cx="3170238" cy="479425"/>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731837" y="4560887"/>
            <a:ext cx="5851525" cy="4319587"/>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120188"/>
            <a:ext cx="3170238" cy="479425"/>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4143375" y="9120188"/>
            <a:ext cx="3170238" cy="479425"/>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37679624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a:spcBef>
                <a:spcPts val="0"/>
              </a:spcBef>
              <a:buNone/>
            </a:pPr>
            <a:endParaRPr/>
          </a:p>
        </p:txBody>
      </p:sp>
      <p:sp>
        <p:nvSpPr>
          <p:cNvPr id="317" name="Shape 31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9455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a:spcBef>
                <a:spcPts val="0"/>
              </a:spcBef>
              <a:buNone/>
            </a:pPr>
            <a:endParaRPr/>
          </a:p>
        </p:txBody>
      </p:sp>
      <p:sp>
        <p:nvSpPr>
          <p:cNvPr id="519" name="Shape 51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0651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4" name="Shape 1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Arial"/>
              <a:buNone/>
              <a:defRPr/>
            </a:lvl1pPr>
            <a:lvl2pPr marL="457200" marR="0" indent="0" algn="ctr" rtl="0">
              <a:spcBef>
                <a:spcPts val="48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80"/>
              </a:spcBef>
              <a:spcAft>
                <a:spcPts val="0"/>
              </a:spcAft>
              <a:buClr>
                <a:schemeClr val="dk1"/>
              </a:buClr>
              <a:buFont typeface="Arial"/>
              <a:buNone/>
              <a:defRPr/>
            </a:lvl4pPr>
            <a:lvl5pPr marL="1828800" marR="0" indent="0" algn="ctr" rtl="0">
              <a:spcBef>
                <a:spcPts val="480"/>
              </a:spcBef>
              <a:spcAft>
                <a:spcPts val="0"/>
              </a:spcAft>
              <a:buClr>
                <a:schemeClr val="dk1"/>
              </a:buClr>
              <a:buFont typeface="Arial"/>
              <a:buNone/>
              <a:defRPr/>
            </a:lvl5pPr>
            <a:lvl6pPr marL="2286000" marR="0" indent="0" algn="ctr" rtl="0">
              <a:spcBef>
                <a:spcPts val="480"/>
              </a:spcBef>
              <a:spcAft>
                <a:spcPts val="0"/>
              </a:spcAft>
              <a:buClr>
                <a:schemeClr val="dk1"/>
              </a:buClr>
              <a:buFont typeface="Arial"/>
              <a:buNone/>
              <a:defRPr/>
            </a:lvl6pPr>
            <a:lvl7pPr marL="2743200" marR="0" indent="0" algn="ctr" rtl="0">
              <a:spcBef>
                <a:spcPts val="480"/>
              </a:spcBef>
              <a:spcAft>
                <a:spcPts val="0"/>
              </a:spcAft>
              <a:buClr>
                <a:schemeClr val="dk1"/>
              </a:buClr>
              <a:buFont typeface="Arial"/>
              <a:buNone/>
              <a:defRPr/>
            </a:lvl7pPr>
            <a:lvl8pPr marL="3200400" marR="0" indent="0" algn="ctr" rtl="0">
              <a:spcBef>
                <a:spcPts val="480"/>
              </a:spcBef>
              <a:spcAft>
                <a:spcPts val="0"/>
              </a:spcAft>
              <a:buClr>
                <a:schemeClr val="dk1"/>
              </a:buClr>
              <a:buFont typeface="Arial"/>
              <a:buNone/>
              <a:defRPr/>
            </a:lvl8pPr>
            <a:lvl9pPr marL="3657600" marR="0" indent="0" algn="ctr" rtl="0">
              <a:spcBef>
                <a:spcPts val="480"/>
              </a:spcBef>
              <a:spcAft>
                <a:spcPts val="0"/>
              </a:spcAft>
              <a:buClr>
                <a:schemeClr val="dk1"/>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50" name="Shape 50"/>
          <p:cNvSpPr txBox="1">
            <a:spLocks noGrp="1"/>
          </p:cNvSpPr>
          <p:nvPr>
            <p:ph type="body" idx="1"/>
          </p:nvPr>
        </p:nvSpPr>
        <p:spPr>
          <a:xfrm>
            <a:off x="685800" y="2057400"/>
            <a:ext cx="3809999" cy="3809999"/>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76200" algn="l" rtl="0">
              <a:spcBef>
                <a:spcPts val="480"/>
              </a:spcBef>
              <a:spcAft>
                <a:spcPts val="0"/>
              </a:spcAft>
              <a:buClr>
                <a:schemeClr val="dk1"/>
              </a:buClr>
              <a:buFont typeface="Arial"/>
              <a:buChar char="–"/>
              <a:defRPr/>
            </a:lvl4pPr>
            <a:lvl5pPr marL="2057400" indent="-76200" algn="l" rtl="0">
              <a:spcBef>
                <a:spcPts val="480"/>
              </a:spcBef>
              <a:spcAft>
                <a:spcPts val="0"/>
              </a:spcAft>
              <a:buClr>
                <a:schemeClr val="dk1"/>
              </a:buClr>
              <a:buFont typeface="Arial"/>
              <a:buChar char="»"/>
              <a:defRPr/>
            </a:lvl5pPr>
            <a:lvl6pPr marL="2514600" indent="-76200" algn="l" rtl="0">
              <a:spcBef>
                <a:spcPts val="480"/>
              </a:spcBef>
              <a:spcAft>
                <a:spcPts val="0"/>
              </a:spcAft>
              <a:buClr>
                <a:schemeClr val="dk1"/>
              </a:buClr>
              <a:buFont typeface="Arial"/>
              <a:buChar char="»"/>
              <a:defRPr/>
            </a:lvl6pPr>
            <a:lvl7pPr marL="2971800" indent="-76200" algn="l" rtl="0">
              <a:spcBef>
                <a:spcPts val="480"/>
              </a:spcBef>
              <a:spcAft>
                <a:spcPts val="0"/>
              </a:spcAft>
              <a:buClr>
                <a:schemeClr val="dk1"/>
              </a:buClr>
              <a:buFont typeface="Arial"/>
              <a:buChar char="»"/>
              <a:defRPr/>
            </a:lvl7pPr>
            <a:lvl8pPr marL="3429000" indent="-76200" algn="l" rtl="0">
              <a:spcBef>
                <a:spcPts val="480"/>
              </a:spcBef>
              <a:spcAft>
                <a:spcPts val="0"/>
              </a:spcAft>
              <a:buClr>
                <a:schemeClr val="dk1"/>
              </a:buClr>
              <a:buFont typeface="Arial"/>
              <a:buChar char="»"/>
              <a:defRPr/>
            </a:lvl8pPr>
            <a:lvl9pPr marL="3886200" indent="-76200" algn="l" rtl="0">
              <a:spcBef>
                <a:spcPts val="480"/>
              </a:spcBef>
              <a:spcAft>
                <a:spcPts val="0"/>
              </a:spcAft>
              <a:buClr>
                <a:schemeClr val="dk1"/>
              </a:buClr>
              <a:buFont typeface="Arial"/>
              <a:buChar char="»"/>
              <a:defRPr/>
            </a:lvl9pPr>
          </a:lstStyle>
          <a:p>
            <a:endParaRPr/>
          </a:p>
        </p:txBody>
      </p:sp>
      <p:sp>
        <p:nvSpPr>
          <p:cNvPr id="51" name="Shape 51"/>
          <p:cNvSpPr txBox="1">
            <a:spLocks noGrp="1"/>
          </p:cNvSpPr>
          <p:nvPr>
            <p:ph type="body" idx="2"/>
          </p:nvPr>
        </p:nvSpPr>
        <p:spPr>
          <a:xfrm>
            <a:off x="4648200" y="2057400"/>
            <a:ext cx="3809999" cy="3809999"/>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76200" algn="l" rtl="0">
              <a:spcBef>
                <a:spcPts val="480"/>
              </a:spcBef>
              <a:spcAft>
                <a:spcPts val="0"/>
              </a:spcAft>
              <a:buClr>
                <a:schemeClr val="dk1"/>
              </a:buClr>
              <a:buFont typeface="Arial"/>
              <a:buChar char="–"/>
              <a:defRPr/>
            </a:lvl4pPr>
            <a:lvl5pPr marL="2057400" indent="-76200" algn="l" rtl="0">
              <a:spcBef>
                <a:spcPts val="480"/>
              </a:spcBef>
              <a:spcAft>
                <a:spcPts val="0"/>
              </a:spcAft>
              <a:buClr>
                <a:schemeClr val="dk1"/>
              </a:buClr>
              <a:buFont typeface="Arial"/>
              <a:buChar char="»"/>
              <a:defRPr/>
            </a:lvl5pPr>
            <a:lvl6pPr marL="2514600" indent="-76200" algn="l" rtl="0">
              <a:spcBef>
                <a:spcPts val="480"/>
              </a:spcBef>
              <a:spcAft>
                <a:spcPts val="0"/>
              </a:spcAft>
              <a:buClr>
                <a:schemeClr val="dk1"/>
              </a:buClr>
              <a:buFont typeface="Arial"/>
              <a:buChar char="»"/>
              <a:defRPr/>
            </a:lvl6pPr>
            <a:lvl7pPr marL="2971800" indent="-76200" algn="l" rtl="0">
              <a:spcBef>
                <a:spcPts val="480"/>
              </a:spcBef>
              <a:spcAft>
                <a:spcPts val="0"/>
              </a:spcAft>
              <a:buClr>
                <a:schemeClr val="dk1"/>
              </a:buClr>
              <a:buFont typeface="Arial"/>
              <a:buChar char="»"/>
              <a:defRPr/>
            </a:lvl7pPr>
            <a:lvl8pPr marL="3429000" indent="-76200" algn="l" rtl="0">
              <a:spcBef>
                <a:spcPts val="480"/>
              </a:spcBef>
              <a:spcAft>
                <a:spcPts val="0"/>
              </a:spcAft>
              <a:buClr>
                <a:schemeClr val="dk1"/>
              </a:buClr>
              <a:buFont typeface="Arial"/>
              <a:buChar char="»"/>
              <a:defRPr/>
            </a:lvl8pPr>
            <a:lvl9pPr marL="3886200" indent="-76200" algn="l" rtl="0">
              <a:spcBef>
                <a:spcPts val="480"/>
              </a:spcBef>
              <a:spcAft>
                <a:spcPts val="0"/>
              </a:spcAft>
              <a:buClr>
                <a:schemeClr val="dk1"/>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230" name="Shape 2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Arial"/>
              <a:buNone/>
              <a:defRPr/>
            </a:lvl1pPr>
            <a:lvl2pPr marL="457200" marR="0" indent="0" algn="ctr" rtl="0">
              <a:spcBef>
                <a:spcPts val="48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80"/>
              </a:spcBef>
              <a:spcAft>
                <a:spcPts val="0"/>
              </a:spcAft>
              <a:buClr>
                <a:schemeClr val="dk1"/>
              </a:buClr>
              <a:buFont typeface="Arial"/>
              <a:buNone/>
              <a:defRPr/>
            </a:lvl4pPr>
            <a:lvl5pPr marL="1828800" marR="0" indent="0" algn="ctr" rtl="0">
              <a:spcBef>
                <a:spcPts val="480"/>
              </a:spcBef>
              <a:spcAft>
                <a:spcPts val="0"/>
              </a:spcAft>
              <a:buClr>
                <a:schemeClr val="dk1"/>
              </a:buClr>
              <a:buFont typeface="Arial"/>
              <a:buNone/>
              <a:defRPr/>
            </a:lvl5pPr>
            <a:lvl6pPr marL="2286000" marR="0" indent="0" algn="ctr" rtl="0">
              <a:spcBef>
                <a:spcPts val="480"/>
              </a:spcBef>
              <a:spcAft>
                <a:spcPts val="0"/>
              </a:spcAft>
              <a:buClr>
                <a:schemeClr val="dk1"/>
              </a:buClr>
              <a:buFont typeface="Arial"/>
              <a:buNone/>
              <a:defRPr/>
            </a:lvl6pPr>
            <a:lvl7pPr marL="2743200" marR="0" indent="0" algn="ctr" rtl="0">
              <a:spcBef>
                <a:spcPts val="480"/>
              </a:spcBef>
              <a:spcAft>
                <a:spcPts val="0"/>
              </a:spcAft>
              <a:buClr>
                <a:schemeClr val="dk1"/>
              </a:buClr>
              <a:buFont typeface="Arial"/>
              <a:buNone/>
              <a:defRPr/>
            </a:lvl7pPr>
            <a:lvl8pPr marL="3200400" marR="0" indent="0" algn="ctr" rtl="0">
              <a:spcBef>
                <a:spcPts val="480"/>
              </a:spcBef>
              <a:spcAft>
                <a:spcPts val="0"/>
              </a:spcAft>
              <a:buClr>
                <a:schemeClr val="dk1"/>
              </a:buClr>
              <a:buFont typeface="Arial"/>
              <a:buNone/>
              <a:defRPr/>
            </a:lvl8pPr>
            <a:lvl9pPr marL="3657600" marR="0" indent="0" algn="ctr" rtl="0">
              <a:spcBef>
                <a:spcPts val="480"/>
              </a:spcBef>
              <a:spcAft>
                <a:spcPts val="0"/>
              </a:spcAft>
              <a:buClr>
                <a:schemeClr val="dk1"/>
              </a:buClr>
              <a:buFont typeface="Arial"/>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33" name="Shape 233"/>
          <p:cNvSpPr txBox="1">
            <a:spLocks noGrp="1"/>
          </p:cNvSpPr>
          <p:nvPr>
            <p:ph type="body" idx="1"/>
          </p:nvPr>
        </p:nvSpPr>
        <p:spPr>
          <a:xfrm>
            <a:off x="685800" y="2057400"/>
            <a:ext cx="7772400" cy="3809999"/>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76200" algn="l" rtl="0">
              <a:spcBef>
                <a:spcPts val="480"/>
              </a:spcBef>
              <a:spcAft>
                <a:spcPts val="0"/>
              </a:spcAft>
              <a:buClr>
                <a:schemeClr val="dk1"/>
              </a:buClr>
              <a:buFont typeface="Arial"/>
              <a:buChar char="–"/>
              <a:defRPr/>
            </a:lvl4pPr>
            <a:lvl5pPr marL="2057400" indent="-76200" algn="l" rtl="0">
              <a:spcBef>
                <a:spcPts val="480"/>
              </a:spcBef>
              <a:spcAft>
                <a:spcPts val="0"/>
              </a:spcAft>
              <a:buClr>
                <a:schemeClr val="dk1"/>
              </a:buClr>
              <a:buFont typeface="Arial"/>
              <a:buChar char="»"/>
              <a:defRPr/>
            </a:lvl5pPr>
            <a:lvl6pPr marL="2514600" indent="-76200" algn="l" rtl="0">
              <a:spcBef>
                <a:spcPts val="480"/>
              </a:spcBef>
              <a:spcAft>
                <a:spcPts val="0"/>
              </a:spcAft>
              <a:buClr>
                <a:schemeClr val="dk1"/>
              </a:buClr>
              <a:buFont typeface="Arial"/>
              <a:buChar char="»"/>
              <a:defRPr/>
            </a:lvl6pPr>
            <a:lvl7pPr marL="2971800" indent="-76200" algn="l" rtl="0">
              <a:spcBef>
                <a:spcPts val="480"/>
              </a:spcBef>
              <a:spcAft>
                <a:spcPts val="0"/>
              </a:spcAft>
              <a:buClr>
                <a:schemeClr val="dk1"/>
              </a:buClr>
              <a:buFont typeface="Arial"/>
              <a:buChar char="»"/>
              <a:defRPr/>
            </a:lvl7pPr>
            <a:lvl8pPr marL="3429000" indent="-76200" algn="l" rtl="0">
              <a:spcBef>
                <a:spcPts val="480"/>
              </a:spcBef>
              <a:spcAft>
                <a:spcPts val="0"/>
              </a:spcAft>
              <a:buClr>
                <a:schemeClr val="dk1"/>
              </a:buClr>
              <a:buFont typeface="Arial"/>
              <a:buChar char="»"/>
              <a:defRPr/>
            </a:lvl8pPr>
            <a:lvl9pPr marL="3886200" indent="-76200" algn="l" rtl="0">
              <a:spcBef>
                <a:spcPts val="480"/>
              </a:spcBef>
              <a:spcAft>
                <a:spcPts val="0"/>
              </a:spcAft>
              <a:buClr>
                <a:schemeClr val="dk1"/>
              </a:buClr>
              <a:buFont typeface="Arial"/>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6" name="Shape 2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39" name="Shape 239"/>
          <p:cNvSpPr txBox="1">
            <a:spLocks noGrp="1"/>
          </p:cNvSpPr>
          <p:nvPr>
            <p:ph type="body" idx="1"/>
          </p:nvPr>
        </p:nvSpPr>
        <p:spPr>
          <a:xfrm>
            <a:off x="685800" y="2057400"/>
            <a:ext cx="3809999" cy="3809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0" name="Shape 240"/>
          <p:cNvSpPr txBox="1">
            <a:spLocks noGrp="1"/>
          </p:cNvSpPr>
          <p:nvPr>
            <p:ph type="body" idx="2"/>
          </p:nvPr>
        </p:nvSpPr>
        <p:spPr>
          <a:xfrm>
            <a:off x="4648200" y="2057400"/>
            <a:ext cx="3809999" cy="3809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3" name="Shape 24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44" name="Shape 24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5" name="Shape 24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46" name="Shape 24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2" name="Shape 25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3" name="Shape 25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6" name="Shape 256"/>
          <p:cNvSpPr>
            <a:spLocks noGrp="1"/>
          </p:cNvSpPr>
          <p:nvPr>
            <p:ph type="pic" idx="2"/>
          </p:nvPr>
        </p:nvSpPr>
        <p:spPr>
          <a:xfrm>
            <a:off x="1792288" y="612775"/>
            <a:ext cx="5486399" cy="4114800"/>
          </a:xfrm>
          <a:prstGeom prst="rect">
            <a:avLst/>
          </a:prstGeom>
          <a:noFill/>
          <a:ln>
            <a:noFill/>
          </a:ln>
        </p:spPr>
      </p:sp>
      <p:sp>
        <p:nvSpPr>
          <p:cNvPr id="257" name="Shape 25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3" name="Shape 23"/>
          <p:cNvSpPr txBox="1">
            <a:spLocks noGrp="1"/>
          </p:cNvSpPr>
          <p:nvPr>
            <p:ph type="body" idx="1"/>
          </p:nvPr>
        </p:nvSpPr>
        <p:spPr>
          <a:xfrm>
            <a:off x="685800" y="2057400"/>
            <a:ext cx="3809999" cy="3809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4648200" y="2057400"/>
            <a:ext cx="3809999" cy="3809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60" name="Shape 260"/>
          <p:cNvSpPr txBox="1">
            <a:spLocks noGrp="1"/>
          </p:cNvSpPr>
          <p:nvPr>
            <p:ph type="body" idx="1"/>
          </p:nvPr>
        </p:nvSpPr>
        <p:spPr>
          <a:xfrm rot="5400000">
            <a:off x="2666999" y="76199"/>
            <a:ext cx="3809999"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76200" algn="l" rtl="0">
              <a:spcBef>
                <a:spcPts val="480"/>
              </a:spcBef>
              <a:spcAft>
                <a:spcPts val="0"/>
              </a:spcAft>
              <a:buClr>
                <a:schemeClr val="dk1"/>
              </a:buClr>
              <a:buFont typeface="Arial"/>
              <a:buChar char="–"/>
              <a:defRPr/>
            </a:lvl4pPr>
            <a:lvl5pPr marL="2057400" indent="-76200" algn="l" rtl="0">
              <a:spcBef>
                <a:spcPts val="480"/>
              </a:spcBef>
              <a:spcAft>
                <a:spcPts val="0"/>
              </a:spcAft>
              <a:buClr>
                <a:schemeClr val="dk1"/>
              </a:buClr>
              <a:buFont typeface="Arial"/>
              <a:buChar char="»"/>
              <a:defRPr/>
            </a:lvl5pPr>
            <a:lvl6pPr marL="2514600" indent="-76200" algn="l" rtl="0">
              <a:spcBef>
                <a:spcPts val="480"/>
              </a:spcBef>
              <a:spcAft>
                <a:spcPts val="0"/>
              </a:spcAft>
              <a:buClr>
                <a:schemeClr val="dk1"/>
              </a:buClr>
              <a:buFont typeface="Arial"/>
              <a:buChar char="»"/>
              <a:defRPr/>
            </a:lvl6pPr>
            <a:lvl7pPr marL="2971800" indent="-76200" algn="l" rtl="0">
              <a:spcBef>
                <a:spcPts val="480"/>
              </a:spcBef>
              <a:spcAft>
                <a:spcPts val="0"/>
              </a:spcAft>
              <a:buClr>
                <a:schemeClr val="dk1"/>
              </a:buClr>
              <a:buFont typeface="Arial"/>
              <a:buChar char="»"/>
              <a:defRPr/>
            </a:lvl7pPr>
            <a:lvl8pPr marL="3429000" indent="-76200" algn="l" rtl="0">
              <a:spcBef>
                <a:spcPts val="480"/>
              </a:spcBef>
              <a:spcAft>
                <a:spcPts val="0"/>
              </a:spcAft>
              <a:buClr>
                <a:schemeClr val="dk1"/>
              </a:buClr>
              <a:buFont typeface="Arial"/>
              <a:buChar char="»"/>
              <a:defRPr/>
            </a:lvl8pPr>
            <a:lvl9pPr marL="3886200" indent="-76200" algn="l" rtl="0">
              <a:spcBef>
                <a:spcPts val="480"/>
              </a:spcBef>
              <a:spcAft>
                <a:spcPts val="0"/>
              </a:spcAft>
              <a:buClr>
                <a:schemeClr val="dk1"/>
              </a:buClr>
              <a:buFont typeface="Arial"/>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rot="5400000">
            <a:off x="4972050" y="2381249"/>
            <a:ext cx="5029199" cy="19431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63" name="Shape 263"/>
          <p:cNvSpPr txBox="1">
            <a:spLocks noGrp="1"/>
          </p:cNvSpPr>
          <p:nvPr>
            <p:ph type="body" idx="1"/>
          </p:nvPr>
        </p:nvSpPr>
        <p:spPr>
          <a:xfrm rot="5400000">
            <a:off x="1009650" y="514349"/>
            <a:ext cx="5029199" cy="56769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76200" algn="l" rtl="0">
              <a:spcBef>
                <a:spcPts val="480"/>
              </a:spcBef>
              <a:spcAft>
                <a:spcPts val="0"/>
              </a:spcAft>
              <a:buClr>
                <a:schemeClr val="dk1"/>
              </a:buClr>
              <a:buFont typeface="Arial"/>
              <a:buChar char="–"/>
              <a:defRPr/>
            </a:lvl4pPr>
            <a:lvl5pPr marL="2057400" indent="-76200" algn="l" rtl="0">
              <a:spcBef>
                <a:spcPts val="480"/>
              </a:spcBef>
              <a:spcAft>
                <a:spcPts val="0"/>
              </a:spcAft>
              <a:buClr>
                <a:schemeClr val="dk1"/>
              </a:buClr>
              <a:buFont typeface="Arial"/>
              <a:buChar char="»"/>
              <a:defRPr/>
            </a:lvl5pPr>
            <a:lvl6pPr marL="2514600" indent="-76200" algn="l" rtl="0">
              <a:spcBef>
                <a:spcPts val="480"/>
              </a:spcBef>
              <a:spcAft>
                <a:spcPts val="0"/>
              </a:spcAft>
              <a:buClr>
                <a:schemeClr val="dk1"/>
              </a:buClr>
              <a:buFont typeface="Arial"/>
              <a:buChar char="»"/>
              <a:defRPr/>
            </a:lvl6pPr>
            <a:lvl7pPr marL="2971800" indent="-76200" algn="l" rtl="0">
              <a:spcBef>
                <a:spcPts val="480"/>
              </a:spcBef>
              <a:spcAft>
                <a:spcPts val="0"/>
              </a:spcAft>
              <a:buClr>
                <a:schemeClr val="dk1"/>
              </a:buClr>
              <a:buFont typeface="Arial"/>
              <a:buChar char="»"/>
              <a:defRPr/>
            </a:lvl7pPr>
            <a:lvl8pPr marL="3429000" indent="-76200" algn="l" rtl="0">
              <a:spcBef>
                <a:spcPts val="480"/>
              </a:spcBef>
              <a:spcAft>
                <a:spcPts val="0"/>
              </a:spcAft>
              <a:buClr>
                <a:schemeClr val="dk1"/>
              </a:buClr>
              <a:buFont typeface="Arial"/>
              <a:buChar char="»"/>
              <a:defRPr/>
            </a:lvl8pPr>
            <a:lvl9pPr marL="3886200" indent="-76200" algn="l" rtl="0">
              <a:spcBef>
                <a:spcPts val="480"/>
              </a:spcBef>
              <a:spcAft>
                <a:spcPts val="0"/>
              </a:spcAft>
              <a:buClr>
                <a:schemeClr val="dk1"/>
              </a:buClr>
              <a:buFont typeface="Arial"/>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67438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37903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476295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44378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30952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98670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26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791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8" name="Shape 2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0" name="Shape 3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58515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8259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838200"/>
            <a:ext cx="1943100" cy="5029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838200"/>
            <a:ext cx="5676900" cy="5029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69888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8382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2057400"/>
            <a:ext cx="3810000" cy="3810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057400"/>
            <a:ext cx="3810000" cy="3810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5193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2"/>
          </p:nvPr>
        </p:nvSpPr>
        <p:spPr>
          <a:xfrm>
            <a:off x="1792288" y="612775"/>
            <a:ext cx="5486399" cy="4114800"/>
          </a:xfrm>
          <a:prstGeom prst="rect">
            <a:avLst/>
          </a:prstGeom>
          <a:noFill/>
          <a:ln>
            <a:noFill/>
          </a:ln>
        </p:spPr>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4" name="Shape 44"/>
          <p:cNvSpPr txBox="1">
            <a:spLocks noGrp="1"/>
          </p:cNvSpPr>
          <p:nvPr>
            <p:ph type="body" idx="1"/>
          </p:nvPr>
        </p:nvSpPr>
        <p:spPr>
          <a:xfrm rot="5400000">
            <a:off x="2666999" y="76199"/>
            <a:ext cx="3809999"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76200" algn="l" rtl="0">
              <a:spcBef>
                <a:spcPts val="480"/>
              </a:spcBef>
              <a:spcAft>
                <a:spcPts val="0"/>
              </a:spcAft>
              <a:buClr>
                <a:schemeClr val="dk1"/>
              </a:buClr>
              <a:buFont typeface="Arial"/>
              <a:buChar char="–"/>
              <a:defRPr/>
            </a:lvl4pPr>
            <a:lvl5pPr marL="2057400" indent="-76200" algn="l" rtl="0">
              <a:spcBef>
                <a:spcPts val="480"/>
              </a:spcBef>
              <a:spcAft>
                <a:spcPts val="0"/>
              </a:spcAft>
              <a:buClr>
                <a:schemeClr val="dk1"/>
              </a:buClr>
              <a:buFont typeface="Arial"/>
              <a:buChar char="»"/>
              <a:defRPr/>
            </a:lvl5pPr>
            <a:lvl6pPr marL="2514600" indent="-76200" algn="l" rtl="0">
              <a:spcBef>
                <a:spcPts val="480"/>
              </a:spcBef>
              <a:spcAft>
                <a:spcPts val="0"/>
              </a:spcAft>
              <a:buClr>
                <a:schemeClr val="dk1"/>
              </a:buClr>
              <a:buFont typeface="Arial"/>
              <a:buChar char="»"/>
              <a:defRPr/>
            </a:lvl6pPr>
            <a:lvl7pPr marL="2971800" indent="-76200" algn="l" rtl="0">
              <a:spcBef>
                <a:spcPts val="480"/>
              </a:spcBef>
              <a:spcAft>
                <a:spcPts val="0"/>
              </a:spcAft>
              <a:buClr>
                <a:schemeClr val="dk1"/>
              </a:buClr>
              <a:buFont typeface="Arial"/>
              <a:buChar char="»"/>
              <a:defRPr/>
            </a:lvl7pPr>
            <a:lvl8pPr marL="3429000" indent="-76200" algn="l" rtl="0">
              <a:spcBef>
                <a:spcPts val="480"/>
              </a:spcBef>
              <a:spcAft>
                <a:spcPts val="0"/>
              </a:spcAft>
              <a:buClr>
                <a:schemeClr val="dk1"/>
              </a:buClr>
              <a:buFont typeface="Arial"/>
              <a:buChar char="»"/>
              <a:defRPr/>
            </a:lvl8pPr>
            <a:lvl9pPr marL="3886200" indent="-76200" algn="l" rtl="0">
              <a:spcBef>
                <a:spcPts val="480"/>
              </a:spcBef>
              <a:spcAft>
                <a:spcPts val="0"/>
              </a:spcAft>
              <a:buClr>
                <a:schemeClr val="dk1"/>
              </a:buClr>
              <a:buFont typeface="Aria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垂直排列标题与文本">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972050" y="2381249"/>
            <a:ext cx="5029199" cy="19431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7" name="Shape 47"/>
          <p:cNvSpPr txBox="1">
            <a:spLocks noGrp="1"/>
          </p:cNvSpPr>
          <p:nvPr>
            <p:ph type="body" idx="1"/>
          </p:nvPr>
        </p:nvSpPr>
        <p:spPr>
          <a:xfrm rot="5400000">
            <a:off x="1009650" y="514349"/>
            <a:ext cx="5029199" cy="56769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Arial"/>
              <a:buChar char="•"/>
              <a:defRPr/>
            </a:lvl1pPr>
            <a:lvl2pPr marL="742950" indent="-133350" algn="l" rtl="0">
              <a:spcBef>
                <a:spcPts val="48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76200" algn="l" rtl="0">
              <a:spcBef>
                <a:spcPts val="480"/>
              </a:spcBef>
              <a:spcAft>
                <a:spcPts val="0"/>
              </a:spcAft>
              <a:buClr>
                <a:schemeClr val="dk1"/>
              </a:buClr>
              <a:buFont typeface="Arial"/>
              <a:buChar char="–"/>
              <a:defRPr/>
            </a:lvl4pPr>
            <a:lvl5pPr marL="2057400" indent="-76200" algn="l" rtl="0">
              <a:spcBef>
                <a:spcPts val="480"/>
              </a:spcBef>
              <a:spcAft>
                <a:spcPts val="0"/>
              </a:spcAft>
              <a:buClr>
                <a:schemeClr val="dk1"/>
              </a:buClr>
              <a:buFont typeface="Arial"/>
              <a:buChar char="»"/>
              <a:defRPr/>
            </a:lvl5pPr>
            <a:lvl6pPr marL="2514600" indent="-76200" algn="l" rtl="0">
              <a:spcBef>
                <a:spcPts val="480"/>
              </a:spcBef>
              <a:spcAft>
                <a:spcPts val="0"/>
              </a:spcAft>
              <a:buClr>
                <a:schemeClr val="dk1"/>
              </a:buClr>
              <a:buFont typeface="Arial"/>
              <a:buChar char="»"/>
              <a:defRPr/>
            </a:lvl6pPr>
            <a:lvl7pPr marL="2971800" indent="-76200" algn="l" rtl="0">
              <a:spcBef>
                <a:spcPts val="480"/>
              </a:spcBef>
              <a:spcAft>
                <a:spcPts val="0"/>
              </a:spcAft>
              <a:buClr>
                <a:schemeClr val="dk1"/>
              </a:buClr>
              <a:buFont typeface="Arial"/>
              <a:buChar char="»"/>
              <a:defRPr/>
            </a:lvl7pPr>
            <a:lvl8pPr marL="3429000" indent="-76200" algn="l" rtl="0">
              <a:spcBef>
                <a:spcPts val="480"/>
              </a:spcBef>
              <a:spcAft>
                <a:spcPts val="0"/>
              </a:spcAft>
              <a:buClr>
                <a:schemeClr val="dk1"/>
              </a:buClr>
              <a:buFont typeface="Arial"/>
              <a:buChar char="»"/>
              <a:defRPr/>
            </a:lvl8pPr>
            <a:lvl9pPr marL="3886200" indent="-76200" algn="l" rtl="0">
              <a:spcBef>
                <a:spcPts val="480"/>
              </a:spcBef>
              <a:spcAft>
                <a:spcPts val="0"/>
              </a:spcAft>
              <a:buClr>
                <a:schemeClr val="dk1"/>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85800" y="2057400"/>
            <a:ext cx="7772400" cy="3809999"/>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Arial"/>
              <a:buChar char="•"/>
              <a:defRPr/>
            </a:lvl1pPr>
            <a:lvl2pPr marL="742950" marR="0" indent="-133350" algn="l" rtl="0">
              <a:spcBef>
                <a:spcPts val="48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76200" algn="l" rtl="0">
              <a:spcBef>
                <a:spcPts val="480"/>
              </a:spcBef>
              <a:spcAft>
                <a:spcPts val="0"/>
              </a:spcAft>
              <a:buClr>
                <a:schemeClr val="dk1"/>
              </a:buClr>
              <a:buFont typeface="Arial"/>
              <a:buChar char="–"/>
              <a:defRPr/>
            </a:lvl4pPr>
            <a:lvl5pPr marL="2057400" marR="0" indent="-76200" algn="l" rtl="0">
              <a:spcBef>
                <a:spcPts val="480"/>
              </a:spcBef>
              <a:spcAft>
                <a:spcPts val="0"/>
              </a:spcAft>
              <a:buClr>
                <a:schemeClr val="dk1"/>
              </a:buClr>
              <a:buFont typeface="Arial"/>
              <a:buChar char="»"/>
              <a:defRPr/>
            </a:lvl5pPr>
            <a:lvl6pPr marL="2514600" marR="0" indent="-76200" algn="l" rtl="0">
              <a:spcBef>
                <a:spcPts val="480"/>
              </a:spcBef>
              <a:spcAft>
                <a:spcPts val="0"/>
              </a:spcAft>
              <a:buClr>
                <a:schemeClr val="dk1"/>
              </a:buClr>
              <a:buFont typeface="Arial"/>
              <a:buChar char="»"/>
              <a:defRPr/>
            </a:lvl6pPr>
            <a:lvl7pPr marL="2971800" marR="0" indent="-76200" algn="l" rtl="0">
              <a:spcBef>
                <a:spcPts val="480"/>
              </a:spcBef>
              <a:spcAft>
                <a:spcPts val="0"/>
              </a:spcAft>
              <a:buClr>
                <a:schemeClr val="dk1"/>
              </a:buClr>
              <a:buFont typeface="Arial"/>
              <a:buChar char="»"/>
              <a:defRPr/>
            </a:lvl7pPr>
            <a:lvl8pPr marL="3429000" marR="0" indent="-76200" algn="l" rtl="0">
              <a:spcBef>
                <a:spcPts val="480"/>
              </a:spcBef>
              <a:spcAft>
                <a:spcPts val="0"/>
              </a:spcAft>
              <a:buClr>
                <a:schemeClr val="dk1"/>
              </a:buClr>
              <a:buFont typeface="Arial"/>
              <a:buChar char="»"/>
              <a:defRPr/>
            </a:lvl8pPr>
            <a:lvl9pPr marL="3886200" marR="0" indent="-76200" algn="l" rtl="0">
              <a:spcBef>
                <a:spcPts val="480"/>
              </a:spcBef>
              <a:spcAft>
                <a:spcPts val="0"/>
              </a:spcAft>
              <a:buClr>
                <a:schemeClr val="dk1"/>
              </a:buClr>
              <a:buFont typeface="Arial"/>
              <a:buChar char="»"/>
              <a:defRPr/>
            </a:lvl9pPr>
          </a:lstStyle>
          <a:p>
            <a:endParaRPr/>
          </a:p>
        </p:txBody>
      </p:sp>
      <p:pic>
        <p:nvPicPr>
          <p:cNvPr id="11" name="Shape 11"/>
          <p:cNvPicPr preferRelativeResize="0"/>
          <p:nvPr/>
        </p:nvPicPr>
        <p:blipFill rotWithShape="1">
          <a:blip r:embed="rId12">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pic>
        <p:nvPicPr>
          <p:cNvPr id="225" name="Shape 225"/>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226" name="Shape 226"/>
          <p:cNvSpPr txBox="1">
            <a:spLocks noGrp="1"/>
          </p:cNvSpPr>
          <p:nvPr>
            <p:ph type="title"/>
          </p:nvPr>
        </p:nvSpPr>
        <p:spPr>
          <a:xfrm>
            <a:off x="685800" y="838200"/>
            <a:ext cx="7772400" cy="11430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227" name="Shape 227"/>
          <p:cNvSpPr txBox="1">
            <a:spLocks noGrp="1"/>
          </p:cNvSpPr>
          <p:nvPr>
            <p:ph type="body" idx="1"/>
          </p:nvPr>
        </p:nvSpPr>
        <p:spPr>
          <a:xfrm>
            <a:off x="685800" y="2057400"/>
            <a:ext cx="7772400" cy="3809999"/>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Arial"/>
              <a:buChar char="•"/>
              <a:defRPr/>
            </a:lvl1pPr>
            <a:lvl2pPr marL="742950" marR="0" indent="-133350" algn="l" rtl="0">
              <a:spcBef>
                <a:spcPts val="48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76200" algn="l" rtl="0">
              <a:spcBef>
                <a:spcPts val="480"/>
              </a:spcBef>
              <a:spcAft>
                <a:spcPts val="0"/>
              </a:spcAft>
              <a:buClr>
                <a:schemeClr val="dk1"/>
              </a:buClr>
              <a:buFont typeface="Arial"/>
              <a:buChar char="–"/>
              <a:defRPr/>
            </a:lvl4pPr>
            <a:lvl5pPr marL="2057400" marR="0" indent="-76200" algn="l" rtl="0">
              <a:spcBef>
                <a:spcPts val="480"/>
              </a:spcBef>
              <a:spcAft>
                <a:spcPts val="0"/>
              </a:spcAft>
              <a:buClr>
                <a:schemeClr val="dk1"/>
              </a:buClr>
              <a:buFont typeface="Arial"/>
              <a:buChar char="»"/>
              <a:defRPr/>
            </a:lvl5pPr>
            <a:lvl6pPr marL="2514600" marR="0" indent="-76200" algn="l" rtl="0">
              <a:spcBef>
                <a:spcPts val="480"/>
              </a:spcBef>
              <a:spcAft>
                <a:spcPts val="0"/>
              </a:spcAft>
              <a:buClr>
                <a:schemeClr val="dk1"/>
              </a:buClr>
              <a:buFont typeface="Arial"/>
              <a:buChar char="»"/>
              <a:defRPr/>
            </a:lvl6pPr>
            <a:lvl7pPr marL="2971800" marR="0" indent="-76200" algn="l" rtl="0">
              <a:spcBef>
                <a:spcPts val="480"/>
              </a:spcBef>
              <a:spcAft>
                <a:spcPts val="0"/>
              </a:spcAft>
              <a:buClr>
                <a:schemeClr val="dk1"/>
              </a:buClr>
              <a:buFont typeface="Arial"/>
              <a:buChar char="»"/>
              <a:defRPr/>
            </a:lvl7pPr>
            <a:lvl8pPr marL="3429000" marR="0" indent="-76200" algn="l" rtl="0">
              <a:spcBef>
                <a:spcPts val="480"/>
              </a:spcBef>
              <a:spcAft>
                <a:spcPts val="0"/>
              </a:spcAft>
              <a:buClr>
                <a:schemeClr val="dk1"/>
              </a:buClr>
              <a:buFont typeface="Arial"/>
              <a:buChar char="»"/>
              <a:defRPr/>
            </a:lvl8pPr>
            <a:lvl9pPr marL="3886200" marR="0" indent="-76200" algn="l" rtl="0">
              <a:spcBef>
                <a:spcPts val="48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4"/>
          <p:cNvSpPr>
            <a:spLocks noGrp="1" noChangeArrowheads="1"/>
          </p:cNvSpPr>
          <p:nvPr>
            <p:ph type="body" idx="1"/>
          </p:nvPr>
        </p:nvSpPr>
        <p:spPr bwMode="auto">
          <a:xfrm>
            <a:off x="685800" y="2057400"/>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pic>
        <p:nvPicPr>
          <p:cNvPr id="102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2949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0" fontAlgn="base" hangingPunct="0">
        <a:spcBef>
          <a:spcPct val="0"/>
        </a:spcBef>
        <a:spcAft>
          <a:spcPct val="0"/>
        </a:spcAft>
        <a:defRPr sz="2800" b="1">
          <a:solidFill>
            <a:srgbClr val="005FAA"/>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1" name="Shape 311"/>
          <p:cNvSpPr txBox="1">
            <a:spLocks noGrp="1"/>
          </p:cNvSpPr>
          <p:nvPr>
            <p:ph type="ctrTitle"/>
          </p:nvPr>
        </p:nvSpPr>
        <p:spPr>
          <a:xfrm>
            <a:off x="457200" y="1739900"/>
            <a:ext cx="8229600" cy="1422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baseline="0" dirty="0" smtClean="0">
                <a:solidFill>
                  <a:srgbClr val="005FAA"/>
                </a:solidFill>
                <a:latin typeface="Arial"/>
                <a:ea typeface="Arial"/>
                <a:cs typeface="Arial"/>
                <a:sym typeface="Arial"/>
              </a:rPr>
              <a:t>GEO CEOS meeting</a:t>
            </a:r>
            <a:br>
              <a:rPr lang="en-US" sz="4000" b="0" i="0" u="none" strike="noStrike" cap="none" baseline="0" dirty="0" smtClean="0">
                <a:solidFill>
                  <a:srgbClr val="005FAA"/>
                </a:solidFill>
                <a:latin typeface="Arial"/>
                <a:ea typeface="Arial"/>
                <a:cs typeface="Arial"/>
                <a:sym typeface="Arial"/>
              </a:rPr>
            </a:br>
            <a:r>
              <a:rPr lang="en-US" sz="3200" dirty="0" smtClean="0">
                <a:solidFill>
                  <a:srgbClr val="005FAA"/>
                </a:solidFill>
              </a:rPr>
              <a:t>--GEO Cold Regions</a:t>
            </a:r>
            <a:endParaRPr lang="en-US" sz="3200" b="0" i="0" u="none" strike="noStrike" cap="none" baseline="0" dirty="0">
              <a:solidFill>
                <a:srgbClr val="005FAA"/>
              </a:solidFill>
              <a:sym typeface="Arial"/>
            </a:endParaRPr>
          </a:p>
        </p:txBody>
      </p:sp>
      <p:sp>
        <p:nvSpPr>
          <p:cNvPr id="313" name="Shape 313"/>
          <p:cNvSpPr/>
          <p:nvPr/>
        </p:nvSpPr>
        <p:spPr>
          <a:xfrm>
            <a:off x="0" y="-274637"/>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3600" b="1" i="0" u="sng" strike="noStrike" cap="none" baseline="0">
              <a:solidFill>
                <a:schemeClr val="dk2"/>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762000"/>
            <a:ext cx="8839200" cy="5943600"/>
          </a:xfrm>
        </p:spPr>
        <p:txBody>
          <a:bodyPr/>
          <a:lstStyle/>
          <a:p>
            <a:pPr marL="457200" indent="-457200" algn="ctr" eaLnBrk="1" hangingPunct="1">
              <a:buFontTx/>
              <a:buNone/>
              <a:defRPr/>
            </a:pPr>
            <a:r>
              <a:rPr lang="en-US" altLang="ja-JP" sz="2800" b="1" dirty="0" smtClean="0">
                <a:solidFill>
                  <a:srgbClr val="005FAA"/>
                </a:solidFill>
                <a:ea typeface="MS PGothic" charset="0"/>
                <a:cs typeface="MS PGothic" charset="0"/>
              </a:rPr>
              <a:t>Aim of GEO Cold Regions</a:t>
            </a:r>
            <a:endParaRPr lang="en-US" altLang="ja-JP" dirty="0">
              <a:solidFill>
                <a:srgbClr val="3595B7"/>
              </a:solidFill>
              <a:ea typeface="MS PGothic" charset="0"/>
              <a:cs typeface="MS PGothic" charset="0"/>
            </a:endParaRPr>
          </a:p>
          <a:p>
            <a:pPr marL="457200" indent="-457200" algn="just" eaLnBrk="1" hangingPunct="1">
              <a:defRPr/>
            </a:pPr>
            <a:r>
              <a:rPr lang="en-US" dirty="0">
                <a:solidFill>
                  <a:srgbClr val="3595B7"/>
                </a:solidFill>
                <a:ea typeface="MS PGothic" charset="0"/>
                <a:cs typeface="MS PGothic" charset="0"/>
              </a:rPr>
              <a:t>E</a:t>
            </a:r>
            <a:r>
              <a:rPr lang="en-US" dirty="0" smtClean="0">
                <a:solidFill>
                  <a:srgbClr val="3595B7"/>
                </a:solidFill>
                <a:ea typeface="ＭＳ Ｐゴシック" charset="0"/>
              </a:rPr>
              <a:t>asy </a:t>
            </a:r>
            <a:r>
              <a:rPr lang="en-US" dirty="0">
                <a:solidFill>
                  <a:srgbClr val="3595B7"/>
                </a:solidFill>
                <a:ea typeface="ＭＳ Ｐゴシック" charset="0"/>
              </a:rPr>
              <a:t>access to </a:t>
            </a:r>
            <a:r>
              <a:rPr lang="en-US" dirty="0" smtClean="0">
                <a:solidFill>
                  <a:srgbClr val="3595B7"/>
                </a:solidFill>
                <a:ea typeface="ＭＳ Ｐゴシック" charset="0"/>
              </a:rPr>
              <a:t>cold regions observations </a:t>
            </a:r>
            <a:r>
              <a:rPr lang="en-US" dirty="0">
                <a:solidFill>
                  <a:srgbClr val="3595B7"/>
                </a:solidFill>
                <a:ea typeface="ＭＳ Ｐゴシック" charset="0"/>
              </a:rPr>
              <a:t>and environmental information products by users across the </a:t>
            </a:r>
            <a:r>
              <a:rPr lang="en-US" dirty="0" smtClean="0">
                <a:solidFill>
                  <a:srgbClr val="3595B7"/>
                </a:solidFill>
                <a:ea typeface="ＭＳ Ｐゴシック" charset="0"/>
              </a:rPr>
              <a:t>globe</a:t>
            </a:r>
          </a:p>
          <a:p>
            <a:pPr marL="457200" indent="-457200" algn="just" eaLnBrk="1" hangingPunct="1">
              <a:defRPr/>
            </a:pPr>
            <a:r>
              <a:rPr lang="en-US" dirty="0">
                <a:solidFill>
                  <a:srgbClr val="3595B7"/>
                </a:solidFill>
                <a:ea typeface="ＭＳ Ｐゴシック" charset="0"/>
              </a:rPr>
              <a:t>S</a:t>
            </a:r>
            <a:r>
              <a:rPr lang="en-US" dirty="0" smtClean="0">
                <a:solidFill>
                  <a:srgbClr val="3595B7"/>
                </a:solidFill>
                <a:ea typeface="ＭＳ Ｐゴシック" charset="0"/>
              </a:rPr>
              <a:t>trengthen </a:t>
            </a:r>
            <a:r>
              <a:rPr lang="en-US" dirty="0">
                <a:solidFill>
                  <a:srgbClr val="3595B7"/>
                </a:solidFill>
                <a:ea typeface="ＭＳ Ｐゴシック" charset="0"/>
              </a:rPr>
              <a:t>synergies among the activities of the Environmental, Climate and </a:t>
            </a:r>
            <a:r>
              <a:rPr lang="en-US" dirty="0" err="1">
                <a:solidFill>
                  <a:srgbClr val="3595B7"/>
                </a:solidFill>
                <a:ea typeface="ＭＳ Ｐゴシック" charset="0"/>
              </a:rPr>
              <a:t>Cryospheric</a:t>
            </a:r>
            <a:r>
              <a:rPr lang="en-US" dirty="0">
                <a:solidFill>
                  <a:srgbClr val="3595B7"/>
                </a:solidFill>
                <a:ea typeface="ＭＳ Ｐゴシック" charset="0"/>
              </a:rPr>
              <a:t> communities across poles and mountain Cold Regions</a:t>
            </a:r>
            <a:r>
              <a:rPr lang="nb-NO" dirty="0" smtClean="0">
                <a:solidFill>
                  <a:srgbClr val="3595B7"/>
                </a:solidFill>
                <a:ea typeface="ＭＳ Ｐゴシック" charset="0"/>
              </a:rPr>
              <a:t> </a:t>
            </a:r>
          </a:p>
          <a:p>
            <a:pPr marL="457200" indent="-457200" algn="just" eaLnBrk="1" hangingPunct="1">
              <a:defRPr/>
            </a:pPr>
            <a:r>
              <a:rPr lang="en-US" dirty="0">
                <a:solidFill>
                  <a:srgbClr val="3595B7"/>
                </a:solidFill>
                <a:ea typeface="ＭＳ Ｐゴシック" charset="0"/>
              </a:rPr>
              <a:t>O</a:t>
            </a:r>
            <a:r>
              <a:rPr lang="en-US" dirty="0" smtClean="0">
                <a:solidFill>
                  <a:srgbClr val="3595B7"/>
                </a:solidFill>
                <a:ea typeface="ＭＳ Ｐゴシック" charset="0"/>
              </a:rPr>
              <a:t>ffer </a:t>
            </a:r>
            <a:r>
              <a:rPr lang="en-US" dirty="0">
                <a:solidFill>
                  <a:srgbClr val="3595B7"/>
                </a:solidFill>
                <a:ea typeface="ＭＳ Ｐゴシック" charset="0"/>
              </a:rPr>
              <a:t>a global interface for existing programs, allowing them to reach communities outside their own membership domains and create synergies among different activities/programs</a:t>
            </a:r>
            <a:r>
              <a:rPr lang="nb-NO" dirty="0" smtClean="0">
                <a:solidFill>
                  <a:srgbClr val="3595B7"/>
                </a:solidFill>
                <a:ea typeface="ＭＳ Ｐゴシック" charset="0"/>
              </a:rPr>
              <a:t> </a:t>
            </a:r>
            <a:endParaRPr lang="nb-NO" dirty="0">
              <a:solidFill>
                <a:srgbClr val="3595B7"/>
              </a:solidFill>
              <a:ea typeface="ＭＳ Ｐゴシック" charset="0"/>
            </a:endParaRPr>
          </a:p>
          <a:p>
            <a:pPr marL="457200" indent="-457200" eaLnBrk="1" hangingPunct="1">
              <a:defRPr/>
            </a:pPr>
            <a:endParaRPr lang="en-US" altLang="ja-JP" dirty="0">
              <a:solidFill>
                <a:srgbClr val="3595B7"/>
              </a:solidFill>
              <a:ea typeface="MS PGothic" charset="0"/>
              <a:cs typeface="MS PGothic" charset="0"/>
            </a:endParaRPr>
          </a:p>
        </p:txBody>
      </p:sp>
      <p:pic>
        <p:nvPicPr>
          <p:cNvPr id="17410" name="Bilde 5" descr="4_25_hardangerjokulen_landsat_543_03_73_61_ly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19600"/>
            <a:ext cx="2847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Bilde 6" descr="Liss på B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19600"/>
            <a:ext cx="1925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kstSylinder 9"/>
          <p:cNvSpPr txBox="1">
            <a:spLocks noChangeArrowheads="1"/>
          </p:cNvSpPr>
          <p:nvPr/>
        </p:nvSpPr>
        <p:spPr bwMode="auto">
          <a:xfrm>
            <a:off x="3567113" y="6519863"/>
            <a:ext cx="1111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u="sng">
                <a:solidFill>
                  <a:schemeClr val="tx2"/>
                </a:solidFill>
                <a:latin typeface="Tahoma" panose="020B0604030504040204" pitchFamily="34" charset="0"/>
                <a:ea typeface="MS PGothic" panose="020B0600070205080204" pitchFamily="34" charset="-128"/>
              </a:defRPr>
            </a:lvl1pPr>
            <a:lvl2pPr marL="742950" indent="-285750" eaLnBrk="0" hangingPunct="0">
              <a:defRPr sz="2000" b="1" u="sng">
                <a:solidFill>
                  <a:schemeClr val="tx2"/>
                </a:solidFill>
                <a:latin typeface="Tahoma" panose="020B0604030504040204" pitchFamily="34" charset="0"/>
                <a:ea typeface="MS PGothic" panose="020B0600070205080204" pitchFamily="34" charset="-128"/>
              </a:defRPr>
            </a:lvl2pPr>
            <a:lvl3pPr marL="1143000" indent="-228600" eaLnBrk="0" hangingPunct="0">
              <a:defRPr sz="2000" b="1" u="sng">
                <a:solidFill>
                  <a:schemeClr val="tx2"/>
                </a:solidFill>
                <a:latin typeface="Tahoma" panose="020B0604030504040204" pitchFamily="34" charset="0"/>
                <a:ea typeface="MS PGothic" panose="020B0600070205080204" pitchFamily="34" charset="-128"/>
              </a:defRPr>
            </a:lvl3pPr>
            <a:lvl4pPr marL="1600200" indent="-228600" eaLnBrk="0" hangingPunct="0">
              <a:defRPr sz="2000" b="1" u="sng">
                <a:solidFill>
                  <a:schemeClr val="tx2"/>
                </a:solidFill>
                <a:latin typeface="Tahoma" panose="020B0604030504040204" pitchFamily="34" charset="0"/>
                <a:ea typeface="MS PGothic" panose="020B0600070205080204" pitchFamily="34" charset="-128"/>
              </a:defRPr>
            </a:lvl4pPr>
            <a:lvl5pPr marL="2057400" indent="-228600" eaLnBrk="0" hangingPunct="0">
              <a:defRPr sz="2000" b="1" u="sng">
                <a:solidFill>
                  <a:schemeClr val="tx2"/>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9pPr>
          </a:lstStyle>
          <a:p>
            <a:pPr algn="ctr" eaLnBrk="1" fontAlgn="base" hangingPunct="1">
              <a:spcBef>
                <a:spcPct val="0"/>
              </a:spcBef>
              <a:spcAft>
                <a:spcPct val="0"/>
              </a:spcAft>
            </a:pPr>
            <a:r>
              <a:rPr lang="nb-NO" altLang="zh-CN" sz="1600" u="none" kern="1200" smtClean="0">
                <a:solidFill>
                  <a:srgbClr val="FFFFFF"/>
                </a:solidFill>
              </a:rPr>
              <a:t>CryoClim</a:t>
            </a:r>
          </a:p>
        </p:txBody>
      </p:sp>
    </p:spTree>
    <p:extLst>
      <p:ext uri="{BB962C8B-B14F-4D97-AF65-F5344CB8AC3E}">
        <p14:creationId xmlns:p14="http://schemas.microsoft.com/office/powerpoint/2010/main" val="1013171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762000"/>
            <a:ext cx="8839200" cy="5943600"/>
          </a:xfrm>
        </p:spPr>
        <p:txBody>
          <a:bodyPr/>
          <a:lstStyle/>
          <a:p>
            <a:pPr marL="457200" indent="-457200" algn="ctr" eaLnBrk="1" hangingPunct="1">
              <a:buFontTx/>
              <a:buNone/>
              <a:defRPr/>
            </a:pPr>
            <a:r>
              <a:rPr lang="en-US" altLang="ja-JP" sz="2800" b="1" dirty="0" smtClean="0">
                <a:solidFill>
                  <a:srgbClr val="005FAA"/>
                </a:solidFill>
                <a:ea typeface="MS PGothic" charset="0"/>
                <a:cs typeface="MS PGothic" charset="0"/>
              </a:rPr>
              <a:t>Expectations 2015 (excerpt)</a:t>
            </a:r>
            <a:endParaRPr lang="en-US" altLang="ja-JP" dirty="0">
              <a:solidFill>
                <a:srgbClr val="3595B7"/>
              </a:solidFill>
              <a:ea typeface="MS PGothic" charset="0"/>
              <a:cs typeface="MS PGothic" charset="0"/>
            </a:endParaRPr>
          </a:p>
          <a:p>
            <a:pPr marL="457200" indent="-457200" algn="just" eaLnBrk="1" hangingPunct="1">
              <a:defRPr/>
            </a:pPr>
            <a:endParaRPr lang="fr-CH" dirty="0" smtClean="0">
              <a:solidFill>
                <a:srgbClr val="3595B7"/>
              </a:solidFill>
              <a:ea typeface="MS PGothic" charset="0"/>
              <a:cs typeface="MS PGothic" charset="0"/>
            </a:endParaRPr>
          </a:p>
          <a:p>
            <a:pPr marL="457200" indent="-457200" algn="just" eaLnBrk="1" hangingPunct="1">
              <a:defRPr/>
            </a:pPr>
            <a:r>
              <a:rPr lang="fr-CH" dirty="0" smtClean="0">
                <a:solidFill>
                  <a:srgbClr val="3595B7"/>
                </a:solidFill>
                <a:ea typeface="MS PGothic" charset="0"/>
                <a:cs typeface="MS PGothic" charset="0"/>
              </a:rPr>
              <a:t>(Meta) data</a:t>
            </a:r>
            <a:r>
              <a:rPr lang="nb-NO" dirty="0" smtClean="0">
                <a:solidFill>
                  <a:srgbClr val="3595B7"/>
                </a:solidFill>
                <a:ea typeface="ＭＳ Ｐゴシック" charset="0"/>
              </a:rPr>
              <a:t> exchange between archives, data sharing system, data catalogue</a:t>
            </a:r>
          </a:p>
          <a:p>
            <a:pPr marL="457200" indent="-457200" algn="just" eaLnBrk="1" hangingPunct="1">
              <a:defRPr/>
            </a:pPr>
            <a:r>
              <a:rPr lang="nb-NO" b="1" dirty="0" smtClean="0">
                <a:solidFill>
                  <a:srgbClr val="002060"/>
                </a:solidFill>
                <a:ea typeface="ＭＳ Ｐゴシック" charset="0"/>
              </a:rPr>
              <a:t>Provinding essential climate variable sea ice based on satellite passive microvawe and radar altimeter</a:t>
            </a:r>
          </a:p>
          <a:p>
            <a:pPr marL="457200" indent="-457200" algn="just" eaLnBrk="1" hangingPunct="1">
              <a:defRPr/>
            </a:pPr>
            <a:r>
              <a:rPr lang="nb-NO" dirty="0" smtClean="0">
                <a:solidFill>
                  <a:srgbClr val="3595B7"/>
                </a:solidFill>
                <a:ea typeface="ＭＳ Ｐゴシック" charset="0"/>
              </a:rPr>
              <a:t>Build the sustaining arctic observing networks (SAON)</a:t>
            </a:r>
          </a:p>
          <a:p>
            <a:pPr marL="457200" indent="-457200" algn="just" eaLnBrk="1" hangingPunct="1">
              <a:defRPr/>
            </a:pPr>
            <a:r>
              <a:rPr lang="nb-NO" dirty="0" smtClean="0">
                <a:solidFill>
                  <a:srgbClr val="3595B7"/>
                </a:solidFill>
                <a:ea typeface="ＭＳ Ｐゴシック" charset="0"/>
              </a:rPr>
              <a:t>Links between information portals</a:t>
            </a:r>
          </a:p>
          <a:p>
            <a:pPr marL="457200" indent="-457200" algn="just" eaLnBrk="1" hangingPunct="1">
              <a:defRPr/>
            </a:pPr>
            <a:r>
              <a:rPr lang="nb-NO" b="1" dirty="0" smtClean="0">
                <a:solidFill>
                  <a:srgbClr val="002060"/>
                </a:solidFill>
                <a:ea typeface="ＭＳ Ｐゴシック" charset="0"/>
              </a:rPr>
              <a:t>Permafrost monitoring through DInSAR</a:t>
            </a:r>
          </a:p>
          <a:p>
            <a:pPr marL="457200" indent="-457200" algn="just" eaLnBrk="1" hangingPunct="1">
              <a:defRPr/>
            </a:pPr>
            <a:endParaRPr lang="nb-NO" dirty="0">
              <a:solidFill>
                <a:srgbClr val="3595B7"/>
              </a:solidFill>
              <a:ea typeface="ＭＳ Ｐゴシック" charset="0"/>
            </a:endParaRPr>
          </a:p>
          <a:p>
            <a:pPr marL="457200" indent="-457200" eaLnBrk="1" hangingPunct="1">
              <a:defRPr/>
            </a:pPr>
            <a:endParaRPr lang="en-US" altLang="ja-JP" dirty="0">
              <a:solidFill>
                <a:srgbClr val="3595B7"/>
              </a:solidFill>
              <a:ea typeface="MS PGothic" charset="0"/>
              <a:cs typeface="MS PGothic" charset="0"/>
            </a:endParaRPr>
          </a:p>
        </p:txBody>
      </p:sp>
      <p:sp>
        <p:nvSpPr>
          <p:cNvPr id="17412" name="TekstSylinder 9"/>
          <p:cNvSpPr txBox="1">
            <a:spLocks noChangeArrowheads="1"/>
          </p:cNvSpPr>
          <p:nvPr/>
        </p:nvSpPr>
        <p:spPr bwMode="auto">
          <a:xfrm>
            <a:off x="3567113" y="6519863"/>
            <a:ext cx="1111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u="sng">
                <a:solidFill>
                  <a:schemeClr val="tx2"/>
                </a:solidFill>
                <a:latin typeface="Tahoma" panose="020B0604030504040204" pitchFamily="34" charset="0"/>
                <a:ea typeface="MS PGothic" panose="020B0600070205080204" pitchFamily="34" charset="-128"/>
              </a:defRPr>
            </a:lvl1pPr>
            <a:lvl2pPr marL="742950" indent="-285750" eaLnBrk="0" hangingPunct="0">
              <a:defRPr sz="2000" b="1" u="sng">
                <a:solidFill>
                  <a:schemeClr val="tx2"/>
                </a:solidFill>
                <a:latin typeface="Tahoma" panose="020B0604030504040204" pitchFamily="34" charset="0"/>
                <a:ea typeface="MS PGothic" panose="020B0600070205080204" pitchFamily="34" charset="-128"/>
              </a:defRPr>
            </a:lvl2pPr>
            <a:lvl3pPr marL="1143000" indent="-228600" eaLnBrk="0" hangingPunct="0">
              <a:defRPr sz="2000" b="1" u="sng">
                <a:solidFill>
                  <a:schemeClr val="tx2"/>
                </a:solidFill>
                <a:latin typeface="Tahoma" panose="020B0604030504040204" pitchFamily="34" charset="0"/>
                <a:ea typeface="MS PGothic" panose="020B0600070205080204" pitchFamily="34" charset="-128"/>
              </a:defRPr>
            </a:lvl3pPr>
            <a:lvl4pPr marL="1600200" indent="-228600" eaLnBrk="0" hangingPunct="0">
              <a:defRPr sz="2000" b="1" u="sng">
                <a:solidFill>
                  <a:schemeClr val="tx2"/>
                </a:solidFill>
                <a:latin typeface="Tahoma" panose="020B0604030504040204" pitchFamily="34" charset="0"/>
                <a:ea typeface="MS PGothic" panose="020B0600070205080204" pitchFamily="34" charset="-128"/>
              </a:defRPr>
            </a:lvl4pPr>
            <a:lvl5pPr marL="2057400" indent="-228600" eaLnBrk="0" hangingPunct="0">
              <a:defRPr sz="2000" b="1" u="sng">
                <a:solidFill>
                  <a:schemeClr val="tx2"/>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9pPr>
          </a:lstStyle>
          <a:p>
            <a:pPr algn="ctr" eaLnBrk="1" fontAlgn="base" hangingPunct="1">
              <a:spcBef>
                <a:spcPct val="0"/>
              </a:spcBef>
              <a:spcAft>
                <a:spcPct val="0"/>
              </a:spcAft>
            </a:pPr>
            <a:r>
              <a:rPr lang="nb-NO" altLang="zh-CN" sz="1600" u="none" kern="1200" smtClean="0">
                <a:solidFill>
                  <a:srgbClr val="FFFFFF"/>
                </a:solidFill>
              </a:rPr>
              <a:t>CryoClim</a:t>
            </a:r>
          </a:p>
        </p:txBody>
      </p:sp>
    </p:spTree>
    <p:extLst>
      <p:ext uri="{BB962C8B-B14F-4D97-AF65-F5344CB8AC3E}">
        <p14:creationId xmlns:p14="http://schemas.microsoft.com/office/powerpoint/2010/main" val="123984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2700" y="1295400"/>
            <a:ext cx="2870200" cy="5943600"/>
          </a:xfrm>
        </p:spPr>
        <p:txBody>
          <a:bodyPr/>
          <a:lstStyle/>
          <a:p>
            <a:pPr marL="0" indent="0" algn="ctr" eaLnBrk="1" hangingPunct="1">
              <a:buFontTx/>
              <a:buNone/>
              <a:defRPr/>
            </a:pPr>
            <a:r>
              <a:rPr lang="en-US" sz="2000" b="1" dirty="0" smtClean="0">
                <a:solidFill>
                  <a:srgbClr val="3595B7"/>
                </a:solidFill>
                <a:ea typeface="MS PGothic" charset="0"/>
                <a:cs typeface="MS PGothic" charset="0"/>
              </a:rPr>
              <a:t>    </a:t>
            </a:r>
            <a:r>
              <a:rPr lang="en-US" b="1" dirty="0" smtClean="0">
                <a:solidFill>
                  <a:srgbClr val="3595B7"/>
                </a:solidFill>
                <a:ea typeface="MS PGothic" charset="0"/>
                <a:cs typeface="MS PGothic" charset="0"/>
              </a:rPr>
              <a:t> Countries</a:t>
            </a:r>
          </a:p>
          <a:p>
            <a:pPr marL="400050" lvl="1" indent="0" algn="ctr" eaLnBrk="1" hangingPunct="1">
              <a:buFontTx/>
              <a:buNone/>
              <a:defRPr/>
            </a:pPr>
            <a:r>
              <a:rPr lang="en-US" sz="2000" dirty="0" smtClean="0">
                <a:solidFill>
                  <a:srgbClr val="3595B7"/>
                </a:solidFill>
                <a:ea typeface="MS PGothic" charset="0"/>
                <a:cs typeface="MS PGothic" charset="0"/>
              </a:rPr>
              <a:t>Canada</a:t>
            </a:r>
          </a:p>
          <a:p>
            <a:pPr marL="400050" lvl="1" indent="0" algn="ctr" eaLnBrk="1" hangingPunct="1">
              <a:buFontTx/>
              <a:buNone/>
              <a:defRPr/>
            </a:pPr>
            <a:r>
              <a:rPr lang="en-US" sz="2000" dirty="0" smtClean="0">
                <a:solidFill>
                  <a:srgbClr val="3595B7"/>
                </a:solidFill>
                <a:ea typeface="MS PGothic" charset="0"/>
                <a:cs typeface="MS PGothic" charset="0"/>
              </a:rPr>
              <a:t>China</a:t>
            </a:r>
          </a:p>
          <a:p>
            <a:pPr marL="400050" lvl="1" indent="0" algn="ctr" eaLnBrk="1" hangingPunct="1">
              <a:buFontTx/>
              <a:buNone/>
              <a:defRPr/>
            </a:pPr>
            <a:r>
              <a:rPr lang="en-US" sz="2000" dirty="0" smtClean="0">
                <a:solidFill>
                  <a:srgbClr val="3595B7"/>
                </a:solidFill>
                <a:ea typeface="MS PGothic" charset="0"/>
                <a:cs typeface="MS PGothic" charset="0"/>
              </a:rPr>
              <a:t>Finland</a:t>
            </a:r>
          </a:p>
          <a:p>
            <a:pPr marL="400050" lvl="1" indent="0" algn="ctr" eaLnBrk="1" hangingPunct="1">
              <a:buFontTx/>
              <a:buNone/>
              <a:defRPr/>
            </a:pPr>
            <a:r>
              <a:rPr lang="en-US" sz="2000" dirty="0" smtClean="0">
                <a:solidFill>
                  <a:srgbClr val="3595B7"/>
                </a:solidFill>
                <a:ea typeface="MS PGothic" charset="0"/>
                <a:cs typeface="MS PGothic" charset="0"/>
              </a:rPr>
              <a:t>Germany</a:t>
            </a:r>
          </a:p>
          <a:p>
            <a:pPr marL="400050" lvl="1" indent="0" algn="ctr" eaLnBrk="1" hangingPunct="1">
              <a:buFontTx/>
              <a:buNone/>
              <a:defRPr/>
            </a:pPr>
            <a:r>
              <a:rPr lang="en-US" sz="2000" dirty="0" smtClean="0">
                <a:solidFill>
                  <a:srgbClr val="3595B7"/>
                </a:solidFill>
                <a:ea typeface="MS PGothic" charset="0"/>
                <a:cs typeface="MS PGothic" charset="0"/>
              </a:rPr>
              <a:t>India</a:t>
            </a:r>
          </a:p>
          <a:p>
            <a:pPr marL="400050" lvl="1" indent="0" algn="ctr" eaLnBrk="1" hangingPunct="1">
              <a:buFontTx/>
              <a:buNone/>
              <a:defRPr/>
            </a:pPr>
            <a:r>
              <a:rPr lang="en-US" sz="2000" dirty="0" smtClean="0">
                <a:solidFill>
                  <a:srgbClr val="3595B7"/>
                </a:solidFill>
                <a:ea typeface="MS PGothic" charset="0"/>
                <a:cs typeface="MS PGothic" charset="0"/>
              </a:rPr>
              <a:t>Italy</a:t>
            </a:r>
          </a:p>
          <a:p>
            <a:pPr marL="400050" lvl="1" indent="0" algn="ctr" eaLnBrk="1" hangingPunct="1">
              <a:buFontTx/>
              <a:buNone/>
              <a:defRPr/>
            </a:pPr>
            <a:r>
              <a:rPr lang="en-US" sz="2000" dirty="0" smtClean="0">
                <a:solidFill>
                  <a:srgbClr val="3595B7"/>
                </a:solidFill>
                <a:ea typeface="MS PGothic" charset="0"/>
                <a:cs typeface="MS PGothic" charset="0"/>
              </a:rPr>
              <a:t>Japan</a:t>
            </a:r>
          </a:p>
          <a:p>
            <a:pPr marL="400050" lvl="1" indent="0" algn="ctr" eaLnBrk="1" hangingPunct="1">
              <a:buFontTx/>
              <a:buNone/>
              <a:defRPr/>
            </a:pPr>
            <a:r>
              <a:rPr lang="en-US" sz="2000" dirty="0" smtClean="0">
                <a:solidFill>
                  <a:srgbClr val="3595B7"/>
                </a:solidFill>
                <a:ea typeface="MS PGothic" charset="0"/>
                <a:cs typeface="MS PGothic" charset="0"/>
              </a:rPr>
              <a:t>Netherlands</a:t>
            </a:r>
          </a:p>
          <a:p>
            <a:pPr marL="400050" lvl="1" indent="0" algn="ctr" eaLnBrk="1" hangingPunct="1">
              <a:buFontTx/>
              <a:buNone/>
              <a:defRPr/>
            </a:pPr>
            <a:r>
              <a:rPr lang="en-US" sz="2000" dirty="0" smtClean="0">
                <a:solidFill>
                  <a:srgbClr val="3595B7"/>
                </a:solidFill>
                <a:ea typeface="MS PGothic" charset="0"/>
                <a:cs typeface="MS PGothic" charset="0"/>
              </a:rPr>
              <a:t>Norway</a:t>
            </a:r>
          </a:p>
          <a:p>
            <a:pPr marL="400050" lvl="1" indent="0" algn="ctr" eaLnBrk="1" hangingPunct="1">
              <a:buFontTx/>
              <a:buNone/>
              <a:defRPr/>
            </a:pPr>
            <a:r>
              <a:rPr lang="en-US" sz="2000" dirty="0" smtClean="0">
                <a:solidFill>
                  <a:srgbClr val="3595B7"/>
                </a:solidFill>
                <a:ea typeface="MS PGothic" charset="0"/>
                <a:cs typeface="MS PGothic" charset="0"/>
              </a:rPr>
              <a:t>Spain</a:t>
            </a:r>
          </a:p>
          <a:p>
            <a:pPr marL="400050" lvl="1" indent="0" algn="ctr" eaLnBrk="1" hangingPunct="1">
              <a:buFontTx/>
              <a:buNone/>
              <a:defRPr/>
            </a:pPr>
            <a:r>
              <a:rPr lang="en-US" sz="2000" dirty="0" smtClean="0">
                <a:solidFill>
                  <a:srgbClr val="3595B7"/>
                </a:solidFill>
                <a:ea typeface="MS PGothic" charset="0"/>
                <a:cs typeface="MS PGothic" charset="0"/>
              </a:rPr>
              <a:t>Sweden</a:t>
            </a:r>
          </a:p>
          <a:p>
            <a:pPr marL="400050" lvl="1" indent="0" algn="ctr" eaLnBrk="1" hangingPunct="1">
              <a:buFontTx/>
              <a:buNone/>
              <a:defRPr/>
            </a:pPr>
            <a:r>
              <a:rPr lang="en-US" sz="2000" dirty="0" smtClean="0">
                <a:solidFill>
                  <a:srgbClr val="3595B7"/>
                </a:solidFill>
                <a:ea typeface="MS PGothic" charset="0"/>
                <a:cs typeface="MS PGothic" charset="0"/>
              </a:rPr>
              <a:t>Switzerland</a:t>
            </a:r>
          </a:p>
          <a:p>
            <a:pPr marL="400050" lvl="1" indent="0" algn="ctr" eaLnBrk="1" hangingPunct="1">
              <a:buFontTx/>
              <a:buNone/>
              <a:defRPr/>
            </a:pPr>
            <a:r>
              <a:rPr lang="en-US" sz="2000" dirty="0" smtClean="0">
                <a:solidFill>
                  <a:srgbClr val="3595B7"/>
                </a:solidFill>
                <a:ea typeface="MS PGothic" charset="0"/>
                <a:cs typeface="MS PGothic" charset="0"/>
              </a:rPr>
              <a:t>United Kingdom</a:t>
            </a:r>
          </a:p>
          <a:p>
            <a:pPr marL="400050" lvl="1" indent="0" algn="ctr" eaLnBrk="1" hangingPunct="1">
              <a:buFontTx/>
              <a:buNone/>
              <a:defRPr/>
            </a:pPr>
            <a:r>
              <a:rPr lang="en-US" sz="2000" dirty="0" smtClean="0">
                <a:solidFill>
                  <a:srgbClr val="3595B7"/>
                </a:solidFill>
                <a:ea typeface="MS PGothic" charset="0"/>
                <a:cs typeface="MS PGothic" charset="0"/>
              </a:rPr>
              <a:t>United States</a:t>
            </a:r>
          </a:p>
        </p:txBody>
      </p:sp>
      <p:sp>
        <p:nvSpPr>
          <p:cNvPr id="18434" name="Rektangel 2"/>
          <p:cNvSpPr>
            <a:spLocks noChangeArrowheads="1"/>
          </p:cNvSpPr>
          <p:nvPr/>
        </p:nvSpPr>
        <p:spPr bwMode="auto">
          <a:xfrm>
            <a:off x="1676400" y="685800"/>
            <a:ext cx="565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000" b="1" u="sng">
                <a:solidFill>
                  <a:schemeClr val="tx2"/>
                </a:solidFill>
                <a:latin typeface="Tahoma" panose="020B0604030504040204" pitchFamily="34" charset="0"/>
                <a:ea typeface="MS PGothic" panose="020B0600070205080204" pitchFamily="34" charset="-128"/>
              </a:defRPr>
            </a:lvl1pPr>
            <a:lvl2pPr marL="742950" indent="-285750" eaLnBrk="0" hangingPunct="0">
              <a:defRPr sz="2000" b="1" u="sng">
                <a:solidFill>
                  <a:schemeClr val="tx2"/>
                </a:solidFill>
                <a:latin typeface="Tahoma" panose="020B0604030504040204" pitchFamily="34" charset="0"/>
                <a:ea typeface="MS PGothic" panose="020B0600070205080204" pitchFamily="34" charset="-128"/>
              </a:defRPr>
            </a:lvl2pPr>
            <a:lvl3pPr marL="1143000" indent="-228600" eaLnBrk="0" hangingPunct="0">
              <a:defRPr sz="2000" b="1" u="sng">
                <a:solidFill>
                  <a:schemeClr val="tx2"/>
                </a:solidFill>
                <a:latin typeface="Tahoma" panose="020B0604030504040204" pitchFamily="34" charset="0"/>
                <a:ea typeface="MS PGothic" panose="020B0600070205080204" pitchFamily="34" charset="-128"/>
              </a:defRPr>
            </a:lvl3pPr>
            <a:lvl4pPr marL="1600200" indent="-228600" eaLnBrk="0" hangingPunct="0">
              <a:defRPr sz="2000" b="1" u="sng">
                <a:solidFill>
                  <a:schemeClr val="tx2"/>
                </a:solidFill>
                <a:latin typeface="Tahoma" panose="020B0604030504040204" pitchFamily="34" charset="0"/>
                <a:ea typeface="MS PGothic" panose="020B0600070205080204" pitchFamily="34" charset="-128"/>
              </a:defRPr>
            </a:lvl4pPr>
            <a:lvl5pPr marL="2057400" indent="-228600" eaLnBrk="0" hangingPunct="0">
              <a:defRPr sz="2000" b="1" u="sng">
                <a:solidFill>
                  <a:schemeClr val="tx2"/>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9pPr>
          </a:lstStyle>
          <a:p>
            <a:pPr algn="ctr" eaLnBrk="1" fontAlgn="base" hangingPunct="1">
              <a:spcBef>
                <a:spcPct val="0"/>
              </a:spcBef>
              <a:spcAft>
                <a:spcPct val="0"/>
              </a:spcAft>
            </a:pPr>
            <a:r>
              <a:rPr lang="en-US" altLang="ja-JP" sz="2800" u="none" kern="1200" smtClean="0">
                <a:solidFill>
                  <a:srgbClr val="005FAA"/>
                </a:solidFill>
                <a:latin typeface="Arial" panose="020B0604020202020204" pitchFamily="34" charset="0"/>
              </a:rPr>
              <a:t>GEO Cold Regions participation</a:t>
            </a:r>
            <a:endParaRPr lang="en-US" altLang="ja-JP" sz="2800" u="none" kern="1200" smtClean="0">
              <a:solidFill>
                <a:srgbClr val="3595B7"/>
              </a:solidFill>
              <a:latin typeface="Arial" panose="020B0604020202020204" pitchFamily="34" charset="0"/>
            </a:endParaRPr>
          </a:p>
        </p:txBody>
      </p:sp>
      <p:sp>
        <p:nvSpPr>
          <p:cNvPr id="8" name="Rectangle 2"/>
          <p:cNvSpPr txBox="1">
            <a:spLocks noChangeArrowheads="1"/>
          </p:cNvSpPr>
          <p:nvPr/>
        </p:nvSpPr>
        <p:spPr bwMode="auto">
          <a:xfrm>
            <a:off x="2590800" y="1295400"/>
            <a:ext cx="6400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000" b="1" u="sng">
                <a:solidFill>
                  <a:schemeClr val="tx2"/>
                </a:solidFill>
                <a:latin typeface="Tahoma" panose="020B0604030504040204" pitchFamily="34" charset="0"/>
                <a:ea typeface="MS PGothic" panose="020B0600070205080204" pitchFamily="34" charset="-128"/>
              </a:defRPr>
            </a:lvl1pPr>
            <a:lvl2pPr marL="857250" indent="-457200" eaLnBrk="0" hangingPunct="0">
              <a:defRPr sz="2000" b="1" u="sng">
                <a:solidFill>
                  <a:schemeClr val="tx2"/>
                </a:solidFill>
                <a:latin typeface="Tahoma" panose="020B0604030504040204" pitchFamily="34" charset="0"/>
                <a:ea typeface="MS PGothic" panose="020B0600070205080204" pitchFamily="34" charset="-128"/>
              </a:defRPr>
            </a:lvl2pPr>
            <a:lvl3pPr marL="1143000" indent="-228600" eaLnBrk="0" hangingPunct="0">
              <a:defRPr sz="2000" b="1" u="sng">
                <a:solidFill>
                  <a:schemeClr val="tx2"/>
                </a:solidFill>
                <a:latin typeface="Tahoma" panose="020B0604030504040204" pitchFamily="34" charset="0"/>
                <a:ea typeface="MS PGothic" panose="020B0600070205080204" pitchFamily="34" charset="-128"/>
              </a:defRPr>
            </a:lvl3pPr>
            <a:lvl4pPr marL="1600200" indent="-228600" eaLnBrk="0" hangingPunct="0">
              <a:defRPr sz="2000" b="1" u="sng">
                <a:solidFill>
                  <a:schemeClr val="tx2"/>
                </a:solidFill>
                <a:latin typeface="Tahoma" panose="020B0604030504040204" pitchFamily="34" charset="0"/>
                <a:ea typeface="MS PGothic" panose="020B0600070205080204" pitchFamily="34" charset="-128"/>
              </a:defRPr>
            </a:lvl4pPr>
            <a:lvl5pPr marL="2057400" indent="-228600" eaLnBrk="0" hangingPunct="0">
              <a:defRPr sz="2000" b="1" u="sng">
                <a:solidFill>
                  <a:schemeClr val="tx2"/>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2000" b="1" u="sng">
                <a:solidFill>
                  <a:schemeClr val="tx2"/>
                </a:solidFill>
                <a:latin typeface="Tahoma" panose="020B0604030504040204" pitchFamily="34" charset="0"/>
                <a:ea typeface="MS PGothic" panose="020B0600070205080204" pitchFamily="34" charset="-128"/>
              </a:defRPr>
            </a:lvl9pPr>
          </a:lstStyle>
          <a:p>
            <a:pPr algn="ctr" eaLnBrk="1" fontAlgn="base" hangingPunct="1">
              <a:spcBef>
                <a:spcPct val="20000"/>
              </a:spcBef>
              <a:spcAft>
                <a:spcPct val="0"/>
              </a:spcAft>
            </a:pPr>
            <a:r>
              <a:rPr lang="en-US" altLang="zh-CN" sz="2400" u="none" kern="1200" smtClean="0">
                <a:solidFill>
                  <a:srgbClr val="3595B7"/>
                </a:solidFill>
                <a:latin typeface="Arial" panose="020B0604020202020204" pitchFamily="34" charset="0"/>
              </a:rPr>
              <a:t>O</a:t>
            </a:r>
            <a:r>
              <a:rPr lang="nb-NO" altLang="zh-CN" sz="2400" u="none" kern="1200" smtClean="0">
                <a:solidFill>
                  <a:srgbClr val="3595B7"/>
                </a:solidFill>
                <a:latin typeface="Arial" panose="020B0604020202020204" pitchFamily="34" charset="0"/>
              </a:rPr>
              <a:t>rganisations/Projects</a:t>
            </a:r>
          </a:p>
          <a:p>
            <a:pPr lvl="1" algn="just" eaLnBrk="1" fontAlgn="base" hangingPunct="1">
              <a:spcBef>
                <a:spcPct val="20000"/>
              </a:spcBef>
              <a:spcAft>
                <a:spcPct val="0"/>
              </a:spcAft>
              <a:buFontTx/>
              <a:buChar char="–"/>
            </a:pPr>
            <a:endParaRPr lang="nb-NO" altLang="zh-CN" sz="1600" b="0" u="none" kern="1200" smtClean="0">
              <a:solidFill>
                <a:srgbClr val="3595B7"/>
              </a:solidFill>
              <a:latin typeface="Arial" panose="020B0604020202020204" pitchFamily="34" charset="0"/>
            </a:endParaRP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CAFF CBMP: Conservation of Arctic Flora and Fauna - Circumpolar Biodiversity Monitoring Program</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CCIN: Canadian Cryospheric Information Network – Polar Data Catalogue</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CliC: Climate and Cryosphere</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CryoClim Cryosphere Climate Monitoring Service</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ICIMOD: International Centre for Integrated Mountain Development</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INTERACT: International Network for Terrestrial Research and Monitoring in the Arctic</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PEEX: Pan-Eurasian Experiment</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SAON: Sustaining Arctic Observing Network</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SIOS: Svalbard Integrated Earth Observing System</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SwissEx: Swiss Experiment Platform</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TPE: Third Pole Environment</a:t>
            </a:r>
          </a:p>
          <a:p>
            <a:pPr lvl="1" algn="just" eaLnBrk="1" fontAlgn="base" hangingPunct="1">
              <a:spcBef>
                <a:spcPct val="20000"/>
              </a:spcBef>
              <a:spcAft>
                <a:spcPct val="0"/>
              </a:spcAft>
              <a:buFontTx/>
              <a:buChar char="–"/>
            </a:pPr>
            <a:r>
              <a:rPr lang="nb-NO" altLang="zh-CN" sz="1600" b="0" u="none" kern="1200" smtClean="0">
                <a:solidFill>
                  <a:srgbClr val="3595B7"/>
                </a:solidFill>
                <a:latin typeface="Arial" panose="020B0604020202020204" pitchFamily="34" charset="0"/>
              </a:rPr>
              <a:t>WMO GCW: Global Cryosphere Watch</a:t>
            </a:r>
          </a:p>
          <a:p>
            <a:pPr lvl="1" algn="just" eaLnBrk="1" fontAlgn="base" hangingPunct="1">
              <a:spcBef>
                <a:spcPct val="20000"/>
              </a:spcBef>
              <a:spcAft>
                <a:spcPct val="0"/>
              </a:spcAft>
              <a:buFontTx/>
              <a:buChar char="–"/>
            </a:pPr>
            <a:endParaRPr lang="nb-NO" altLang="zh-CN" sz="1600" kern="1200" smtClean="0">
              <a:solidFill>
                <a:srgbClr val="3595B7"/>
              </a:solidFill>
              <a:latin typeface="Arial" panose="020B0604020202020204" pitchFamily="34" charset="0"/>
            </a:endParaRPr>
          </a:p>
          <a:p>
            <a:pPr eaLnBrk="1" fontAlgn="base" hangingPunct="1">
              <a:spcBef>
                <a:spcPct val="20000"/>
              </a:spcBef>
              <a:spcAft>
                <a:spcPct val="0"/>
              </a:spcAft>
              <a:buFontTx/>
              <a:buChar char="•"/>
            </a:pPr>
            <a:endParaRPr lang="en-US" altLang="ja-JP" sz="1400" kern="1200" smtClean="0">
              <a:solidFill>
                <a:srgbClr val="3595B7"/>
              </a:solidFill>
              <a:latin typeface="Arial" panose="020B0604020202020204" pitchFamily="34" charset="0"/>
            </a:endParaRPr>
          </a:p>
        </p:txBody>
      </p:sp>
    </p:spTree>
    <p:extLst>
      <p:ext uri="{BB962C8B-B14F-4D97-AF65-F5344CB8AC3E}">
        <p14:creationId xmlns:p14="http://schemas.microsoft.com/office/powerpoint/2010/main" val="3350766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901700"/>
            <a:ext cx="8839200" cy="5943600"/>
          </a:xfrm>
        </p:spPr>
        <p:txBody>
          <a:bodyPr/>
          <a:lstStyle/>
          <a:p>
            <a:pPr marL="457200" indent="-457200" algn="ctr" eaLnBrk="1" hangingPunct="1">
              <a:buFontTx/>
              <a:buNone/>
            </a:pPr>
            <a:r>
              <a:rPr lang="en-US" altLang="ja-JP" sz="2800" b="1" smtClean="0">
                <a:solidFill>
                  <a:srgbClr val="005FAA"/>
                </a:solidFill>
              </a:rPr>
              <a:t>GEO Cold Regions Conclusions</a:t>
            </a:r>
          </a:p>
          <a:p>
            <a:pPr marL="457200" indent="-457200" algn="ctr" eaLnBrk="1" hangingPunct="1">
              <a:buFontTx/>
              <a:buNone/>
            </a:pPr>
            <a:endParaRPr lang="nb-NO" altLang="zh-CN" sz="2000" smtClean="0"/>
          </a:p>
          <a:p>
            <a:pPr marL="457200" indent="-457200" algn="ctr" eaLnBrk="1" hangingPunct="1">
              <a:buFontTx/>
              <a:buNone/>
            </a:pPr>
            <a:endParaRPr lang="nb-NO" altLang="zh-CN" sz="2000" smtClean="0"/>
          </a:p>
          <a:p>
            <a:pPr marL="457200" indent="-457200" algn="just"/>
            <a:r>
              <a:rPr lang="nb-NO" altLang="zh-CN" sz="2000" smtClean="0">
                <a:solidFill>
                  <a:srgbClr val="3595B7"/>
                </a:solidFill>
              </a:rPr>
              <a:t>The GEO Cold Regions may offer a global interface for existing programs, allowing them to reach communities outside their own membership domains and create synergies among different activities/programs. </a:t>
            </a:r>
          </a:p>
          <a:p>
            <a:pPr marL="457200" indent="-457200" algn="just"/>
            <a:endParaRPr lang="nb-NO" altLang="zh-CN" smtClean="0"/>
          </a:p>
          <a:p>
            <a:pPr marL="457200" indent="-457200"/>
            <a:r>
              <a:rPr lang="nb-NO" altLang="zh-CN" sz="2000" smtClean="0">
                <a:solidFill>
                  <a:srgbClr val="3595B7"/>
                </a:solidFill>
              </a:rPr>
              <a:t>Developing a GEO Cold Regions Community Portal to GEOSS should be considered. The portal would expand the outreach of, and maximize synergies among, thematically wide GEO activities and thematically deep participant activities, thereby exploiting their complementary roles. </a:t>
            </a:r>
            <a:r>
              <a:rPr lang="nb-NO" altLang="zh-CN" smtClean="0">
                <a:solidFill>
                  <a:srgbClr val="3595B7"/>
                </a:solidFill>
              </a:rPr>
              <a:t> </a:t>
            </a:r>
          </a:p>
        </p:txBody>
      </p:sp>
    </p:spTree>
    <p:extLst>
      <p:ext uri="{BB962C8B-B14F-4D97-AF65-F5344CB8AC3E}">
        <p14:creationId xmlns:p14="http://schemas.microsoft.com/office/powerpoint/2010/main" val="351384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t="4285" b="4121"/>
          <a:stretch/>
        </p:blipFill>
        <p:spPr>
          <a:xfrm>
            <a:off x="457200" y="1011382"/>
            <a:ext cx="8233650" cy="5656116"/>
          </a:xfrm>
          <a:prstGeom prst="rect">
            <a:avLst/>
          </a:prstGeom>
          <a:noFill/>
          <a:ln>
            <a:noFill/>
          </a:ln>
        </p:spPr>
      </p:pic>
      <p:sp>
        <p:nvSpPr>
          <p:cNvPr id="2" name="文本框 1"/>
          <p:cNvSpPr txBox="1"/>
          <p:nvPr/>
        </p:nvSpPr>
        <p:spPr>
          <a:xfrm>
            <a:off x="3228143" y="426607"/>
            <a:ext cx="2691763" cy="584775"/>
          </a:xfrm>
          <a:prstGeom prst="rect">
            <a:avLst/>
          </a:prstGeom>
          <a:noFill/>
        </p:spPr>
        <p:txBody>
          <a:bodyPr wrap="none" rtlCol="0">
            <a:spAutoFit/>
          </a:bodyPr>
          <a:lstStyle/>
          <a:p>
            <a:r>
              <a:rPr lang="en-US" altLang="zh-CN" sz="3200" dirty="0" smtClean="0"/>
              <a:t>A Arctic focus</a:t>
            </a:r>
            <a:endParaRPr lang="zh-CN" altLang="en-US" sz="3200" dirty="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901699"/>
            <a:ext cx="8839200" cy="1698065"/>
          </a:xfrm>
        </p:spPr>
        <p:txBody>
          <a:bodyPr/>
          <a:lstStyle/>
          <a:p>
            <a:pPr marL="457200" indent="-457200" algn="ctr" eaLnBrk="1" hangingPunct="1">
              <a:buFontTx/>
              <a:buNone/>
            </a:pPr>
            <a:r>
              <a:rPr lang="en-US" altLang="ja-JP" sz="2800" b="1" dirty="0" smtClean="0">
                <a:solidFill>
                  <a:srgbClr val="005FAA"/>
                </a:solidFill>
              </a:rPr>
              <a:t>Last conclusions</a:t>
            </a:r>
            <a:endParaRPr lang="en-US" altLang="ja-JP" sz="2800" b="1" dirty="0" smtClean="0">
              <a:solidFill>
                <a:srgbClr val="005FAA"/>
              </a:solidFill>
            </a:endParaRPr>
          </a:p>
          <a:p>
            <a:pPr marL="0" indent="0" algn="ctr" eaLnBrk="1" hangingPunct="1">
              <a:buNone/>
            </a:pPr>
            <a:r>
              <a:rPr lang="nb-NO" altLang="zh-CN" sz="2800" b="1" dirty="0">
                <a:solidFill>
                  <a:srgbClr val="005FAA"/>
                </a:solidFill>
              </a:rPr>
              <a:t>Let’s put the pieces together!  </a:t>
            </a:r>
          </a:p>
        </p:txBody>
      </p:sp>
      <p:pic>
        <p:nvPicPr>
          <p:cNvPr id="3" name="Picture 8" descr="C:\Users\u80799395\AppData\Local\Microsoft\Windows\Temporary Internet Files\Content.Outlook\SGAKM4B3\photo.JPG"/>
          <p:cNvPicPr>
            <a:picLocks noChangeAspect="1" noChangeArrowheads="1"/>
          </p:cNvPicPr>
          <p:nvPr/>
        </p:nvPicPr>
        <p:blipFill>
          <a:blip r:embed="rId2">
            <a:extLst>
              <a:ext uri="{28A0092B-C50C-407E-A947-70E740481C1C}">
                <a14:useLocalDpi xmlns:a14="http://schemas.microsoft.com/office/drawing/2010/main" val="0"/>
              </a:ext>
            </a:extLst>
          </a:blip>
          <a:srcRect l="10698" t="3491" r="23409" b="8089"/>
          <a:stretch>
            <a:fillRect/>
          </a:stretch>
        </p:blipFill>
        <p:spPr bwMode="auto">
          <a:xfrm>
            <a:off x="2053945" y="1930591"/>
            <a:ext cx="4830949" cy="484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258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316</Words>
  <Application>Microsoft Office PowerPoint</Application>
  <PresentationFormat>On-screen Show (4:3)</PresentationFormat>
  <Paragraphs>53</Paragraphs>
  <Slides>7</Slides>
  <Notes>2</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Blank Presentation</vt:lpstr>
      <vt:lpstr>2_Blank Presentation</vt:lpstr>
      <vt:lpstr>1_Blank Presentation</vt:lpstr>
      <vt:lpstr>GEO CEOS meeting --GEO Cold Regions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Unleashing the power of Earth observations</dc:title>
  <dc:creator>QiuYubao</dc:creator>
  <cp:lastModifiedBy>francesco gaetani</cp:lastModifiedBy>
  <cp:revision>8</cp:revision>
  <dcterms:modified xsi:type="dcterms:W3CDTF">2015-01-20T13:54:52Z</dcterms:modified>
</cp:coreProperties>
</file>