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584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eorge@symbioscomm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Organization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SIT Workshop 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Action / Work Plan Reference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SIT Technical Workshop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CNES, Montpellier, France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17th-18th September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Presenter Guidance</a:t>
            </a:r>
          </a:p>
          <a:p>
            <a:r>
              <a:rPr lang="en-US" dirty="0"/>
              <a:t>Note the time allocated for your topic and match the number of slides accordingly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Specify whether your item is for information, discussion, or </a:t>
            </a:r>
            <a:r>
              <a:rPr lang="en-US"/>
              <a:t>decision</a:t>
            </a:r>
            <a:r>
              <a:rPr lang="en-US" smtClean="0"/>
              <a:t>.</a:t>
            </a:r>
            <a:endParaRPr lang="en-US" dirty="0"/>
          </a:p>
          <a:p>
            <a:pPr lvl="1"/>
            <a:r>
              <a:rPr lang="en-US" dirty="0"/>
              <a:t>If for discussion, please provide main points for discussion.</a:t>
            </a:r>
          </a:p>
          <a:p>
            <a:pPr lvl="1"/>
            <a:r>
              <a:rPr lang="en-US" dirty="0"/>
              <a:t>If for decision, please clearly state the decision and implications of taking or not taking the decision</a:t>
            </a:r>
          </a:p>
          <a:p>
            <a:endParaRPr lang="en-US" dirty="0"/>
          </a:p>
          <a:p>
            <a:r>
              <a:rPr lang="en-US" dirty="0"/>
              <a:t>Presentation materials should be sent to </a:t>
            </a:r>
            <a:r>
              <a:rPr lang="en-US" dirty="0">
                <a:hlinkClick r:id="rId2"/>
              </a:rPr>
              <a:t>george@symbioscomms.com</a:t>
            </a:r>
            <a:r>
              <a:rPr lang="en-US" dirty="0"/>
              <a:t> no later than Wednesday 10th September for inclusion on the meeting website.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638523" cy="77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 Tech. Workshop 2014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CNES, Montpellier, 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17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-18</a:t>
            </a:r>
            <a:r>
              <a:rPr sz="1500" baseline="30666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th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September 2014</a:t>
            </a: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8747</TotalTime>
  <Words>124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Title Goes Here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5</cp:revision>
  <dcterms:modified xsi:type="dcterms:W3CDTF">2015-04-21T18:03:40Z</dcterms:modified>
</cp:coreProperties>
</file>