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508" autoAdjust="0"/>
  </p:normalViewPr>
  <p:slideViewPr>
    <p:cSldViewPr snapToGrid="0" snapToObjects="1" showGuides="1">
      <p:cViewPr varScale="1">
        <p:scale>
          <a:sx n="96" d="100"/>
          <a:sy n="96" d="100"/>
        </p:scale>
        <p:origin x="-2000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7256F-CE19-B045-966B-849EA7F16953}" type="datetimeFigureOut">
              <a:rPr lang="en-US" smtClean="0"/>
              <a:t>10/11/16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11BCD-6F5B-C84D-8005-0C8CF2D2B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541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11BCD-6F5B-C84D-8005-0C8CF2D2BA5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44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216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/>
          <a:srcRect r="70665"/>
          <a:stretch/>
        </p:blipFill>
        <p:spPr>
          <a:xfrm>
            <a:off x="579057" y="693"/>
            <a:ext cx="2011743" cy="5143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r="70665"/>
          <a:stretch/>
        </p:blipFill>
        <p:spPr>
          <a:xfrm>
            <a:off x="0" y="0"/>
            <a:ext cx="2011743" cy="5143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99716" y="0"/>
            <a:ext cx="6858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009" y="1601258"/>
            <a:ext cx="6060191" cy="845932"/>
          </a:xfrm>
          <a:ln>
            <a:noFill/>
          </a:ln>
        </p:spPr>
        <p:txBody>
          <a:bodyPr>
            <a:noAutofit/>
          </a:bodyPr>
          <a:lstStyle>
            <a:lvl1pPr algn="l">
              <a:defRPr sz="36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009" y="2729257"/>
            <a:ext cx="5634665" cy="1859222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FFFFFF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918AAF-CE24-3542-9ED6-E4EE86624496}" type="datetimeFigureOut">
              <a:rPr lang="en-US" smtClean="0"/>
              <a:pPr/>
              <a:t>10/11/16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3" name="ceos_logo.png"/>
          <p:cNvPicPr/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493009" y="23478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hape 10"/>
          <p:cNvSpPr txBox="1">
            <a:spLocks/>
          </p:cNvSpPr>
          <p:nvPr userDrawn="1"/>
        </p:nvSpPr>
        <p:spPr>
          <a:xfrm>
            <a:off x="493009" y="126401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0899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18AAF-CE24-3542-9ED6-E4EE86624496}" type="datetimeFigureOut">
              <a:rPr lang="en-US" smtClean="0"/>
              <a:t>10/11/16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7F34-962E-5C46-A517-BC8DD47DC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65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18AAF-CE24-3542-9ED6-E4EE86624496}" type="datetimeFigureOut">
              <a:rPr lang="en-US" smtClean="0"/>
              <a:t>10/11/16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7F34-962E-5C46-A517-BC8DD47DC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2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18AAF-CE24-3542-9ED6-E4EE86624496}" type="datetimeFigureOut">
              <a:rPr lang="en-US" smtClean="0"/>
              <a:t>10/11/16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7F34-962E-5C46-A517-BC8DD47DC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528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18AAF-CE24-3542-9ED6-E4EE86624496}" type="datetimeFigureOut">
              <a:rPr lang="en-US" smtClean="0"/>
              <a:t>10/11/16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7F34-962E-5C46-A517-BC8DD47DC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37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18AAF-CE24-3542-9ED6-E4EE86624496}" type="datetimeFigureOut">
              <a:rPr lang="en-US" smtClean="0"/>
              <a:t>10/11/16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7F34-962E-5C46-A517-BC8DD47DC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8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18AAF-CE24-3542-9ED6-E4EE86624496}" type="datetimeFigureOut">
              <a:rPr lang="en-US" smtClean="0"/>
              <a:t>10/11/16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7F34-962E-5C46-A517-BC8DD47DC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74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18AAF-CE24-3542-9ED6-E4EE86624496}" type="datetimeFigureOut">
              <a:rPr lang="en-US" smtClean="0"/>
              <a:t>10/11/16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7F34-962E-5C46-A517-BC8DD47DC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37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18AAF-CE24-3542-9ED6-E4EE86624496}" type="datetimeFigureOut">
              <a:rPr lang="en-US" smtClean="0"/>
              <a:t>10/11/16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7F34-962E-5C46-A517-BC8DD47DC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06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18AAF-CE24-3542-9ED6-E4EE86624496}" type="datetimeFigureOut">
              <a:rPr lang="en-US" smtClean="0"/>
              <a:t>10/11/16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7F34-962E-5C46-A517-BC8DD47DC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82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18AAF-CE24-3542-9ED6-E4EE86624496}" type="datetimeFigureOut">
              <a:rPr lang="en-US" smtClean="0"/>
              <a:t>10/11/16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7F34-962E-5C46-A517-BC8DD47DC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69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988521" y="1"/>
            <a:ext cx="6155478" cy="10970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" y="1"/>
            <a:ext cx="6155483" cy="109708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20932" y="122549"/>
            <a:ext cx="509867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18AAF-CE24-3542-9ED6-E4EE86624496}" type="datetimeFigureOut">
              <a:rPr lang="en-US" smtClean="0"/>
              <a:t>10/11/16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C7F34-962E-5C46-A517-BC8DD47DC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687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2400" kern="1200">
          <a:solidFill>
            <a:srgbClr val="FFFFFF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256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256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256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256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256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669" y="1720711"/>
            <a:ext cx="5736262" cy="1689514"/>
          </a:xfrm>
        </p:spPr>
        <p:txBody>
          <a:bodyPr anchor="ctr">
            <a:normAutofit/>
          </a:bodyPr>
          <a:lstStyle/>
          <a:p>
            <a:pPr lvl="0"/>
            <a:endParaRPr lang="fr-F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009" y="3676490"/>
            <a:ext cx="5634665" cy="1249391"/>
          </a:xfrm>
        </p:spPr>
        <p:txBody>
          <a:bodyPr anchor="ctr">
            <a:normAutofit/>
          </a:bodyPr>
          <a:lstStyle/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161938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866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2</Words>
  <Application>Microsoft Macintosh PowerPoint</Application>
  <PresentationFormat>On-screen Show (16:9)</PresentationFormat>
  <Paragraphs>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ESA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Pascal Lecomte</dc:creator>
  <cp:lastModifiedBy>Pascal Lecomte</cp:lastModifiedBy>
  <cp:revision>10</cp:revision>
  <cp:lastPrinted>2016-11-11T04:37:28Z</cp:lastPrinted>
  <dcterms:created xsi:type="dcterms:W3CDTF">2016-11-10T19:18:14Z</dcterms:created>
  <dcterms:modified xsi:type="dcterms:W3CDTF">2016-11-11T05:12:37Z</dcterms:modified>
</cp:coreProperties>
</file>