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3"/>
  </p:notesMasterIdLst>
  <p:sldIdLst>
    <p:sldId id="256" r:id="rId2"/>
  </p:sldIdLst>
  <p:sldSz cx="42803763" cy="30275213"/>
  <p:notesSz cx="6858000" cy="9144000"/>
  <p:embeddedFontLst>
    <p:embeddedFont>
      <p:font typeface="Barlow" pitchFamily="2" charset="77"/>
      <p:regular r:id="rId4"/>
    </p:embeddedFont>
    <p:embeddedFont>
      <p:font typeface="Montserrat" pitchFamily="2" charset="77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/>
    <p:restoredTop sz="94635"/>
  </p:normalViewPr>
  <p:slideViewPr>
    <p:cSldViewPr snapToGrid="0">
      <p:cViewPr varScale="1">
        <p:scale>
          <a:sx n="33" d="100"/>
          <a:sy n="33" d="100"/>
        </p:scale>
        <p:origin x="113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4"/>
            <a:ext cx="42803763" cy="4580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32666033" y="0"/>
            <a:ext cx="10137730" cy="458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6772" y="492917"/>
            <a:ext cx="7119566" cy="35468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6241" y="29024138"/>
            <a:ext cx="42810002" cy="1251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15813" y="28873302"/>
            <a:ext cx="42819576" cy="26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1357390" y="6383147"/>
            <a:ext cx="19341066" cy="2108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22105310" y="6383147"/>
            <a:ext cx="19341066" cy="2108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36040770" y="29024140"/>
            <a:ext cx="675987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618071" y="776698"/>
            <a:ext cx="32955471" cy="343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85576" y="28972028"/>
            <a:ext cx="20626695" cy="91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5371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5371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sz="5371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4"/>
            <a:ext cx="42803763" cy="4580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32666033" y="0"/>
            <a:ext cx="10137730" cy="458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6772" y="492917"/>
            <a:ext cx="7119566" cy="35468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6241" y="29024138"/>
            <a:ext cx="42810002" cy="1251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15813" y="28873302"/>
            <a:ext cx="42819576" cy="26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36040770" y="29024140"/>
            <a:ext cx="675987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618071" y="776698"/>
            <a:ext cx="32955471" cy="343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85576" y="28972028"/>
            <a:ext cx="20626695" cy="91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5371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5371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sz="5371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4"/>
            <a:ext cx="42803763" cy="4580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32666033" y="0"/>
            <a:ext cx="10137730" cy="458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6772" y="492917"/>
            <a:ext cx="7119566" cy="35468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6241" y="29024138"/>
            <a:ext cx="42810002" cy="1251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15813" y="28873302"/>
            <a:ext cx="42819576" cy="26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18186024" y="6064984"/>
            <a:ext cx="21669405" cy="2072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2948336" y="6064984"/>
            <a:ext cx="13805326" cy="2044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36040770" y="29024140"/>
            <a:ext cx="675987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618071" y="776698"/>
            <a:ext cx="32955471" cy="343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85576" y="28972028"/>
            <a:ext cx="20626695" cy="91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5371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5371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sz="5371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sv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5D0135E2-9D00-5C47-DA87-857D6B107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-28016" y="2118511"/>
            <a:ext cx="14346469" cy="49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71819C8-BB64-4C7C-B095-4263321D5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15666" y="2553840"/>
            <a:ext cx="14816112" cy="48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D9426C6-A021-87C7-1BB0-00EE5D484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28647" y="2588981"/>
            <a:ext cx="14346468" cy="41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0A7F74E-32EC-A4BA-75A5-9DACD97B8421}"/>
              </a:ext>
            </a:extLst>
          </p:cNvPr>
          <p:cNvSpPr/>
          <p:nvPr/>
        </p:nvSpPr>
        <p:spPr>
          <a:xfrm>
            <a:off x="-28016" y="-61808"/>
            <a:ext cx="42867064" cy="440008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6307A-2E59-470A-9B5C-0B9C97D8F4E0}"/>
              </a:ext>
            </a:extLst>
          </p:cNvPr>
          <p:cNvSpPr/>
          <p:nvPr/>
        </p:nvSpPr>
        <p:spPr>
          <a:xfrm>
            <a:off x="7266" y="5667228"/>
            <a:ext cx="42796498" cy="2460798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oogle Shape;18;p2">
            <a:extLst>
              <a:ext uri="{FF2B5EF4-FFF2-40B4-BE49-F238E27FC236}">
                <a16:creationId xmlns:a16="http://schemas.microsoft.com/office/drawing/2014/main" id="{A6E2CB71-6C3F-0D19-5C69-FC6598B0FE3F}"/>
              </a:ext>
            </a:extLst>
          </p:cNvPr>
          <p:cNvPicPr preferRelativeResize="0"/>
          <p:nvPr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04" t="21490" r="-268" b="-27864"/>
          <a:stretch/>
        </p:blipFill>
        <p:spPr>
          <a:xfrm rot="10800000">
            <a:off x="25844587" y="9972800"/>
            <a:ext cx="16994460" cy="2030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planet earth and a letter&#10;&#10;Description automatically generated">
            <a:extLst>
              <a:ext uri="{FF2B5EF4-FFF2-40B4-BE49-F238E27FC236}">
                <a16:creationId xmlns:a16="http://schemas.microsoft.com/office/drawing/2014/main" id="{B787C1CC-82DD-1BC7-A80E-415A9ABD6B1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8213" y="301107"/>
            <a:ext cx="10466095" cy="23989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13F9378-ABD1-5645-FD50-96EAA9D033E6}"/>
              </a:ext>
            </a:extLst>
          </p:cNvPr>
          <p:cNvGrpSpPr/>
          <p:nvPr/>
        </p:nvGrpSpPr>
        <p:grpSpPr>
          <a:xfrm>
            <a:off x="30851062" y="2751212"/>
            <a:ext cx="1236603" cy="1229660"/>
            <a:chOff x="3909737" y="2328216"/>
            <a:chExt cx="3049359" cy="3032232"/>
          </a:xfrm>
        </p:grpSpPr>
        <p:pic>
          <p:nvPicPr>
            <p:cNvPr id="19" name="Graphic 18" descr="World with solid fill">
              <a:extLst>
                <a:ext uri="{FF2B5EF4-FFF2-40B4-BE49-F238E27FC236}">
                  <a16:creationId xmlns:a16="http://schemas.microsoft.com/office/drawing/2014/main" id="{17CD925A-2FD1-F597-4C3B-D15E37616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09737" y="2328216"/>
              <a:ext cx="2826981" cy="2826981"/>
            </a:xfrm>
            <a:prstGeom prst="rect">
              <a:avLst/>
            </a:prstGeom>
          </p:spPr>
        </p:pic>
        <p:pic>
          <p:nvPicPr>
            <p:cNvPr id="21" name="Graphic 20" descr="Cursor with solid fill">
              <a:extLst>
                <a:ext uri="{FF2B5EF4-FFF2-40B4-BE49-F238E27FC236}">
                  <a16:creationId xmlns:a16="http://schemas.microsoft.com/office/drawing/2014/main" id="{333ABCDA-832F-EF83-ADE3-F5C16E311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32899" y="3634251"/>
              <a:ext cx="1726197" cy="1726197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F54BCD9-5B8A-E35B-8A06-D4EB69B43124}"/>
              </a:ext>
            </a:extLst>
          </p:cNvPr>
          <p:cNvSpPr txBox="1"/>
          <p:nvPr/>
        </p:nvSpPr>
        <p:spPr>
          <a:xfrm flipH="1">
            <a:off x="32087665" y="2904377"/>
            <a:ext cx="11746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>
                <a:solidFill>
                  <a:schemeClr val="bg1"/>
                </a:solidFill>
                <a:latin typeface="Barlow" pitchFamily="2" charset="77"/>
              </a:rPr>
              <a:t>ceos.org</a:t>
            </a:r>
            <a:r>
              <a:rPr lang="en-GB" sz="5400" dirty="0">
                <a:solidFill>
                  <a:schemeClr val="bg1"/>
                </a:solidFill>
                <a:latin typeface="Barlow" pitchFamily="2" charset="77"/>
              </a:rPr>
              <a:t>     	                   @</a:t>
            </a:r>
            <a:r>
              <a:rPr lang="en-GB" sz="5400" dirty="0" err="1">
                <a:solidFill>
                  <a:schemeClr val="bg1"/>
                </a:solidFill>
                <a:latin typeface="Barlow" pitchFamily="2" charset="77"/>
              </a:rPr>
              <a:t>ceosdotorg</a:t>
            </a:r>
            <a:endParaRPr lang="en-GB" sz="5400" dirty="0">
              <a:solidFill>
                <a:schemeClr val="bg1"/>
              </a:solidFill>
              <a:latin typeface="Barlow" pitchFamily="2" charset="77"/>
            </a:endParaRPr>
          </a:p>
        </p:txBody>
      </p:sp>
      <p:pic>
        <p:nvPicPr>
          <p:cNvPr id="1028" name="Picture 4" descr="LinkedIn App White icon PNG and SVG Vector Free Download">
            <a:extLst>
              <a:ext uri="{FF2B5EF4-FFF2-40B4-BE49-F238E27FC236}">
                <a16:creationId xmlns:a16="http://schemas.microsoft.com/office/drawing/2014/main" id="{FB273538-05A6-598F-33AE-34C1D03F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3179" y="2918312"/>
            <a:ext cx="895461" cy="8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Twitter Logo in SVG Vector or PNG File Format - Logo.wine">
            <a:extLst>
              <a:ext uri="{FF2B5EF4-FFF2-40B4-BE49-F238E27FC236}">
                <a16:creationId xmlns:a16="http://schemas.microsoft.com/office/drawing/2014/main" id="{BDFD477E-67CC-6479-F4CF-3F10118F5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6536" y="2624258"/>
            <a:ext cx="2225356" cy="14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F96161E-CA1D-C12A-52A1-E4BF4D0E70A8}"/>
              </a:ext>
            </a:extLst>
          </p:cNvPr>
          <p:cNvSpPr txBox="1"/>
          <p:nvPr/>
        </p:nvSpPr>
        <p:spPr>
          <a:xfrm>
            <a:off x="545432" y="413638"/>
            <a:ext cx="2399406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b="1" dirty="0">
                <a:solidFill>
                  <a:schemeClr val="bg1"/>
                </a:solidFill>
                <a:latin typeface="Barlow" pitchFamily="2" charset="77"/>
              </a:rPr>
              <a:t>POSTER TITLE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B88BCC-F139-8A06-CE1B-CC6212324F23}"/>
              </a:ext>
            </a:extLst>
          </p:cNvPr>
          <p:cNvSpPr/>
          <p:nvPr/>
        </p:nvSpPr>
        <p:spPr>
          <a:xfrm>
            <a:off x="822536" y="6639339"/>
            <a:ext cx="13965562" cy="1577869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en-GB" sz="8800" b="1" dirty="0">
                <a:solidFill>
                  <a:schemeClr val="tx1"/>
                </a:solidFill>
                <a:latin typeface="Barlow" pitchFamily="2" charset="77"/>
              </a:rPr>
              <a:t>BLOCK TITLE</a:t>
            </a:r>
          </a:p>
          <a:p>
            <a:pPr algn="ctr"/>
            <a:endParaRPr lang="en-GB" sz="8800" b="1" dirty="0">
              <a:solidFill>
                <a:schemeClr val="tx1"/>
              </a:solidFill>
              <a:latin typeface="Barlow" pitchFamily="2" charset="77"/>
            </a:endParaRPr>
          </a:p>
          <a:p>
            <a:pPr algn="ctr"/>
            <a:r>
              <a:rPr lang="en-GB" sz="6600" dirty="0">
                <a:solidFill>
                  <a:schemeClr val="tx1"/>
                </a:solidFill>
                <a:latin typeface="Barlow" pitchFamily="2" charset="77"/>
              </a:rPr>
              <a:t>Feel free to arrange the size and shape of these blocks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591531-B753-874A-4ABD-AFC440364A2B}"/>
              </a:ext>
            </a:extLst>
          </p:cNvPr>
          <p:cNvSpPr/>
          <p:nvPr/>
        </p:nvSpPr>
        <p:spPr>
          <a:xfrm>
            <a:off x="15695876" y="6639339"/>
            <a:ext cx="9699359" cy="123866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en-GB" sz="8800" b="1" dirty="0">
                <a:solidFill>
                  <a:schemeClr val="tx1"/>
                </a:solidFill>
                <a:latin typeface="Barlow" pitchFamily="2" charset="77"/>
              </a:rPr>
              <a:t>BLOCK TITLE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512CFF-15EB-DC85-216B-5E1461AF7602}"/>
              </a:ext>
            </a:extLst>
          </p:cNvPr>
          <p:cNvSpPr/>
          <p:nvPr/>
        </p:nvSpPr>
        <p:spPr>
          <a:xfrm>
            <a:off x="822426" y="23263596"/>
            <a:ext cx="13965562" cy="60494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en-GB" sz="8800" b="1" dirty="0">
                <a:solidFill>
                  <a:schemeClr val="tx1"/>
                </a:solidFill>
                <a:latin typeface="Barlow" pitchFamily="2" charset="77"/>
              </a:rPr>
              <a:t>BLOCK TITLE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08F4D4-FC5C-E03D-2C4C-FC44818E02A9}"/>
              </a:ext>
            </a:extLst>
          </p:cNvPr>
          <p:cNvSpPr/>
          <p:nvPr/>
        </p:nvSpPr>
        <p:spPr>
          <a:xfrm>
            <a:off x="15695876" y="19871554"/>
            <a:ext cx="9699359" cy="94414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en-GB" sz="8800" b="1" dirty="0">
                <a:solidFill>
                  <a:schemeClr val="tx1"/>
                </a:solidFill>
                <a:latin typeface="Barlow" pitchFamily="2" charset="77"/>
              </a:rPr>
              <a:t>BLOCK 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EA4BB7-96DB-8315-0AFF-E26018C752E6}"/>
              </a:ext>
            </a:extLst>
          </p:cNvPr>
          <p:cNvSpPr/>
          <p:nvPr/>
        </p:nvSpPr>
        <p:spPr>
          <a:xfrm>
            <a:off x="26303013" y="6639339"/>
            <a:ext cx="8093223" cy="7306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en-GB" sz="8800" b="1" dirty="0">
                <a:solidFill>
                  <a:schemeClr val="tx1"/>
                </a:solidFill>
                <a:latin typeface="Barlow" pitchFamily="2" charset="77"/>
              </a:rPr>
              <a:t>BLOCK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322C07-2B39-8ACD-096E-0A06B4A1010D}"/>
              </a:ext>
            </a:extLst>
          </p:cNvPr>
          <p:cNvSpPr/>
          <p:nvPr/>
        </p:nvSpPr>
        <p:spPr>
          <a:xfrm>
            <a:off x="26303013" y="14995085"/>
            <a:ext cx="8068013" cy="7306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en-GB" sz="8800" b="1" dirty="0">
                <a:solidFill>
                  <a:schemeClr val="tx1"/>
                </a:solidFill>
                <a:latin typeface="Barlow" pitchFamily="2" charset="77"/>
              </a:rPr>
              <a:t>BLOCK TITLE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3D8FBF-6B95-BF21-2FD6-85975C381217}"/>
              </a:ext>
            </a:extLst>
          </p:cNvPr>
          <p:cNvSpPr/>
          <p:nvPr/>
        </p:nvSpPr>
        <p:spPr>
          <a:xfrm>
            <a:off x="26303013" y="23263596"/>
            <a:ext cx="15678215" cy="60494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en-GB" sz="8800" b="1" dirty="0">
                <a:solidFill>
                  <a:schemeClr val="tx1"/>
                </a:solidFill>
                <a:latin typeface="Barlow" pitchFamily="2" charset="77"/>
              </a:rPr>
              <a:t>Learn More</a:t>
            </a:r>
          </a:p>
          <a:p>
            <a:pPr algn="ctr"/>
            <a:endParaRPr lang="en-GB" sz="8800" b="1" dirty="0">
              <a:solidFill>
                <a:schemeClr val="tx1"/>
              </a:solidFill>
              <a:latin typeface="Barlow" pitchFamily="2" charset="77"/>
            </a:endParaRPr>
          </a:p>
          <a:p>
            <a:pPr algn="ctr"/>
            <a:r>
              <a:rPr lang="en-GB" sz="8800" dirty="0">
                <a:solidFill>
                  <a:schemeClr val="tx1"/>
                </a:solidFill>
                <a:latin typeface="Barlow" pitchFamily="2" charset="77"/>
              </a:rPr>
              <a:t>&lt; add here links, emails, QR code, etc &gt;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13DEAC-A4A2-8CD7-F422-0B79EC2A9CDA}"/>
              </a:ext>
            </a:extLst>
          </p:cNvPr>
          <p:cNvSpPr/>
          <p:nvPr/>
        </p:nvSpPr>
        <p:spPr>
          <a:xfrm>
            <a:off x="35304014" y="6639339"/>
            <a:ext cx="6677214" cy="15729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en-GB" sz="8800" b="1" dirty="0">
                <a:solidFill>
                  <a:schemeClr val="tx1"/>
                </a:solidFill>
                <a:latin typeface="Barlow" pitchFamily="2" charset="77"/>
              </a:rPr>
              <a:t>BLOCK TITLE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49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Barlow</vt:lpstr>
      <vt:lpstr>ceos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Libby Rose</cp:lastModifiedBy>
  <cp:revision>7</cp:revision>
  <dcterms:modified xsi:type="dcterms:W3CDTF">2024-10-01T00:51:05Z</dcterms:modified>
</cp:coreProperties>
</file>