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60" r:id="rId3"/>
    <p:sldId id="261" r:id="rId4"/>
    <p:sldId id="26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zabeth Marion Rose" initials="EMR" lastIdx="1" clrIdx="0">
    <p:extLst>
      <p:ext uri="{19B8F6BF-5375-455C-9EA6-DF929625EA0E}">
        <p15:presenceInfo xmlns:p15="http://schemas.microsoft.com/office/powerpoint/2012/main" userId="Elizabeth Marion Ros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95" autoAdjust="0"/>
    <p:restoredTop sz="94660"/>
  </p:normalViewPr>
  <p:slideViewPr>
    <p:cSldViewPr snapToGrid="0">
      <p:cViewPr varScale="1">
        <p:scale>
          <a:sx n="122" d="100"/>
          <a:sy n="122" d="100"/>
        </p:scale>
        <p:origin x="198" y="51"/>
      </p:cViewPr>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4AD8E1C4-9A15-4764-86FE-E1C0275FBCFF}"/>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a:stretch/>
        </p:blipFill>
        <p:spPr>
          <a:xfrm>
            <a:off x="3301750" y="2265730"/>
            <a:ext cx="8288157" cy="2756714"/>
          </a:xfrm>
          <a:prstGeom prst="rect">
            <a:avLst/>
          </a:prstGeom>
        </p:spPr>
      </p:pic>
      <p:pic>
        <p:nvPicPr>
          <p:cNvPr id="18" name="Picture 17">
            <a:extLst>
              <a:ext uri="{FF2B5EF4-FFF2-40B4-BE49-F238E27FC236}">
                <a16:creationId xmlns:a16="http://schemas.microsoft.com/office/drawing/2014/main" id="{C5250A59-E31B-4002-83F5-2CA0F10DD419}"/>
              </a:ext>
            </a:extLst>
          </p:cNvPr>
          <p:cNvPicPr>
            <a:picLocks noChangeAspect="1"/>
          </p:cNvPicPr>
          <p:nvPr userDrawn="1"/>
        </p:nvPicPr>
        <p:blipFill rotWithShape="1">
          <a:blip r:embed="rId3" cstate="hqprint">
            <a:extLst>
              <a:ext uri="{28A0092B-C50C-407E-A947-70E740481C1C}">
                <a14:useLocalDpi xmlns:a14="http://schemas.microsoft.com/office/drawing/2010/main"/>
              </a:ext>
            </a:extLst>
          </a:blip>
          <a:srcRect b="-114"/>
          <a:stretch/>
        </p:blipFill>
        <p:spPr>
          <a:xfrm flipV="1">
            <a:off x="2824280" y="4824248"/>
            <a:ext cx="5391556" cy="2038097"/>
          </a:xfrm>
          <a:prstGeom prst="rect">
            <a:avLst/>
          </a:prstGeom>
        </p:spPr>
      </p:pic>
      <p:pic>
        <p:nvPicPr>
          <p:cNvPr id="19" name="Picture 18" descr="A picture containing nature&#10;&#10;Description automatically generated">
            <a:extLst>
              <a:ext uri="{FF2B5EF4-FFF2-40B4-BE49-F238E27FC236}">
                <a16:creationId xmlns:a16="http://schemas.microsoft.com/office/drawing/2014/main" id="{9A5D0622-33ED-4EB7-96FB-4585BC47175C}"/>
              </a:ext>
            </a:extLst>
          </p:cNvPr>
          <p:cNvPicPr>
            <a:picLocks noChangeAspect="1"/>
          </p:cNvPicPr>
          <p:nvPr userDrawn="1"/>
        </p:nvPicPr>
        <p:blipFill rotWithShape="1">
          <a:blip r:embed="rId4" cstate="hqprint">
            <a:extLst>
              <a:ext uri="{28A0092B-C50C-407E-A947-70E740481C1C}">
                <a14:useLocalDpi xmlns:a14="http://schemas.microsoft.com/office/drawing/2010/main"/>
              </a:ext>
            </a:extLst>
          </a:blip>
          <a:srcRect/>
          <a:stretch/>
        </p:blipFill>
        <p:spPr>
          <a:xfrm>
            <a:off x="8477344" y="-1"/>
            <a:ext cx="3714656" cy="2686815"/>
          </a:xfrm>
          <a:prstGeom prst="rect">
            <a:avLst/>
          </a:prstGeom>
        </p:spPr>
      </p:pic>
      <p:sp>
        <p:nvSpPr>
          <p:cNvPr id="20" name="Hexagon 3">
            <a:extLst>
              <a:ext uri="{FF2B5EF4-FFF2-40B4-BE49-F238E27FC236}">
                <a16:creationId xmlns:a16="http://schemas.microsoft.com/office/drawing/2014/main" id="{6D2DF6DF-5332-4778-ABD2-C77C32E47F0B}"/>
              </a:ext>
            </a:extLst>
          </p:cNvPr>
          <p:cNvSpPr/>
          <p:nvPr userDrawn="1"/>
        </p:nvSpPr>
        <p:spPr>
          <a:xfrm rot="10800000" flipV="1">
            <a:off x="5456394" y="1968439"/>
            <a:ext cx="6751471" cy="4901119"/>
          </a:xfrm>
          <a:custGeom>
            <a:avLst/>
            <a:gdLst>
              <a:gd name="connsiteX0" fmla="*/ 0 w 6765758"/>
              <a:gd name="connsiteY0" fmla="*/ 4848732 h 4848732"/>
              <a:gd name="connsiteX1" fmla="*/ 0 w 6765758"/>
              <a:gd name="connsiteY1" fmla="*/ 0 h 4848732"/>
              <a:gd name="connsiteX2" fmla="*/ 6765758 w 6765758"/>
              <a:gd name="connsiteY2" fmla="*/ 4848732 h 4848732"/>
              <a:gd name="connsiteX3" fmla="*/ 0 w 6765758"/>
              <a:gd name="connsiteY3" fmla="*/ 4848732 h 4848732"/>
              <a:gd name="connsiteX0" fmla="*/ 0 w 6765758"/>
              <a:gd name="connsiteY0" fmla="*/ 4941601 h 4941601"/>
              <a:gd name="connsiteX1" fmla="*/ 0 w 6765758"/>
              <a:gd name="connsiteY1" fmla="*/ 0 h 4941601"/>
              <a:gd name="connsiteX2" fmla="*/ 6765758 w 6765758"/>
              <a:gd name="connsiteY2" fmla="*/ 4941601 h 4941601"/>
              <a:gd name="connsiteX3" fmla="*/ 0 w 6765758"/>
              <a:gd name="connsiteY3" fmla="*/ 4941601 h 4941601"/>
              <a:gd name="connsiteX0" fmla="*/ 0 w 6765758"/>
              <a:gd name="connsiteY0" fmla="*/ 4920169 h 4920169"/>
              <a:gd name="connsiteX1" fmla="*/ 2381 w 6765758"/>
              <a:gd name="connsiteY1" fmla="*/ 0 h 4920169"/>
              <a:gd name="connsiteX2" fmla="*/ 6765758 w 6765758"/>
              <a:gd name="connsiteY2" fmla="*/ 4920169 h 4920169"/>
              <a:gd name="connsiteX3" fmla="*/ 0 w 6765758"/>
              <a:gd name="connsiteY3" fmla="*/ 4920169 h 4920169"/>
              <a:gd name="connsiteX0" fmla="*/ 0 w 6751470"/>
              <a:gd name="connsiteY0" fmla="*/ 4920169 h 4920169"/>
              <a:gd name="connsiteX1" fmla="*/ 2381 w 6751470"/>
              <a:gd name="connsiteY1" fmla="*/ 0 h 4920169"/>
              <a:gd name="connsiteX2" fmla="*/ 6751470 w 6751470"/>
              <a:gd name="connsiteY2" fmla="*/ 4901119 h 4920169"/>
              <a:gd name="connsiteX3" fmla="*/ 0 w 6751470"/>
              <a:gd name="connsiteY3" fmla="*/ 4920169 h 4920169"/>
              <a:gd name="connsiteX0" fmla="*/ 26211 w 6749106"/>
              <a:gd name="connsiteY0" fmla="*/ 4891594 h 4901119"/>
              <a:gd name="connsiteX1" fmla="*/ 17 w 6749106"/>
              <a:gd name="connsiteY1" fmla="*/ 0 h 4901119"/>
              <a:gd name="connsiteX2" fmla="*/ 6749106 w 6749106"/>
              <a:gd name="connsiteY2" fmla="*/ 4901119 h 4901119"/>
              <a:gd name="connsiteX3" fmla="*/ 26211 w 6749106"/>
              <a:gd name="connsiteY3" fmla="*/ 4891594 h 4901119"/>
              <a:gd name="connsiteX0" fmla="*/ 11939 w 6749122"/>
              <a:gd name="connsiteY0" fmla="*/ 4891594 h 4901119"/>
              <a:gd name="connsiteX1" fmla="*/ 33 w 6749122"/>
              <a:gd name="connsiteY1" fmla="*/ 0 h 4901119"/>
              <a:gd name="connsiteX2" fmla="*/ 6749122 w 6749122"/>
              <a:gd name="connsiteY2" fmla="*/ 4901119 h 4901119"/>
              <a:gd name="connsiteX3" fmla="*/ 11939 w 6749122"/>
              <a:gd name="connsiteY3" fmla="*/ 4891594 h 4901119"/>
              <a:gd name="connsiteX0" fmla="*/ 11939 w 6749122"/>
              <a:gd name="connsiteY0" fmla="*/ 4891594 h 4901119"/>
              <a:gd name="connsiteX1" fmla="*/ 33 w 6749122"/>
              <a:gd name="connsiteY1" fmla="*/ 0 h 4901119"/>
              <a:gd name="connsiteX2" fmla="*/ 6749122 w 6749122"/>
              <a:gd name="connsiteY2" fmla="*/ 4901119 h 4901119"/>
              <a:gd name="connsiteX3" fmla="*/ 11939 w 6749122"/>
              <a:gd name="connsiteY3" fmla="*/ 4891594 h 4901119"/>
              <a:gd name="connsiteX0" fmla="*/ 11939 w 6749122"/>
              <a:gd name="connsiteY0" fmla="*/ 4891594 h 4901119"/>
              <a:gd name="connsiteX1" fmla="*/ 33 w 6749122"/>
              <a:gd name="connsiteY1" fmla="*/ 0 h 4901119"/>
              <a:gd name="connsiteX2" fmla="*/ 6749122 w 6749122"/>
              <a:gd name="connsiteY2" fmla="*/ 4901119 h 4901119"/>
              <a:gd name="connsiteX3" fmla="*/ 11939 w 6749122"/>
              <a:gd name="connsiteY3" fmla="*/ 4891594 h 4901119"/>
              <a:gd name="connsiteX0" fmla="*/ 11939 w 6749122"/>
              <a:gd name="connsiteY0" fmla="*/ 4891594 h 4901119"/>
              <a:gd name="connsiteX1" fmla="*/ 33 w 6749122"/>
              <a:gd name="connsiteY1" fmla="*/ 0 h 4901119"/>
              <a:gd name="connsiteX2" fmla="*/ 6749122 w 6749122"/>
              <a:gd name="connsiteY2" fmla="*/ 4901119 h 4901119"/>
              <a:gd name="connsiteX3" fmla="*/ 11939 w 6749122"/>
              <a:gd name="connsiteY3" fmla="*/ 4891594 h 4901119"/>
              <a:gd name="connsiteX0" fmla="*/ 0 w 6756233"/>
              <a:gd name="connsiteY0" fmla="*/ 4877306 h 4901119"/>
              <a:gd name="connsiteX1" fmla="*/ 7144 w 6756233"/>
              <a:gd name="connsiteY1" fmla="*/ 0 h 4901119"/>
              <a:gd name="connsiteX2" fmla="*/ 6756233 w 6756233"/>
              <a:gd name="connsiteY2" fmla="*/ 4901119 h 4901119"/>
              <a:gd name="connsiteX3" fmla="*/ 0 w 6756233"/>
              <a:gd name="connsiteY3" fmla="*/ 4877306 h 4901119"/>
              <a:gd name="connsiteX0" fmla="*/ 2487 w 6749195"/>
              <a:gd name="connsiteY0" fmla="*/ 4896356 h 4901119"/>
              <a:gd name="connsiteX1" fmla="*/ 106 w 6749195"/>
              <a:gd name="connsiteY1" fmla="*/ 0 h 4901119"/>
              <a:gd name="connsiteX2" fmla="*/ 6749195 w 6749195"/>
              <a:gd name="connsiteY2" fmla="*/ 4901119 h 4901119"/>
              <a:gd name="connsiteX3" fmla="*/ 2487 w 6749195"/>
              <a:gd name="connsiteY3" fmla="*/ 4896356 h 4901119"/>
              <a:gd name="connsiteX0" fmla="*/ 2487 w 6749195"/>
              <a:gd name="connsiteY0" fmla="*/ 4898738 h 4901119"/>
              <a:gd name="connsiteX1" fmla="*/ 106 w 6749195"/>
              <a:gd name="connsiteY1" fmla="*/ 0 h 4901119"/>
              <a:gd name="connsiteX2" fmla="*/ 6749195 w 6749195"/>
              <a:gd name="connsiteY2" fmla="*/ 4901119 h 4901119"/>
              <a:gd name="connsiteX3" fmla="*/ 2487 w 6749195"/>
              <a:gd name="connsiteY3" fmla="*/ 4898738 h 4901119"/>
              <a:gd name="connsiteX0" fmla="*/ 0 w 6751471"/>
              <a:gd name="connsiteY0" fmla="*/ 4901119 h 4901119"/>
              <a:gd name="connsiteX1" fmla="*/ 2382 w 6751471"/>
              <a:gd name="connsiteY1" fmla="*/ 0 h 4901119"/>
              <a:gd name="connsiteX2" fmla="*/ 6751471 w 6751471"/>
              <a:gd name="connsiteY2" fmla="*/ 4901119 h 4901119"/>
              <a:gd name="connsiteX3" fmla="*/ 0 w 6751471"/>
              <a:gd name="connsiteY3" fmla="*/ 4901119 h 4901119"/>
              <a:gd name="connsiteX0" fmla="*/ 0 w 6751471"/>
              <a:gd name="connsiteY0" fmla="*/ 4901119 h 4901119"/>
              <a:gd name="connsiteX1" fmla="*/ 2382 w 6751471"/>
              <a:gd name="connsiteY1" fmla="*/ 0 h 4901119"/>
              <a:gd name="connsiteX2" fmla="*/ 6751471 w 6751471"/>
              <a:gd name="connsiteY2" fmla="*/ 4901119 h 4901119"/>
              <a:gd name="connsiteX3" fmla="*/ 0 w 6751471"/>
              <a:gd name="connsiteY3" fmla="*/ 4901119 h 4901119"/>
            </a:gdLst>
            <a:ahLst/>
            <a:cxnLst>
              <a:cxn ang="0">
                <a:pos x="connsiteX0" y="connsiteY0"/>
              </a:cxn>
              <a:cxn ang="0">
                <a:pos x="connsiteX1" y="connsiteY1"/>
              </a:cxn>
              <a:cxn ang="0">
                <a:pos x="connsiteX2" y="connsiteY2"/>
              </a:cxn>
              <a:cxn ang="0">
                <a:pos x="connsiteX3" y="connsiteY3"/>
              </a:cxn>
            </a:cxnLst>
            <a:rect l="l" t="t" r="r" b="b"/>
            <a:pathLst>
              <a:path w="6751471" h="4901119">
                <a:moveTo>
                  <a:pt x="0" y="4901119"/>
                </a:moveTo>
                <a:cubicBezTo>
                  <a:pt x="794" y="3261063"/>
                  <a:pt x="1588" y="1640056"/>
                  <a:pt x="2382" y="0"/>
                </a:cubicBezTo>
                <a:lnTo>
                  <a:pt x="6751471" y="4901119"/>
                </a:lnTo>
                <a:lnTo>
                  <a:pt x="0" y="4901119"/>
                </a:lnTo>
                <a:close/>
              </a:path>
            </a:pathLst>
          </a:custGeom>
          <a:solidFill>
            <a:schemeClr val="accent4"/>
          </a:solidFill>
          <a:ln w="3175">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1" name="Hexagon 3">
            <a:extLst>
              <a:ext uri="{FF2B5EF4-FFF2-40B4-BE49-F238E27FC236}">
                <a16:creationId xmlns:a16="http://schemas.microsoft.com/office/drawing/2014/main" id="{ED1323B1-25AD-4D68-9935-331D79B300CE}"/>
              </a:ext>
            </a:extLst>
          </p:cNvPr>
          <p:cNvSpPr/>
          <p:nvPr userDrawn="1"/>
        </p:nvSpPr>
        <p:spPr>
          <a:xfrm flipH="1">
            <a:off x="-4784" y="-14542"/>
            <a:ext cx="12199164" cy="6874921"/>
          </a:xfrm>
          <a:custGeom>
            <a:avLst/>
            <a:gdLst>
              <a:gd name="connsiteX0" fmla="*/ 0 w 12192000"/>
              <a:gd name="connsiteY0" fmla="*/ 3429000 h 6858000"/>
              <a:gd name="connsiteX1" fmla="*/ 1714500 w 12192000"/>
              <a:gd name="connsiteY1" fmla="*/ 2 h 6858000"/>
              <a:gd name="connsiteX2" fmla="*/ 10477500 w 12192000"/>
              <a:gd name="connsiteY2" fmla="*/ 2 h 6858000"/>
              <a:gd name="connsiteX3" fmla="*/ 12192000 w 12192000"/>
              <a:gd name="connsiteY3" fmla="*/ 3429000 h 6858000"/>
              <a:gd name="connsiteX4" fmla="*/ 10477500 w 12192000"/>
              <a:gd name="connsiteY4" fmla="*/ 6857998 h 6858000"/>
              <a:gd name="connsiteX5" fmla="*/ 1714500 w 12192000"/>
              <a:gd name="connsiteY5" fmla="*/ 6857998 h 6858000"/>
              <a:gd name="connsiteX6" fmla="*/ 0 w 12192000"/>
              <a:gd name="connsiteY6" fmla="*/ 3429000 h 6858000"/>
              <a:gd name="connsiteX0" fmla="*/ 6016 w 12198016"/>
              <a:gd name="connsiteY0" fmla="*/ 3441030 h 6870028"/>
              <a:gd name="connsiteX1" fmla="*/ 0 w 12198016"/>
              <a:gd name="connsiteY1" fmla="*/ 0 h 6870028"/>
              <a:gd name="connsiteX2" fmla="*/ 10483516 w 12198016"/>
              <a:gd name="connsiteY2" fmla="*/ 12032 h 6870028"/>
              <a:gd name="connsiteX3" fmla="*/ 12198016 w 12198016"/>
              <a:gd name="connsiteY3" fmla="*/ 3441030 h 6870028"/>
              <a:gd name="connsiteX4" fmla="*/ 10483516 w 12198016"/>
              <a:gd name="connsiteY4" fmla="*/ 6870028 h 6870028"/>
              <a:gd name="connsiteX5" fmla="*/ 1720516 w 12198016"/>
              <a:gd name="connsiteY5" fmla="*/ 6870028 h 6870028"/>
              <a:gd name="connsiteX6" fmla="*/ 6016 w 12198016"/>
              <a:gd name="connsiteY6" fmla="*/ 3441030 h 6870028"/>
              <a:gd name="connsiteX0" fmla="*/ 6016 w 12198016"/>
              <a:gd name="connsiteY0" fmla="*/ 3441030 h 6870028"/>
              <a:gd name="connsiteX1" fmla="*/ 0 w 12198016"/>
              <a:gd name="connsiteY1" fmla="*/ 0 h 6870028"/>
              <a:gd name="connsiteX2" fmla="*/ 12192000 w 12198016"/>
              <a:gd name="connsiteY2" fmla="*/ 24063 h 6870028"/>
              <a:gd name="connsiteX3" fmla="*/ 12198016 w 12198016"/>
              <a:gd name="connsiteY3" fmla="*/ 3441030 h 6870028"/>
              <a:gd name="connsiteX4" fmla="*/ 10483516 w 12198016"/>
              <a:gd name="connsiteY4" fmla="*/ 6870028 h 6870028"/>
              <a:gd name="connsiteX5" fmla="*/ 1720516 w 12198016"/>
              <a:gd name="connsiteY5" fmla="*/ 6870028 h 6870028"/>
              <a:gd name="connsiteX6" fmla="*/ 6016 w 12198016"/>
              <a:gd name="connsiteY6" fmla="*/ 3441030 h 6870028"/>
              <a:gd name="connsiteX0" fmla="*/ 6016 w 12198016"/>
              <a:gd name="connsiteY0" fmla="*/ 3441030 h 6870028"/>
              <a:gd name="connsiteX1" fmla="*/ 0 w 12198016"/>
              <a:gd name="connsiteY1" fmla="*/ 0 h 6870028"/>
              <a:gd name="connsiteX2" fmla="*/ 12192000 w 12198016"/>
              <a:gd name="connsiteY2" fmla="*/ 24063 h 6870028"/>
              <a:gd name="connsiteX3" fmla="*/ 12198016 w 12198016"/>
              <a:gd name="connsiteY3" fmla="*/ 3441030 h 6870028"/>
              <a:gd name="connsiteX4" fmla="*/ 12179968 w 12198016"/>
              <a:gd name="connsiteY4" fmla="*/ 6845965 h 6870028"/>
              <a:gd name="connsiteX5" fmla="*/ 1720516 w 12198016"/>
              <a:gd name="connsiteY5" fmla="*/ 6870028 h 6870028"/>
              <a:gd name="connsiteX6" fmla="*/ 6016 w 12198016"/>
              <a:gd name="connsiteY6" fmla="*/ 3441030 h 6870028"/>
              <a:gd name="connsiteX0" fmla="*/ 6016 w 12198016"/>
              <a:gd name="connsiteY0" fmla="*/ 3441030 h 6857997"/>
              <a:gd name="connsiteX1" fmla="*/ 0 w 12198016"/>
              <a:gd name="connsiteY1" fmla="*/ 0 h 6857997"/>
              <a:gd name="connsiteX2" fmla="*/ 12192000 w 12198016"/>
              <a:gd name="connsiteY2" fmla="*/ 24063 h 6857997"/>
              <a:gd name="connsiteX3" fmla="*/ 12198016 w 12198016"/>
              <a:gd name="connsiteY3" fmla="*/ 3441030 h 6857997"/>
              <a:gd name="connsiteX4" fmla="*/ 12179968 w 12198016"/>
              <a:gd name="connsiteY4" fmla="*/ 6845965 h 6857997"/>
              <a:gd name="connsiteX5" fmla="*/ 7122694 w 12198016"/>
              <a:gd name="connsiteY5" fmla="*/ 6857997 h 6857997"/>
              <a:gd name="connsiteX6" fmla="*/ 6016 w 12198016"/>
              <a:gd name="connsiteY6" fmla="*/ 3441030 h 6857997"/>
              <a:gd name="connsiteX0" fmla="*/ 266 w 12204298"/>
              <a:gd name="connsiteY0" fmla="*/ 2045367 h 6857997"/>
              <a:gd name="connsiteX1" fmla="*/ 6282 w 12204298"/>
              <a:gd name="connsiteY1" fmla="*/ 0 h 6857997"/>
              <a:gd name="connsiteX2" fmla="*/ 12198282 w 12204298"/>
              <a:gd name="connsiteY2" fmla="*/ 24063 h 6857997"/>
              <a:gd name="connsiteX3" fmla="*/ 12204298 w 12204298"/>
              <a:gd name="connsiteY3" fmla="*/ 3441030 h 6857997"/>
              <a:gd name="connsiteX4" fmla="*/ 12186250 w 12204298"/>
              <a:gd name="connsiteY4" fmla="*/ 6845965 h 6857997"/>
              <a:gd name="connsiteX5" fmla="*/ 7128976 w 12204298"/>
              <a:gd name="connsiteY5" fmla="*/ 6857997 h 6857997"/>
              <a:gd name="connsiteX6" fmla="*/ 266 w 12204298"/>
              <a:gd name="connsiteY6" fmla="*/ 2045367 h 6857997"/>
              <a:gd name="connsiteX0" fmla="*/ 980573 w 12198016"/>
              <a:gd name="connsiteY0" fmla="*/ 1792704 h 6857997"/>
              <a:gd name="connsiteX1" fmla="*/ 0 w 12198016"/>
              <a:gd name="connsiteY1" fmla="*/ 0 h 6857997"/>
              <a:gd name="connsiteX2" fmla="*/ 12192000 w 12198016"/>
              <a:gd name="connsiteY2" fmla="*/ 24063 h 6857997"/>
              <a:gd name="connsiteX3" fmla="*/ 12198016 w 12198016"/>
              <a:gd name="connsiteY3" fmla="*/ 3441030 h 6857997"/>
              <a:gd name="connsiteX4" fmla="*/ 12179968 w 12198016"/>
              <a:gd name="connsiteY4" fmla="*/ 6845965 h 6857997"/>
              <a:gd name="connsiteX5" fmla="*/ 7122694 w 12198016"/>
              <a:gd name="connsiteY5" fmla="*/ 6857997 h 6857997"/>
              <a:gd name="connsiteX6" fmla="*/ 980573 w 12198016"/>
              <a:gd name="connsiteY6" fmla="*/ 1792704 h 6857997"/>
              <a:gd name="connsiteX0" fmla="*/ 266 w 12204299"/>
              <a:gd name="connsiteY0" fmla="*/ 1840831 h 6857997"/>
              <a:gd name="connsiteX1" fmla="*/ 6283 w 12204299"/>
              <a:gd name="connsiteY1" fmla="*/ 0 h 6857997"/>
              <a:gd name="connsiteX2" fmla="*/ 12198283 w 12204299"/>
              <a:gd name="connsiteY2" fmla="*/ 24063 h 6857997"/>
              <a:gd name="connsiteX3" fmla="*/ 12204299 w 12204299"/>
              <a:gd name="connsiteY3" fmla="*/ 3441030 h 6857997"/>
              <a:gd name="connsiteX4" fmla="*/ 12186251 w 12204299"/>
              <a:gd name="connsiteY4" fmla="*/ 6845965 h 6857997"/>
              <a:gd name="connsiteX5" fmla="*/ 7128977 w 12204299"/>
              <a:gd name="connsiteY5" fmla="*/ 6857997 h 6857997"/>
              <a:gd name="connsiteX6" fmla="*/ 266 w 12204299"/>
              <a:gd name="connsiteY6" fmla="*/ 1840831 h 6857997"/>
              <a:gd name="connsiteX0" fmla="*/ 7122694 w 12198016"/>
              <a:gd name="connsiteY0" fmla="*/ 6857997 h 6857997"/>
              <a:gd name="connsiteX1" fmla="*/ 0 w 12198016"/>
              <a:gd name="connsiteY1" fmla="*/ 0 h 6857997"/>
              <a:gd name="connsiteX2" fmla="*/ 12192000 w 12198016"/>
              <a:gd name="connsiteY2" fmla="*/ 24063 h 6857997"/>
              <a:gd name="connsiteX3" fmla="*/ 12198016 w 12198016"/>
              <a:gd name="connsiteY3" fmla="*/ 3441030 h 6857997"/>
              <a:gd name="connsiteX4" fmla="*/ 12179968 w 12198016"/>
              <a:gd name="connsiteY4" fmla="*/ 6845965 h 6857997"/>
              <a:gd name="connsiteX5" fmla="*/ 7122694 w 12198016"/>
              <a:gd name="connsiteY5" fmla="*/ 6857997 h 6857997"/>
              <a:gd name="connsiteX0" fmla="*/ 4818648 w 12198016"/>
              <a:gd name="connsiteY0" fmla="*/ 6870031 h 6870031"/>
              <a:gd name="connsiteX1" fmla="*/ 0 w 12198016"/>
              <a:gd name="connsiteY1" fmla="*/ 0 h 6870031"/>
              <a:gd name="connsiteX2" fmla="*/ 12192000 w 12198016"/>
              <a:gd name="connsiteY2" fmla="*/ 24063 h 6870031"/>
              <a:gd name="connsiteX3" fmla="*/ 12198016 w 12198016"/>
              <a:gd name="connsiteY3" fmla="*/ 3441030 h 6870031"/>
              <a:gd name="connsiteX4" fmla="*/ 12179968 w 12198016"/>
              <a:gd name="connsiteY4" fmla="*/ 6845965 h 6870031"/>
              <a:gd name="connsiteX5" fmla="*/ 4818648 w 12198016"/>
              <a:gd name="connsiteY5" fmla="*/ 6870031 h 6870031"/>
              <a:gd name="connsiteX0" fmla="*/ 2713121 w 10092489"/>
              <a:gd name="connsiteY0" fmla="*/ 6870031 h 6870031"/>
              <a:gd name="connsiteX1" fmla="*/ 0 w 10092489"/>
              <a:gd name="connsiteY1" fmla="*/ 0 h 6870031"/>
              <a:gd name="connsiteX2" fmla="*/ 10086473 w 10092489"/>
              <a:gd name="connsiteY2" fmla="*/ 24063 h 6870031"/>
              <a:gd name="connsiteX3" fmla="*/ 10092489 w 10092489"/>
              <a:gd name="connsiteY3" fmla="*/ 3441030 h 6870031"/>
              <a:gd name="connsiteX4" fmla="*/ 10074441 w 10092489"/>
              <a:gd name="connsiteY4" fmla="*/ 6845965 h 6870031"/>
              <a:gd name="connsiteX5" fmla="*/ 2713121 w 10092489"/>
              <a:gd name="connsiteY5" fmla="*/ 6870031 h 6870031"/>
              <a:gd name="connsiteX0" fmla="*/ 3230479 w 10092489"/>
              <a:gd name="connsiteY0" fmla="*/ 6870031 h 6870031"/>
              <a:gd name="connsiteX1" fmla="*/ 0 w 10092489"/>
              <a:gd name="connsiteY1" fmla="*/ 0 h 6870031"/>
              <a:gd name="connsiteX2" fmla="*/ 10086473 w 10092489"/>
              <a:gd name="connsiteY2" fmla="*/ 24063 h 6870031"/>
              <a:gd name="connsiteX3" fmla="*/ 10092489 w 10092489"/>
              <a:gd name="connsiteY3" fmla="*/ 3441030 h 6870031"/>
              <a:gd name="connsiteX4" fmla="*/ 10074441 w 10092489"/>
              <a:gd name="connsiteY4" fmla="*/ 6845965 h 6870031"/>
              <a:gd name="connsiteX5" fmla="*/ 3230479 w 10092489"/>
              <a:gd name="connsiteY5" fmla="*/ 6870031 h 6870031"/>
              <a:gd name="connsiteX0" fmla="*/ 5526973 w 12388983"/>
              <a:gd name="connsiteY0" fmla="*/ 6870031 h 6870031"/>
              <a:gd name="connsiteX1" fmla="*/ 0 w 12388983"/>
              <a:gd name="connsiteY1" fmla="*/ 0 h 6870031"/>
              <a:gd name="connsiteX2" fmla="*/ 12382967 w 12388983"/>
              <a:gd name="connsiteY2" fmla="*/ 24063 h 6870031"/>
              <a:gd name="connsiteX3" fmla="*/ 12388983 w 12388983"/>
              <a:gd name="connsiteY3" fmla="*/ 3441030 h 6870031"/>
              <a:gd name="connsiteX4" fmla="*/ 12370935 w 12388983"/>
              <a:gd name="connsiteY4" fmla="*/ 6845965 h 6870031"/>
              <a:gd name="connsiteX5" fmla="*/ 5526973 w 12388983"/>
              <a:gd name="connsiteY5" fmla="*/ 6870031 h 6870031"/>
              <a:gd name="connsiteX0" fmla="*/ 7840359 w 14702369"/>
              <a:gd name="connsiteY0" fmla="*/ 6845968 h 6845968"/>
              <a:gd name="connsiteX1" fmla="*/ 0 w 14702369"/>
              <a:gd name="connsiteY1" fmla="*/ 0 h 6845968"/>
              <a:gd name="connsiteX2" fmla="*/ 14696353 w 14702369"/>
              <a:gd name="connsiteY2" fmla="*/ 0 h 6845968"/>
              <a:gd name="connsiteX3" fmla="*/ 14702369 w 14702369"/>
              <a:gd name="connsiteY3" fmla="*/ 3416967 h 6845968"/>
              <a:gd name="connsiteX4" fmla="*/ 14684321 w 14702369"/>
              <a:gd name="connsiteY4" fmla="*/ 6821902 h 6845968"/>
              <a:gd name="connsiteX5" fmla="*/ 7840359 w 14702369"/>
              <a:gd name="connsiteY5" fmla="*/ 6845968 h 6845968"/>
              <a:gd name="connsiteX0" fmla="*/ 11914246 w 14702369"/>
              <a:gd name="connsiteY0" fmla="*/ 6821904 h 6821904"/>
              <a:gd name="connsiteX1" fmla="*/ 0 w 14702369"/>
              <a:gd name="connsiteY1" fmla="*/ 0 h 6821904"/>
              <a:gd name="connsiteX2" fmla="*/ 14696353 w 14702369"/>
              <a:gd name="connsiteY2" fmla="*/ 0 h 6821904"/>
              <a:gd name="connsiteX3" fmla="*/ 14702369 w 14702369"/>
              <a:gd name="connsiteY3" fmla="*/ 3416967 h 6821904"/>
              <a:gd name="connsiteX4" fmla="*/ 14684321 w 14702369"/>
              <a:gd name="connsiteY4" fmla="*/ 6821902 h 6821904"/>
              <a:gd name="connsiteX5" fmla="*/ 11914246 w 14702369"/>
              <a:gd name="connsiteY5" fmla="*/ 6821904 h 6821904"/>
              <a:gd name="connsiteX0" fmla="*/ 11303164 w 14702369"/>
              <a:gd name="connsiteY0" fmla="*/ 6833935 h 6833935"/>
              <a:gd name="connsiteX1" fmla="*/ 0 w 14702369"/>
              <a:gd name="connsiteY1" fmla="*/ 0 h 6833935"/>
              <a:gd name="connsiteX2" fmla="*/ 14696353 w 14702369"/>
              <a:gd name="connsiteY2" fmla="*/ 0 h 6833935"/>
              <a:gd name="connsiteX3" fmla="*/ 14702369 w 14702369"/>
              <a:gd name="connsiteY3" fmla="*/ 3416967 h 6833935"/>
              <a:gd name="connsiteX4" fmla="*/ 14684321 w 14702369"/>
              <a:gd name="connsiteY4" fmla="*/ 6821902 h 6833935"/>
              <a:gd name="connsiteX5" fmla="*/ 11303164 w 14702369"/>
              <a:gd name="connsiteY5" fmla="*/ 6833935 h 6833935"/>
              <a:gd name="connsiteX0" fmla="*/ 11303164 w 14702369"/>
              <a:gd name="connsiteY0" fmla="*/ 6833935 h 6833935"/>
              <a:gd name="connsiteX1" fmla="*/ 0 w 14702369"/>
              <a:gd name="connsiteY1" fmla="*/ 0 h 6833935"/>
              <a:gd name="connsiteX2" fmla="*/ 14696353 w 14702369"/>
              <a:gd name="connsiteY2" fmla="*/ 0 h 6833935"/>
              <a:gd name="connsiteX3" fmla="*/ 14702369 w 14702369"/>
              <a:gd name="connsiteY3" fmla="*/ 3416967 h 6833935"/>
              <a:gd name="connsiteX4" fmla="*/ 14698869 w 14702369"/>
              <a:gd name="connsiteY4" fmla="*/ 6833934 h 6833935"/>
              <a:gd name="connsiteX5" fmla="*/ 11303164 w 14702369"/>
              <a:gd name="connsiteY5" fmla="*/ 6833935 h 6833935"/>
              <a:gd name="connsiteX0" fmla="*/ 11356917 w 14756122"/>
              <a:gd name="connsiteY0" fmla="*/ 6833935 h 6833935"/>
              <a:gd name="connsiteX1" fmla="*/ 0 w 14756122"/>
              <a:gd name="connsiteY1" fmla="*/ 12611 h 6833935"/>
              <a:gd name="connsiteX2" fmla="*/ 14750106 w 14756122"/>
              <a:gd name="connsiteY2" fmla="*/ 0 h 6833935"/>
              <a:gd name="connsiteX3" fmla="*/ 14756122 w 14756122"/>
              <a:gd name="connsiteY3" fmla="*/ 3416967 h 6833935"/>
              <a:gd name="connsiteX4" fmla="*/ 14752622 w 14756122"/>
              <a:gd name="connsiteY4" fmla="*/ 6833934 h 6833935"/>
              <a:gd name="connsiteX5" fmla="*/ 11356917 w 14756122"/>
              <a:gd name="connsiteY5" fmla="*/ 6833935 h 6833935"/>
              <a:gd name="connsiteX0" fmla="*/ 11356917 w 14761910"/>
              <a:gd name="connsiteY0" fmla="*/ 6833935 h 6833935"/>
              <a:gd name="connsiteX1" fmla="*/ 0 w 14761910"/>
              <a:gd name="connsiteY1" fmla="*/ 12611 h 6833935"/>
              <a:gd name="connsiteX2" fmla="*/ 14761631 w 14761910"/>
              <a:gd name="connsiteY2" fmla="*/ 0 h 6833935"/>
              <a:gd name="connsiteX3" fmla="*/ 14756122 w 14761910"/>
              <a:gd name="connsiteY3" fmla="*/ 3416967 h 6833935"/>
              <a:gd name="connsiteX4" fmla="*/ 14752622 w 14761910"/>
              <a:gd name="connsiteY4" fmla="*/ 6833934 h 6833935"/>
              <a:gd name="connsiteX5" fmla="*/ 11356917 w 14761910"/>
              <a:gd name="connsiteY5" fmla="*/ 6833935 h 6833935"/>
              <a:gd name="connsiteX0" fmla="*/ 11356917 w 14761910"/>
              <a:gd name="connsiteY0" fmla="*/ 6833935 h 6833935"/>
              <a:gd name="connsiteX1" fmla="*/ 0 w 14761910"/>
              <a:gd name="connsiteY1" fmla="*/ 12611 h 6833935"/>
              <a:gd name="connsiteX2" fmla="*/ 14761631 w 14761910"/>
              <a:gd name="connsiteY2" fmla="*/ 0 h 6833935"/>
              <a:gd name="connsiteX3" fmla="*/ 14756122 w 14761910"/>
              <a:gd name="connsiteY3" fmla="*/ 3416967 h 6833935"/>
              <a:gd name="connsiteX4" fmla="*/ 14758385 w 14761910"/>
              <a:gd name="connsiteY4" fmla="*/ 6829198 h 6833935"/>
              <a:gd name="connsiteX5" fmla="*/ 11356917 w 14761910"/>
              <a:gd name="connsiteY5" fmla="*/ 6833935 h 6833935"/>
              <a:gd name="connsiteX0" fmla="*/ 11356917 w 14761910"/>
              <a:gd name="connsiteY0" fmla="*/ 6833935 h 6836301"/>
              <a:gd name="connsiteX1" fmla="*/ 0 w 14761910"/>
              <a:gd name="connsiteY1" fmla="*/ 12611 h 6836301"/>
              <a:gd name="connsiteX2" fmla="*/ 14761631 w 14761910"/>
              <a:gd name="connsiteY2" fmla="*/ 0 h 6836301"/>
              <a:gd name="connsiteX3" fmla="*/ 14756122 w 14761910"/>
              <a:gd name="connsiteY3" fmla="*/ 3416967 h 6836301"/>
              <a:gd name="connsiteX4" fmla="*/ 14758385 w 14761910"/>
              <a:gd name="connsiteY4" fmla="*/ 6836301 h 6836301"/>
              <a:gd name="connsiteX5" fmla="*/ 11356917 w 14761910"/>
              <a:gd name="connsiteY5" fmla="*/ 6833935 h 6836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61910" h="6836301">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dist="38100" dir="27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2" name="Picture 21">
            <a:extLst>
              <a:ext uri="{FF2B5EF4-FFF2-40B4-BE49-F238E27FC236}">
                <a16:creationId xmlns:a16="http://schemas.microsoft.com/office/drawing/2014/main" id="{E7A6DEE9-0B4F-409A-B59F-325723A101B6}"/>
              </a:ext>
            </a:extLst>
          </p:cNvPr>
          <p:cNvPicPr>
            <a:picLocks noChangeAspect="1"/>
          </p:cNvPicPr>
          <p:nvPr userDrawn="1"/>
        </p:nvPicPr>
        <p:blipFill>
          <a:blip r:embed="rId5"/>
          <a:stretch>
            <a:fillRect/>
          </a:stretch>
        </p:blipFill>
        <p:spPr>
          <a:xfrm>
            <a:off x="138431" y="5311498"/>
            <a:ext cx="2738896" cy="1508514"/>
          </a:xfrm>
          <a:prstGeom prst="rect">
            <a:avLst/>
          </a:prstGeom>
          <a:effectLst>
            <a:outerShdw blurRad="50800" dist="38100" dir="2700000" algn="tl" rotWithShape="0">
              <a:prstClr val="black">
                <a:alpha val="40000"/>
              </a:prstClr>
            </a:outerShdw>
          </a:effectLst>
        </p:spPr>
      </p:pic>
      <p:pic>
        <p:nvPicPr>
          <p:cNvPr id="23" name="Picture 22">
            <a:extLst>
              <a:ext uri="{FF2B5EF4-FFF2-40B4-BE49-F238E27FC236}">
                <a16:creationId xmlns:a16="http://schemas.microsoft.com/office/drawing/2014/main" id="{E0B31207-9C3D-4B5C-B57B-2FE4DBE21416}"/>
              </a:ext>
            </a:extLst>
          </p:cNvPr>
          <p:cNvPicPr>
            <a:picLocks noChangeAspect="1"/>
          </p:cNvPicPr>
          <p:nvPr userDrawn="1"/>
        </p:nvPicPr>
        <p:blipFill rotWithShape="1">
          <a:blip r:embed="rId6" cstate="hqprint">
            <a:alphaModFix amt="34000"/>
            <a:extLst>
              <a:ext uri="{28A0092B-C50C-407E-A947-70E740481C1C}">
                <a14:useLocalDpi xmlns:a14="http://schemas.microsoft.com/office/drawing/2010/main"/>
              </a:ext>
            </a:extLst>
          </a:blip>
          <a:srcRect l="32582" t="2399" r="8554" b="-8774"/>
          <a:stretch/>
        </p:blipFill>
        <p:spPr>
          <a:xfrm rot="5400000">
            <a:off x="5734286" y="-1016167"/>
            <a:ext cx="5455273" cy="7480884"/>
          </a:xfrm>
          <a:prstGeom prst="rtTriangle">
            <a:avLst/>
          </a:prstGeom>
        </p:spPr>
      </p:pic>
      <p:pic>
        <p:nvPicPr>
          <p:cNvPr id="24" name="Picture 23">
            <a:extLst>
              <a:ext uri="{FF2B5EF4-FFF2-40B4-BE49-F238E27FC236}">
                <a16:creationId xmlns:a16="http://schemas.microsoft.com/office/drawing/2014/main" id="{735335CF-157D-43AA-8855-D3BF724DF976}"/>
              </a:ext>
            </a:extLst>
          </p:cNvPr>
          <p:cNvPicPr>
            <a:picLocks noChangeAspect="1"/>
          </p:cNvPicPr>
          <p:nvPr userDrawn="1"/>
        </p:nvPicPr>
        <p:blipFill rotWithShape="1">
          <a:blip r:embed="rId6" cstate="hqprint">
            <a:alphaModFix amt="34000"/>
            <a:grayscl/>
            <a:extLst>
              <a:ext uri="{28A0092B-C50C-407E-A947-70E740481C1C}">
                <a14:useLocalDpi xmlns:a14="http://schemas.microsoft.com/office/drawing/2010/main"/>
              </a:ext>
            </a:extLst>
          </a:blip>
          <a:srcRect l="54017" t="36082" r="11355" b="674"/>
          <a:stretch/>
        </p:blipFill>
        <p:spPr>
          <a:xfrm rot="16200000">
            <a:off x="5792642" y="4819952"/>
            <a:ext cx="1719709" cy="2366806"/>
          </a:xfrm>
          <a:prstGeom prst="rtTriangle">
            <a:avLst/>
          </a:prstGeom>
        </p:spPr>
      </p:pic>
      <p:sp>
        <p:nvSpPr>
          <p:cNvPr id="11" name="Title 15">
            <a:extLst>
              <a:ext uri="{FF2B5EF4-FFF2-40B4-BE49-F238E27FC236}">
                <a16:creationId xmlns:a16="http://schemas.microsoft.com/office/drawing/2014/main" id="{6D87AD77-E89F-4705-AA0A-8032DAD1D337}"/>
              </a:ext>
            </a:extLst>
          </p:cNvPr>
          <p:cNvSpPr>
            <a:spLocks noGrp="1"/>
          </p:cNvSpPr>
          <p:nvPr>
            <p:ph type="title"/>
          </p:nvPr>
        </p:nvSpPr>
        <p:spPr>
          <a:xfrm>
            <a:off x="176047" y="175938"/>
            <a:ext cx="6157185" cy="3972645"/>
          </a:xfrm>
          <a:prstGeom prst="rect">
            <a:avLst/>
          </a:prstGeom>
        </p:spPr>
        <p:txBody>
          <a:bodyPr/>
          <a:lstStyle>
            <a:lvl1pPr>
              <a:defRPr sz="8000">
                <a:solidFill>
                  <a:schemeClr val="bg1"/>
                </a:solidFill>
                <a:effectLst>
                  <a:outerShdw blurRad="50800" dist="38100" algn="l" rotWithShape="0">
                    <a:prstClr val="black">
                      <a:alpha val="40000"/>
                    </a:prstClr>
                  </a:outerShdw>
                </a:effectLst>
              </a:defRPr>
            </a:lvl1pPr>
          </a:lstStyle>
          <a:p>
            <a:r>
              <a:rPr lang="en-US" dirty="0"/>
              <a:t>Click to edit Master title style</a:t>
            </a:r>
            <a:endParaRPr lang="en-AU" dirty="0"/>
          </a:p>
        </p:txBody>
      </p:sp>
    </p:spTree>
    <p:extLst>
      <p:ext uri="{BB962C8B-B14F-4D97-AF65-F5344CB8AC3E}">
        <p14:creationId xmlns:p14="http://schemas.microsoft.com/office/powerpoint/2010/main" val="2120188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oter bar">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C6441F9-A2B1-4BFB-87F7-B505A10AE262}"/>
              </a:ext>
            </a:extLst>
          </p:cNvPr>
          <p:cNvSpPr/>
          <p:nvPr userDrawn="1"/>
        </p:nvSpPr>
        <p:spPr>
          <a:xfrm>
            <a:off x="0" y="1"/>
            <a:ext cx="12192000" cy="1037492"/>
          </a:xfrm>
          <a:prstGeom prst="rect">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AU">
              <a:solidFill>
                <a:schemeClr val="tx2"/>
              </a:solidFill>
            </a:endParaRPr>
          </a:p>
        </p:txBody>
      </p:sp>
      <p:pic>
        <p:nvPicPr>
          <p:cNvPr id="18" name="Picture 17">
            <a:extLst>
              <a:ext uri="{FF2B5EF4-FFF2-40B4-BE49-F238E27FC236}">
                <a16:creationId xmlns:a16="http://schemas.microsoft.com/office/drawing/2014/main" id="{08A801E7-BC54-4FD1-B398-A5A22D7A98BE}"/>
              </a:ext>
            </a:extLst>
          </p:cNvPr>
          <p:cNvPicPr>
            <a:picLocks noChangeAspect="1"/>
          </p:cNvPicPr>
          <p:nvPr userDrawn="1"/>
        </p:nvPicPr>
        <p:blipFill rotWithShape="1">
          <a:blip r:embed="rId2" cstate="hqprint">
            <a:alphaModFix amt="34000"/>
            <a:extLst>
              <a:ext uri="{28A0092B-C50C-407E-A947-70E740481C1C}">
                <a14:useLocalDpi xmlns:a14="http://schemas.microsoft.com/office/drawing/2010/main"/>
              </a:ext>
            </a:extLst>
          </a:blip>
          <a:srcRect l="51339" t="39269" r="-2839" b="35419"/>
          <a:stretch/>
        </p:blipFill>
        <p:spPr>
          <a:xfrm flipH="1">
            <a:off x="9304422" y="0"/>
            <a:ext cx="2887578" cy="1037492"/>
          </a:xfrm>
          <a:prstGeom prst="rect">
            <a:avLst/>
          </a:prstGeom>
        </p:spPr>
      </p:pic>
      <p:pic>
        <p:nvPicPr>
          <p:cNvPr id="19" name="Picture 18">
            <a:extLst>
              <a:ext uri="{FF2B5EF4-FFF2-40B4-BE49-F238E27FC236}">
                <a16:creationId xmlns:a16="http://schemas.microsoft.com/office/drawing/2014/main" id="{355B944D-04FC-4DF5-9BF7-3BCE88FF1F77}"/>
              </a:ext>
            </a:extLst>
          </p:cNvPr>
          <p:cNvPicPr>
            <a:picLocks noChangeAspect="1"/>
          </p:cNvPicPr>
          <p:nvPr userDrawn="1"/>
        </p:nvPicPr>
        <p:blipFill>
          <a:blip r:embed="rId3" cstate="hqprint">
            <a:extLst>
              <a:ext uri="{28A0092B-C50C-407E-A947-70E740481C1C}">
                <a14:useLocalDpi xmlns:a14="http://schemas.microsoft.com/office/drawing/2010/main"/>
              </a:ext>
            </a:extLst>
          </a:blip>
          <a:srcRect/>
          <a:stretch/>
        </p:blipFill>
        <p:spPr>
          <a:xfrm>
            <a:off x="9791700" y="111656"/>
            <a:ext cx="2027900" cy="803439"/>
          </a:xfrm>
          <a:prstGeom prst="rect">
            <a:avLst/>
          </a:prstGeom>
          <a:effectLst>
            <a:outerShdw blurRad="50800" dist="38100" dir="2700000" algn="tl" rotWithShape="0">
              <a:prstClr val="black">
                <a:alpha val="40000"/>
              </a:prstClr>
            </a:outerShdw>
          </a:effectLst>
        </p:spPr>
      </p:pic>
      <p:sp>
        <p:nvSpPr>
          <p:cNvPr id="20" name="Rectangle 19">
            <a:extLst>
              <a:ext uri="{FF2B5EF4-FFF2-40B4-BE49-F238E27FC236}">
                <a16:creationId xmlns:a16="http://schemas.microsoft.com/office/drawing/2014/main" id="{ED524ECA-AF0A-4822-81E8-1224A9767F20}"/>
              </a:ext>
            </a:extLst>
          </p:cNvPr>
          <p:cNvSpPr/>
          <p:nvPr userDrawn="1"/>
        </p:nvSpPr>
        <p:spPr>
          <a:xfrm>
            <a:off x="-1778" y="6574604"/>
            <a:ext cx="12193777" cy="283396"/>
          </a:xfrm>
          <a:prstGeom prst="rect">
            <a:avLst/>
          </a:prstGeom>
          <a:solidFill>
            <a:schemeClr val="accent4"/>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AU">
              <a:solidFill>
                <a:schemeClr val="tx2"/>
              </a:solidFill>
            </a:endParaRPr>
          </a:p>
        </p:txBody>
      </p:sp>
      <p:sp>
        <p:nvSpPr>
          <p:cNvPr id="21" name="Rectangle 20">
            <a:extLst>
              <a:ext uri="{FF2B5EF4-FFF2-40B4-BE49-F238E27FC236}">
                <a16:creationId xmlns:a16="http://schemas.microsoft.com/office/drawing/2014/main" id="{EB5CD593-1634-4207-94B8-040A8F75CE1E}"/>
              </a:ext>
            </a:extLst>
          </p:cNvPr>
          <p:cNvSpPr/>
          <p:nvPr userDrawn="1"/>
        </p:nvSpPr>
        <p:spPr>
          <a:xfrm flipV="1">
            <a:off x="-4504" y="6540436"/>
            <a:ext cx="12196504" cy="59527"/>
          </a:xfrm>
          <a:prstGeom prst="rect">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AU">
              <a:solidFill>
                <a:schemeClr val="tx2"/>
              </a:solidFill>
            </a:endParaRPr>
          </a:p>
        </p:txBody>
      </p:sp>
      <p:sp>
        <p:nvSpPr>
          <p:cNvPr id="8" name="TextBox 7">
            <a:extLst>
              <a:ext uri="{FF2B5EF4-FFF2-40B4-BE49-F238E27FC236}">
                <a16:creationId xmlns:a16="http://schemas.microsoft.com/office/drawing/2014/main" id="{9D57198A-4F93-4BB0-B3E6-6EC9C206038D}"/>
              </a:ext>
            </a:extLst>
          </p:cNvPr>
          <p:cNvSpPr txBox="1"/>
          <p:nvPr userDrawn="1"/>
        </p:nvSpPr>
        <p:spPr>
          <a:xfrm>
            <a:off x="10265664" y="6574604"/>
            <a:ext cx="1925447" cy="307777"/>
          </a:xfrm>
          <a:prstGeom prst="rect">
            <a:avLst/>
          </a:prstGeom>
          <a:noFill/>
        </p:spPr>
        <p:txBody>
          <a:bodyPr wrap="square" rtlCol="0">
            <a:spAutoFit/>
          </a:bodyPr>
          <a:lstStyle/>
          <a:p>
            <a:pPr algn="r"/>
            <a:r>
              <a:rPr lang="en-AU" sz="1400" b="1" dirty="0">
                <a:solidFill>
                  <a:schemeClr val="accent1"/>
                </a:solidFill>
              </a:rPr>
              <a:t>Slide </a:t>
            </a:r>
            <a:fld id="{F7E43D5E-19EF-489C-A403-232B1D029F8F}" type="slidenum">
              <a:rPr lang="en-AU" sz="1400" b="1" smtClean="0">
                <a:solidFill>
                  <a:schemeClr val="accent1"/>
                </a:solidFill>
              </a:rPr>
              <a:t>‹#›</a:t>
            </a:fld>
            <a:endParaRPr lang="en-AU" sz="1400" b="1" dirty="0">
              <a:solidFill>
                <a:schemeClr val="accent1"/>
              </a:solidFill>
            </a:endParaRPr>
          </a:p>
        </p:txBody>
      </p:sp>
      <p:sp>
        <p:nvSpPr>
          <p:cNvPr id="10" name="Content Placeholder 2">
            <a:extLst>
              <a:ext uri="{FF2B5EF4-FFF2-40B4-BE49-F238E27FC236}">
                <a16:creationId xmlns:a16="http://schemas.microsoft.com/office/drawing/2014/main" id="{329B9A96-3603-43F8-A8A8-E7ECA8F147D7}"/>
              </a:ext>
            </a:extLst>
          </p:cNvPr>
          <p:cNvSpPr>
            <a:spLocks noGrp="1"/>
          </p:cNvSpPr>
          <p:nvPr>
            <p:ph idx="1"/>
          </p:nvPr>
        </p:nvSpPr>
        <p:spPr>
          <a:xfrm>
            <a:off x="324233" y="1558533"/>
            <a:ext cx="11495400" cy="4662871"/>
          </a:xfrm>
          <a:prstGeom prst="rect">
            <a:avLst/>
          </a:prstGeom>
        </p:spPr>
        <p:txBody>
          <a:bodyPr/>
          <a:lstStyle>
            <a:lvl1pPr marL="228600" indent="-228600">
              <a:buFont typeface="Wingdings" panose="05000000000000000000" pitchFamily="2" charset="2"/>
              <a:buChar char="v"/>
              <a:defRPr sz="2800"/>
            </a:lvl1pPr>
            <a:lvl2pPr marL="685800" indent="-228600">
              <a:buFont typeface="Wingdings" panose="05000000000000000000" pitchFamily="2" charset="2"/>
              <a:buChar char="§"/>
              <a:defRPr sz="2400"/>
            </a:lvl2pPr>
            <a:lvl3pPr marL="1143000" indent="-228600">
              <a:buFont typeface="Courier New" panose="02070309020205020404" pitchFamily="49" charset="0"/>
              <a:buChar char="o"/>
              <a:defRPr sz="2000"/>
            </a:lvl3pPr>
            <a:lvl4pPr marL="1600200" indent="-228600">
              <a:buFont typeface="Arial" panose="020B0604020202020204" pitchFamily="34" charset="0"/>
              <a:buChar char="•"/>
              <a:defRPr sz="1800"/>
            </a:lvl4pPr>
            <a:lvl5pPr marL="2057400" indent="-228600">
              <a:buFont typeface="Arial" panose="020B0604020202020204" pitchFamily="34" charset="0"/>
              <a:buChar cha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16" name="Title 15">
            <a:extLst>
              <a:ext uri="{FF2B5EF4-FFF2-40B4-BE49-F238E27FC236}">
                <a16:creationId xmlns:a16="http://schemas.microsoft.com/office/drawing/2014/main" id="{D23802C6-2AE7-4143-9A89-2B465ADB4895}"/>
              </a:ext>
            </a:extLst>
          </p:cNvPr>
          <p:cNvSpPr>
            <a:spLocks noGrp="1"/>
          </p:cNvSpPr>
          <p:nvPr>
            <p:ph type="title"/>
          </p:nvPr>
        </p:nvSpPr>
        <p:spPr>
          <a:xfrm>
            <a:off x="176048" y="175939"/>
            <a:ext cx="9386864" cy="779002"/>
          </a:xfrm>
          <a:prstGeom prst="rect">
            <a:avLst/>
          </a:prstGeom>
        </p:spPr>
        <p:txBody>
          <a:bodyPr/>
          <a:lstStyle>
            <a:lvl1pPr>
              <a:defRPr>
                <a:solidFill>
                  <a:schemeClr val="bg1"/>
                </a:solidFill>
                <a:effectLst>
                  <a:outerShdw blurRad="50800" dist="38100" algn="l" rotWithShape="0">
                    <a:prstClr val="black">
                      <a:alpha val="40000"/>
                    </a:prstClr>
                  </a:outerShdw>
                </a:effectLst>
              </a:defRPr>
            </a:lvl1pPr>
          </a:lstStyle>
          <a:p>
            <a:r>
              <a:rPr lang="en-US" dirty="0"/>
              <a:t>Click to edit Master title style</a:t>
            </a:r>
            <a:endParaRPr lang="en-AU" dirty="0"/>
          </a:p>
        </p:txBody>
      </p:sp>
    </p:spTree>
    <p:extLst>
      <p:ext uri="{BB962C8B-B14F-4D97-AF65-F5344CB8AC3E}">
        <p14:creationId xmlns:p14="http://schemas.microsoft.com/office/powerpoint/2010/main" val="2983935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 footer">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8ED4F45A-79C4-451D-B770-5D9EB63F4CE9}"/>
              </a:ext>
            </a:extLst>
          </p:cNvPr>
          <p:cNvSpPr/>
          <p:nvPr userDrawn="1"/>
        </p:nvSpPr>
        <p:spPr>
          <a:xfrm>
            <a:off x="0" y="1"/>
            <a:ext cx="12192000" cy="1037492"/>
          </a:xfrm>
          <a:prstGeom prst="rect">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AU">
              <a:solidFill>
                <a:schemeClr val="tx2"/>
              </a:solidFill>
            </a:endParaRPr>
          </a:p>
        </p:txBody>
      </p:sp>
      <p:pic>
        <p:nvPicPr>
          <p:cNvPr id="18" name="Picture 17">
            <a:extLst>
              <a:ext uri="{FF2B5EF4-FFF2-40B4-BE49-F238E27FC236}">
                <a16:creationId xmlns:a16="http://schemas.microsoft.com/office/drawing/2014/main" id="{D750AF94-A7F3-4BBE-BA31-C4E95B643892}"/>
              </a:ext>
            </a:extLst>
          </p:cNvPr>
          <p:cNvPicPr>
            <a:picLocks noChangeAspect="1"/>
          </p:cNvPicPr>
          <p:nvPr userDrawn="1"/>
        </p:nvPicPr>
        <p:blipFill rotWithShape="1">
          <a:blip r:embed="rId2" cstate="hqprint">
            <a:alphaModFix amt="34000"/>
            <a:extLst>
              <a:ext uri="{28A0092B-C50C-407E-A947-70E740481C1C}">
                <a14:useLocalDpi xmlns:a14="http://schemas.microsoft.com/office/drawing/2010/main"/>
              </a:ext>
            </a:extLst>
          </a:blip>
          <a:srcRect l="51339" t="39269" r="-2839" b="35419"/>
          <a:stretch/>
        </p:blipFill>
        <p:spPr>
          <a:xfrm flipH="1">
            <a:off x="9304422" y="0"/>
            <a:ext cx="2887578" cy="1037492"/>
          </a:xfrm>
          <a:prstGeom prst="rect">
            <a:avLst/>
          </a:prstGeom>
        </p:spPr>
      </p:pic>
      <p:pic>
        <p:nvPicPr>
          <p:cNvPr id="19" name="Picture 18">
            <a:extLst>
              <a:ext uri="{FF2B5EF4-FFF2-40B4-BE49-F238E27FC236}">
                <a16:creationId xmlns:a16="http://schemas.microsoft.com/office/drawing/2014/main" id="{B9F3D092-5D49-4AFB-AF3E-73F362AFFC85}"/>
              </a:ext>
            </a:extLst>
          </p:cNvPr>
          <p:cNvPicPr>
            <a:picLocks noChangeAspect="1"/>
          </p:cNvPicPr>
          <p:nvPr userDrawn="1"/>
        </p:nvPicPr>
        <p:blipFill>
          <a:blip r:embed="rId3" cstate="hqprint">
            <a:extLst>
              <a:ext uri="{28A0092B-C50C-407E-A947-70E740481C1C}">
                <a14:useLocalDpi xmlns:a14="http://schemas.microsoft.com/office/drawing/2010/main"/>
              </a:ext>
            </a:extLst>
          </a:blip>
          <a:srcRect/>
          <a:stretch/>
        </p:blipFill>
        <p:spPr>
          <a:xfrm>
            <a:off x="9791700" y="111656"/>
            <a:ext cx="2027900" cy="803439"/>
          </a:xfrm>
          <a:prstGeom prst="rect">
            <a:avLst/>
          </a:prstGeom>
          <a:effectLst>
            <a:outerShdw blurRad="50800" dist="38100" dir="2700000" algn="tl" rotWithShape="0">
              <a:prstClr val="black">
                <a:alpha val="40000"/>
              </a:prstClr>
            </a:outerShdw>
          </a:effectLst>
        </p:spPr>
      </p:pic>
      <p:sp>
        <p:nvSpPr>
          <p:cNvPr id="8" name="Content Placeholder 2">
            <a:extLst>
              <a:ext uri="{FF2B5EF4-FFF2-40B4-BE49-F238E27FC236}">
                <a16:creationId xmlns:a16="http://schemas.microsoft.com/office/drawing/2014/main" id="{3DDE49C7-19A1-444C-9825-1EA2A4CF4CF2}"/>
              </a:ext>
            </a:extLst>
          </p:cNvPr>
          <p:cNvSpPr>
            <a:spLocks noGrp="1"/>
          </p:cNvSpPr>
          <p:nvPr>
            <p:ph idx="1"/>
          </p:nvPr>
        </p:nvSpPr>
        <p:spPr>
          <a:xfrm>
            <a:off x="386632" y="1445923"/>
            <a:ext cx="5509008" cy="4775482"/>
          </a:xfrm>
          <a:prstGeom prst="rect">
            <a:avLst/>
          </a:prstGeom>
        </p:spPr>
        <p:txBody>
          <a:bodyPr/>
          <a:lstStyle>
            <a:lvl1pPr marL="228600" indent="-228600">
              <a:buFont typeface="Wingdings" panose="05000000000000000000" pitchFamily="2" charset="2"/>
              <a:buChar char="v"/>
              <a:defRPr sz="2800"/>
            </a:lvl1pPr>
            <a:lvl2pPr marL="685800" indent="-228600">
              <a:buFont typeface="Wingdings" panose="05000000000000000000" pitchFamily="2" charset="2"/>
              <a:buChar char="§"/>
              <a:defRPr sz="2400"/>
            </a:lvl2pPr>
            <a:lvl3pPr marL="1143000" indent="-228600">
              <a:buFont typeface="Courier New" panose="02070309020205020404" pitchFamily="49" charset="0"/>
              <a:buChar char="o"/>
              <a:defRPr sz="2000"/>
            </a:lvl3pPr>
            <a:lvl4pPr marL="1600200" indent="-228600">
              <a:buFont typeface="Arial" panose="020B0604020202020204" pitchFamily="34" charset="0"/>
              <a:buChar char="•"/>
              <a:defRPr sz="1800"/>
            </a:lvl4pPr>
            <a:lvl5pPr marL="2057400" indent="-228600">
              <a:buFont typeface="Arial" panose="020B0604020202020204" pitchFamily="34" charset="0"/>
              <a:buChar cha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10" name="Content Placeholder 2">
            <a:extLst>
              <a:ext uri="{FF2B5EF4-FFF2-40B4-BE49-F238E27FC236}">
                <a16:creationId xmlns:a16="http://schemas.microsoft.com/office/drawing/2014/main" id="{63544BA0-E96C-45E5-845D-0572CB6E19C4}"/>
              </a:ext>
            </a:extLst>
          </p:cNvPr>
          <p:cNvSpPr>
            <a:spLocks noGrp="1"/>
          </p:cNvSpPr>
          <p:nvPr>
            <p:ph idx="10"/>
          </p:nvPr>
        </p:nvSpPr>
        <p:spPr>
          <a:xfrm>
            <a:off x="6296361" y="1445923"/>
            <a:ext cx="5509008" cy="4775482"/>
          </a:xfrm>
          <a:prstGeom prst="rect">
            <a:avLst/>
          </a:prstGeom>
        </p:spPr>
        <p:txBody>
          <a:bodyPr/>
          <a:lstStyle>
            <a:lvl1pPr marL="228600" indent="-228600">
              <a:buFont typeface="Wingdings" panose="05000000000000000000" pitchFamily="2" charset="2"/>
              <a:buChar char="v"/>
              <a:defRPr sz="2800"/>
            </a:lvl1pPr>
            <a:lvl2pPr marL="685800" indent="-228600">
              <a:buFont typeface="Wingdings" panose="05000000000000000000" pitchFamily="2" charset="2"/>
              <a:buChar char="§"/>
              <a:defRPr sz="2400"/>
            </a:lvl2pPr>
            <a:lvl3pPr marL="1143000" indent="-228600">
              <a:buFont typeface="Courier New" panose="02070309020205020404" pitchFamily="49" charset="0"/>
              <a:buChar char="o"/>
              <a:defRPr sz="2000"/>
            </a:lvl3pPr>
            <a:lvl4pPr marL="1600200" indent="-228600">
              <a:buFont typeface="Arial" panose="020B0604020202020204" pitchFamily="34" charset="0"/>
              <a:buChar char="•"/>
              <a:defRPr sz="1800"/>
            </a:lvl4pPr>
            <a:lvl5pPr marL="2057400" indent="-228600">
              <a:buFont typeface="Arial" panose="020B0604020202020204" pitchFamily="34" charset="0"/>
              <a:buChar cha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15" name="Title 15">
            <a:extLst>
              <a:ext uri="{FF2B5EF4-FFF2-40B4-BE49-F238E27FC236}">
                <a16:creationId xmlns:a16="http://schemas.microsoft.com/office/drawing/2014/main" id="{87570EC9-0DBC-4BD7-95AA-6C73B6CD9541}"/>
              </a:ext>
            </a:extLst>
          </p:cNvPr>
          <p:cNvSpPr>
            <a:spLocks noGrp="1"/>
          </p:cNvSpPr>
          <p:nvPr>
            <p:ph type="title"/>
          </p:nvPr>
        </p:nvSpPr>
        <p:spPr>
          <a:xfrm>
            <a:off x="176048" y="175939"/>
            <a:ext cx="9386864" cy="779002"/>
          </a:xfrm>
          <a:prstGeom prst="rect">
            <a:avLst/>
          </a:prstGeom>
        </p:spPr>
        <p:txBody>
          <a:bodyPr/>
          <a:lstStyle>
            <a:lvl1pPr>
              <a:defRPr>
                <a:solidFill>
                  <a:schemeClr val="bg1"/>
                </a:solidFill>
                <a:effectLst>
                  <a:outerShdw blurRad="50800" dist="38100" algn="l" rotWithShape="0">
                    <a:prstClr val="black">
                      <a:alpha val="40000"/>
                    </a:prstClr>
                  </a:outerShdw>
                </a:effectLst>
              </a:defRPr>
            </a:lvl1pPr>
          </a:lstStyle>
          <a:p>
            <a:r>
              <a:rPr lang="en-US" dirty="0"/>
              <a:t>Click to edit Master title style</a:t>
            </a:r>
            <a:endParaRPr lang="en-AU" dirty="0"/>
          </a:p>
        </p:txBody>
      </p:sp>
    </p:spTree>
    <p:extLst>
      <p:ext uri="{BB962C8B-B14F-4D97-AF65-F5344CB8AC3E}">
        <p14:creationId xmlns:p14="http://schemas.microsoft.com/office/powerpoint/2010/main" val="1912902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no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EE8A8A5-B83C-452F-9ACA-4A3279DC36AF}"/>
              </a:ext>
            </a:extLst>
          </p:cNvPr>
          <p:cNvSpPr/>
          <p:nvPr userDrawn="1"/>
        </p:nvSpPr>
        <p:spPr>
          <a:xfrm>
            <a:off x="0" y="1"/>
            <a:ext cx="12192000" cy="1037492"/>
          </a:xfrm>
          <a:prstGeom prst="rect">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AU">
              <a:solidFill>
                <a:schemeClr val="tx2"/>
              </a:solidFill>
            </a:endParaRPr>
          </a:p>
        </p:txBody>
      </p:sp>
      <p:pic>
        <p:nvPicPr>
          <p:cNvPr id="12" name="Picture 11">
            <a:extLst>
              <a:ext uri="{FF2B5EF4-FFF2-40B4-BE49-F238E27FC236}">
                <a16:creationId xmlns:a16="http://schemas.microsoft.com/office/drawing/2014/main" id="{1B9B4D16-20B9-4380-8EB6-9F8F7A81229F}"/>
              </a:ext>
            </a:extLst>
          </p:cNvPr>
          <p:cNvPicPr>
            <a:picLocks noChangeAspect="1"/>
          </p:cNvPicPr>
          <p:nvPr userDrawn="1"/>
        </p:nvPicPr>
        <p:blipFill rotWithShape="1">
          <a:blip r:embed="rId2" cstate="hqprint">
            <a:alphaModFix amt="34000"/>
            <a:extLst>
              <a:ext uri="{28A0092B-C50C-407E-A947-70E740481C1C}">
                <a14:useLocalDpi xmlns:a14="http://schemas.microsoft.com/office/drawing/2010/main"/>
              </a:ext>
            </a:extLst>
          </a:blip>
          <a:srcRect l="51339" t="39269" r="-2839" b="35419"/>
          <a:stretch/>
        </p:blipFill>
        <p:spPr>
          <a:xfrm flipH="1">
            <a:off x="9304422" y="0"/>
            <a:ext cx="2887578" cy="1037492"/>
          </a:xfrm>
          <a:prstGeom prst="rect">
            <a:avLst/>
          </a:prstGeom>
        </p:spPr>
      </p:pic>
      <p:pic>
        <p:nvPicPr>
          <p:cNvPr id="13" name="Picture 12">
            <a:extLst>
              <a:ext uri="{FF2B5EF4-FFF2-40B4-BE49-F238E27FC236}">
                <a16:creationId xmlns:a16="http://schemas.microsoft.com/office/drawing/2014/main" id="{2DFE8BF3-E40B-493A-9AE5-A62B25D4F160}"/>
              </a:ext>
            </a:extLst>
          </p:cNvPr>
          <p:cNvPicPr>
            <a:picLocks noChangeAspect="1"/>
          </p:cNvPicPr>
          <p:nvPr userDrawn="1"/>
        </p:nvPicPr>
        <p:blipFill>
          <a:blip r:embed="rId3" cstate="hqprint">
            <a:extLst>
              <a:ext uri="{28A0092B-C50C-407E-A947-70E740481C1C}">
                <a14:useLocalDpi xmlns:a14="http://schemas.microsoft.com/office/drawing/2010/main"/>
              </a:ext>
            </a:extLst>
          </a:blip>
          <a:srcRect/>
          <a:stretch/>
        </p:blipFill>
        <p:spPr>
          <a:xfrm>
            <a:off x="9791700" y="111656"/>
            <a:ext cx="2027900" cy="803439"/>
          </a:xfrm>
          <a:prstGeom prst="rect">
            <a:avLst/>
          </a:prstGeom>
          <a:effectLst>
            <a:outerShdw blurRad="50800" dist="38100" dir="2700000" algn="tl" rotWithShape="0">
              <a:prstClr val="black">
                <a:alpha val="40000"/>
              </a:prstClr>
            </a:outerShdw>
          </a:effectLst>
        </p:spPr>
      </p:pic>
      <p:sp>
        <p:nvSpPr>
          <p:cNvPr id="7" name="TextBox 6">
            <a:extLst>
              <a:ext uri="{FF2B5EF4-FFF2-40B4-BE49-F238E27FC236}">
                <a16:creationId xmlns:a16="http://schemas.microsoft.com/office/drawing/2014/main" id="{7C7E3A92-47B8-4167-85B4-4C55CAFC49AB}"/>
              </a:ext>
            </a:extLst>
          </p:cNvPr>
          <p:cNvSpPr txBox="1"/>
          <p:nvPr userDrawn="1"/>
        </p:nvSpPr>
        <p:spPr>
          <a:xfrm>
            <a:off x="10265664" y="6574604"/>
            <a:ext cx="1925447" cy="307777"/>
          </a:xfrm>
          <a:prstGeom prst="rect">
            <a:avLst/>
          </a:prstGeom>
          <a:noFill/>
        </p:spPr>
        <p:txBody>
          <a:bodyPr wrap="square" rtlCol="0">
            <a:spAutoFit/>
          </a:bodyPr>
          <a:lstStyle/>
          <a:p>
            <a:pPr algn="r"/>
            <a:r>
              <a:rPr lang="en-AU" sz="1400" b="1" dirty="0">
                <a:solidFill>
                  <a:schemeClr val="accent1"/>
                </a:solidFill>
              </a:rPr>
              <a:t>Slide </a:t>
            </a:r>
            <a:fld id="{F7E43D5E-19EF-489C-A403-232B1D029F8F}" type="slidenum">
              <a:rPr lang="en-AU" sz="1400" b="1" smtClean="0">
                <a:solidFill>
                  <a:schemeClr val="accent1"/>
                </a:solidFill>
              </a:rPr>
              <a:t>‹#›</a:t>
            </a:fld>
            <a:endParaRPr lang="en-AU" sz="1400" b="1" dirty="0">
              <a:solidFill>
                <a:schemeClr val="accent1"/>
              </a:solidFill>
            </a:endParaRPr>
          </a:p>
        </p:txBody>
      </p:sp>
      <p:sp>
        <p:nvSpPr>
          <p:cNvPr id="9" name="Title 15">
            <a:extLst>
              <a:ext uri="{FF2B5EF4-FFF2-40B4-BE49-F238E27FC236}">
                <a16:creationId xmlns:a16="http://schemas.microsoft.com/office/drawing/2014/main" id="{80E5D011-DA18-4024-AF86-86894ACB27AE}"/>
              </a:ext>
            </a:extLst>
          </p:cNvPr>
          <p:cNvSpPr>
            <a:spLocks noGrp="1"/>
          </p:cNvSpPr>
          <p:nvPr>
            <p:ph type="title"/>
          </p:nvPr>
        </p:nvSpPr>
        <p:spPr>
          <a:xfrm>
            <a:off x="176048" y="175939"/>
            <a:ext cx="9386864" cy="779002"/>
          </a:xfrm>
          <a:prstGeom prst="rect">
            <a:avLst/>
          </a:prstGeom>
        </p:spPr>
        <p:txBody>
          <a:bodyPr/>
          <a:lstStyle>
            <a:lvl1pPr>
              <a:defRPr>
                <a:solidFill>
                  <a:schemeClr val="bg1"/>
                </a:solidFill>
                <a:effectLst>
                  <a:outerShdw blurRad="50800" dist="38100" algn="l" rotWithShape="0">
                    <a:prstClr val="black">
                      <a:alpha val="40000"/>
                    </a:prstClr>
                  </a:outerShdw>
                </a:effectLst>
              </a:defRPr>
            </a:lvl1pPr>
          </a:lstStyle>
          <a:p>
            <a:r>
              <a:rPr lang="en-US" dirty="0"/>
              <a:t>Click to edit Master title style</a:t>
            </a:r>
            <a:endParaRPr lang="en-AU" dirty="0"/>
          </a:p>
        </p:txBody>
      </p:sp>
    </p:spTree>
    <p:extLst>
      <p:ext uri="{BB962C8B-B14F-4D97-AF65-F5344CB8AC3E}">
        <p14:creationId xmlns:p14="http://schemas.microsoft.com/office/powerpoint/2010/main" val="11292683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BB3F54E-9A4B-4920-8D77-4695B8ABE8DC}"/>
              </a:ext>
            </a:extLst>
          </p:cNvPr>
          <p:cNvSpPr/>
          <p:nvPr userDrawn="1"/>
        </p:nvSpPr>
        <p:spPr>
          <a:xfrm>
            <a:off x="0" y="1"/>
            <a:ext cx="12192000" cy="1037492"/>
          </a:xfrm>
          <a:prstGeom prst="rect">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AU">
              <a:solidFill>
                <a:schemeClr val="tx2"/>
              </a:solidFill>
            </a:endParaRPr>
          </a:p>
        </p:txBody>
      </p:sp>
      <p:pic>
        <p:nvPicPr>
          <p:cNvPr id="13" name="Picture 12">
            <a:extLst>
              <a:ext uri="{FF2B5EF4-FFF2-40B4-BE49-F238E27FC236}">
                <a16:creationId xmlns:a16="http://schemas.microsoft.com/office/drawing/2014/main" id="{8A22C5D0-A59F-4D59-9AE0-98B49D48F724}"/>
              </a:ext>
            </a:extLst>
          </p:cNvPr>
          <p:cNvPicPr>
            <a:picLocks noChangeAspect="1"/>
          </p:cNvPicPr>
          <p:nvPr userDrawn="1"/>
        </p:nvPicPr>
        <p:blipFill rotWithShape="1">
          <a:blip r:embed="rId6" cstate="hqprint">
            <a:alphaModFix amt="34000"/>
            <a:extLst>
              <a:ext uri="{28A0092B-C50C-407E-A947-70E740481C1C}">
                <a14:useLocalDpi xmlns:a14="http://schemas.microsoft.com/office/drawing/2010/main"/>
              </a:ext>
            </a:extLst>
          </a:blip>
          <a:srcRect l="51339" t="39269" r="-2839" b="35419"/>
          <a:stretch/>
        </p:blipFill>
        <p:spPr>
          <a:xfrm flipH="1">
            <a:off x="9304422" y="0"/>
            <a:ext cx="2887578" cy="1037492"/>
          </a:xfrm>
          <a:prstGeom prst="rect">
            <a:avLst/>
          </a:prstGeom>
        </p:spPr>
      </p:pic>
      <p:pic>
        <p:nvPicPr>
          <p:cNvPr id="14" name="Picture 13">
            <a:extLst>
              <a:ext uri="{FF2B5EF4-FFF2-40B4-BE49-F238E27FC236}">
                <a16:creationId xmlns:a16="http://schemas.microsoft.com/office/drawing/2014/main" id="{D83F94B4-13EA-4151-AFBF-F80C398EB193}"/>
              </a:ext>
            </a:extLst>
          </p:cNvPr>
          <p:cNvPicPr>
            <a:picLocks noChangeAspect="1"/>
          </p:cNvPicPr>
          <p:nvPr userDrawn="1"/>
        </p:nvPicPr>
        <p:blipFill>
          <a:blip r:embed="rId7" cstate="hqprint">
            <a:extLst>
              <a:ext uri="{28A0092B-C50C-407E-A947-70E740481C1C}">
                <a14:useLocalDpi xmlns:a14="http://schemas.microsoft.com/office/drawing/2010/main"/>
              </a:ext>
            </a:extLst>
          </a:blip>
          <a:srcRect/>
          <a:stretch/>
        </p:blipFill>
        <p:spPr>
          <a:xfrm>
            <a:off x="9791700" y="111656"/>
            <a:ext cx="2027900" cy="80343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0352211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8"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ACB7B97-9416-452B-84EA-699E6AA45B80}"/>
              </a:ext>
            </a:extLst>
          </p:cNvPr>
          <p:cNvSpPr>
            <a:spLocks noGrp="1"/>
          </p:cNvSpPr>
          <p:nvPr>
            <p:ph type="title"/>
          </p:nvPr>
        </p:nvSpPr>
        <p:spPr/>
        <p:txBody>
          <a:bodyPr/>
          <a:lstStyle/>
          <a:p>
            <a:endParaRPr lang="en-AU" dirty="0"/>
          </a:p>
        </p:txBody>
      </p:sp>
      <p:sp>
        <p:nvSpPr>
          <p:cNvPr id="6" name="Shape 11">
            <a:extLst>
              <a:ext uri="{FF2B5EF4-FFF2-40B4-BE49-F238E27FC236}">
                <a16:creationId xmlns:a16="http://schemas.microsoft.com/office/drawing/2014/main" id="{75A0D59D-8C5C-48CF-A49D-9DE235F8CED6}"/>
              </a:ext>
            </a:extLst>
          </p:cNvPr>
          <p:cNvSpPr/>
          <p:nvPr/>
        </p:nvSpPr>
        <p:spPr>
          <a:xfrm>
            <a:off x="7222284" y="4252682"/>
            <a:ext cx="4832943" cy="2605318"/>
          </a:xfrm>
          <a:prstGeom prst="rect">
            <a:avLst/>
          </a:prstGeom>
          <a:ln w="12700">
            <a:miter lim="400000"/>
          </a:ln>
          <a:extLst>
            <a:ext uri="{C572A759-6A51-4108-AA02-DFA0A04FC94B}">
              <ma14:wrappingTextBoxFlag xmlns:lc="http://schemas.openxmlformats.org/drawingml/2006/lockedCanvas" xmlns:ma14="http://schemas.microsoft.com/office/mac/drawingml/2011/main" xmlns="" val="1"/>
            </a:ext>
          </a:extLst>
        </p:spPr>
        <p:txBody>
          <a:bodyPr lIns="0" tIns="0" rIns="0" bIns="0"/>
          <a:ls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a:lstStyle>
          <a:p>
            <a:pPr lvl="0" algn="r" defTabSz="914400">
              <a:lnSpc>
                <a:spcPct val="150000"/>
              </a:lnSpc>
              <a:defRPr>
                <a:solidFill>
                  <a:srgbClr val="000000"/>
                </a:solidFill>
              </a:defRPr>
            </a:pPr>
            <a:r>
              <a:rPr lang="en-AU" sz="2200" b="1" dirty="0">
                <a:solidFill>
                  <a:schemeClr val="accent1"/>
                </a:solidFill>
                <a:latin typeface="Quire Sans" panose="020B0502040400020003" pitchFamily="34" charset="0"/>
                <a:ea typeface="Arial Bold"/>
                <a:cs typeface="Quire Sans" panose="020B0502040400020003" pitchFamily="34" charset="0"/>
                <a:sym typeface="Arial Bold"/>
              </a:rPr>
              <a:t>Presenter, Organization</a:t>
            </a:r>
          </a:p>
          <a:p>
            <a:pPr lvl="0" algn="r" defTabSz="914400">
              <a:lnSpc>
                <a:spcPct val="150000"/>
              </a:lnSpc>
              <a:defRPr>
                <a:solidFill>
                  <a:srgbClr val="000000"/>
                </a:solidFill>
              </a:defRPr>
            </a:pPr>
            <a:r>
              <a:rPr lang="en-AU" sz="2200" b="1" dirty="0">
                <a:solidFill>
                  <a:schemeClr val="accent1"/>
                </a:solidFill>
                <a:latin typeface="Quire Sans" panose="020B0502040400020003" pitchFamily="34" charset="0"/>
                <a:ea typeface="Arial Bold"/>
                <a:cs typeface="Quire Sans" panose="020B0502040400020003" pitchFamily="34" charset="0"/>
                <a:sym typeface="Arial Bold"/>
              </a:rPr>
              <a:t>Conference </a:t>
            </a:r>
            <a:r>
              <a:rPr sz="2200" b="1" dirty="0">
                <a:solidFill>
                  <a:schemeClr val="accent1"/>
                </a:solidFill>
                <a:latin typeface="Quire Sans" panose="020B0502040400020003" pitchFamily="34" charset="0"/>
                <a:ea typeface="Arial Bold"/>
                <a:cs typeface="Quire Sans" panose="020B0502040400020003" pitchFamily="34" charset="0"/>
                <a:sym typeface="Arial Bold"/>
              </a:rPr>
              <a:t>Agenda Item #</a:t>
            </a:r>
          </a:p>
          <a:p>
            <a:pPr lvl="0" algn="r" defTabSz="914400">
              <a:lnSpc>
                <a:spcPct val="150000"/>
              </a:lnSpc>
              <a:defRPr>
                <a:solidFill>
                  <a:srgbClr val="000000"/>
                </a:solidFill>
              </a:defRPr>
            </a:pPr>
            <a:r>
              <a:rPr lang="en-AU" sz="2200" b="1" dirty="0">
                <a:solidFill>
                  <a:schemeClr val="accent1"/>
                </a:solidFill>
                <a:latin typeface="Quire Sans" panose="020B0502040400020003" pitchFamily="34" charset="0"/>
                <a:ea typeface="Arial Bold"/>
                <a:cs typeface="Quire Sans" panose="020B0502040400020003" pitchFamily="34" charset="0"/>
                <a:sym typeface="Arial Bold"/>
              </a:rPr>
              <a:t>Meeting Name</a:t>
            </a:r>
            <a:endParaRPr sz="2200" b="1" dirty="0">
              <a:solidFill>
                <a:schemeClr val="accent1"/>
              </a:solidFill>
              <a:latin typeface="Quire Sans" panose="020B0502040400020003" pitchFamily="34" charset="0"/>
              <a:ea typeface="Arial Bold"/>
              <a:cs typeface="Quire Sans" panose="020B0502040400020003" pitchFamily="34" charset="0"/>
              <a:sym typeface="Arial Bold"/>
            </a:endParaRPr>
          </a:p>
          <a:p>
            <a:pPr lvl="0" algn="r" defTabSz="914400">
              <a:lnSpc>
                <a:spcPct val="150000"/>
              </a:lnSpc>
              <a:defRPr>
                <a:solidFill>
                  <a:srgbClr val="000000"/>
                </a:solidFill>
              </a:defRPr>
            </a:pPr>
            <a:r>
              <a:rPr lang="en-AU" sz="2200" b="1" dirty="0">
                <a:solidFill>
                  <a:schemeClr val="accent1"/>
                </a:solidFill>
                <a:latin typeface="Quire Sans" panose="020B0502040400020003" pitchFamily="34" charset="0"/>
                <a:ea typeface="Arial Bold"/>
                <a:cs typeface="Quire Sans" panose="020B0502040400020003" pitchFamily="34" charset="0"/>
                <a:sym typeface="Arial Bold"/>
              </a:rPr>
              <a:t>Location</a:t>
            </a:r>
            <a:endParaRPr sz="2200" b="1" dirty="0">
              <a:solidFill>
                <a:schemeClr val="accent1"/>
              </a:solidFill>
              <a:latin typeface="Quire Sans" panose="020B0502040400020003" pitchFamily="34" charset="0"/>
              <a:ea typeface="Arial Bold"/>
              <a:cs typeface="Quire Sans" panose="020B0502040400020003" pitchFamily="34" charset="0"/>
              <a:sym typeface="Arial Bold"/>
            </a:endParaRPr>
          </a:p>
          <a:p>
            <a:pPr lvl="0" algn="r" defTabSz="914400">
              <a:lnSpc>
                <a:spcPct val="150000"/>
              </a:lnSpc>
              <a:defRPr>
                <a:solidFill>
                  <a:srgbClr val="000000"/>
                </a:solidFill>
              </a:defRPr>
            </a:pPr>
            <a:r>
              <a:rPr lang="en-AU" sz="2200" b="1" dirty="0">
                <a:solidFill>
                  <a:schemeClr val="accent1"/>
                </a:solidFill>
                <a:latin typeface="Quire Sans" panose="020B0502040400020003" pitchFamily="34" charset="0"/>
                <a:ea typeface="Arial Bold"/>
                <a:cs typeface="Quire Sans" panose="020B0502040400020003" pitchFamily="34" charset="0"/>
                <a:sym typeface="Arial Bold"/>
              </a:rPr>
              <a:t>Date</a:t>
            </a:r>
            <a:endParaRPr sz="2200" b="1" dirty="0">
              <a:solidFill>
                <a:schemeClr val="accent1"/>
              </a:solidFill>
              <a:latin typeface="Quire Sans" panose="020B0502040400020003" pitchFamily="34" charset="0"/>
              <a:ea typeface="Arial Bold"/>
              <a:cs typeface="Quire Sans" panose="020B0502040400020003" pitchFamily="34" charset="0"/>
              <a:sym typeface="Arial Bold"/>
            </a:endParaRPr>
          </a:p>
        </p:txBody>
      </p:sp>
    </p:spTree>
    <p:extLst>
      <p:ext uri="{BB962C8B-B14F-4D97-AF65-F5344CB8AC3E}">
        <p14:creationId xmlns:p14="http://schemas.microsoft.com/office/powerpoint/2010/main" val="391953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F5B438-112E-4A4C-865C-78D791EE0E8E}"/>
              </a:ext>
            </a:extLst>
          </p:cNvPr>
          <p:cNvSpPr txBox="1"/>
          <p:nvPr/>
        </p:nvSpPr>
        <p:spPr>
          <a:xfrm>
            <a:off x="10265664" y="6574604"/>
            <a:ext cx="1925447" cy="307777"/>
          </a:xfrm>
          <a:prstGeom prst="rect">
            <a:avLst/>
          </a:prstGeom>
          <a:noFill/>
        </p:spPr>
        <p:txBody>
          <a:bodyPr wrap="square" rtlCol="0">
            <a:spAutoFit/>
          </a:bodyPr>
          <a:lstStyle/>
          <a:p>
            <a:pPr algn="r"/>
            <a:r>
              <a:rPr lang="en-AU" sz="1400" b="1" dirty="0">
                <a:solidFill>
                  <a:schemeClr val="accent1"/>
                </a:solidFill>
              </a:rPr>
              <a:t>Slide </a:t>
            </a:r>
            <a:fld id="{F7E43D5E-19EF-489C-A403-232B1D029F8F}" type="slidenum">
              <a:rPr lang="en-AU" sz="1400" b="1" smtClean="0">
                <a:solidFill>
                  <a:schemeClr val="accent1"/>
                </a:solidFill>
              </a:rPr>
              <a:t>2</a:t>
            </a:fld>
            <a:endParaRPr lang="en-AU" sz="1400" b="1" dirty="0">
              <a:solidFill>
                <a:schemeClr val="accent1"/>
              </a:solidFill>
            </a:endParaRPr>
          </a:p>
        </p:txBody>
      </p:sp>
      <p:sp>
        <p:nvSpPr>
          <p:cNvPr id="8" name="TextBox 7">
            <a:extLst>
              <a:ext uri="{FF2B5EF4-FFF2-40B4-BE49-F238E27FC236}">
                <a16:creationId xmlns:a16="http://schemas.microsoft.com/office/drawing/2014/main" id="{B20E0AA3-A2FF-42D7-A2B3-99CCEB187B8E}"/>
              </a:ext>
            </a:extLst>
          </p:cNvPr>
          <p:cNvSpPr txBox="1"/>
          <p:nvPr/>
        </p:nvSpPr>
        <p:spPr>
          <a:xfrm>
            <a:off x="311105" y="1282815"/>
            <a:ext cx="11106150" cy="3371244"/>
          </a:xfrm>
          <a:prstGeom prst="rect">
            <a:avLst/>
          </a:prstGeom>
          <a:noFill/>
        </p:spPr>
        <p:txBody>
          <a:bodyPr wrap="square" rtlCol="0">
            <a:spAutoFit/>
          </a:bodyPr>
          <a:lstStyle/>
          <a:p>
            <a:pPr marL="285750" indent="-285750">
              <a:lnSpc>
                <a:spcPct val="150000"/>
              </a:lnSpc>
              <a:buFont typeface="Wingdings" panose="05000000000000000000" pitchFamily="2" charset="2"/>
              <a:buChar char="v"/>
            </a:pPr>
            <a:r>
              <a:rPr lang="en-GB" dirty="0">
                <a:latin typeface="Quire Sans" panose="020B0502040400020003" pitchFamily="34" charset="0"/>
                <a:cs typeface="Quire Sans" panose="020B0502040400020003" pitchFamily="34" charset="0"/>
              </a:rPr>
              <a:t>We are aware that the agenda puts tight time limits on presentation slots</a:t>
            </a:r>
          </a:p>
          <a:p>
            <a:pPr marL="285750" indent="-285750">
              <a:lnSpc>
                <a:spcPct val="150000"/>
              </a:lnSpc>
              <a:buFont typeface="Wingdings" panose="05000000000000000000" pitchFamily="2" charset="2"/>
              <a:buChar char="v"/>
            </a:pPr>
            <a:r>
              <a:rPr lang="en-GB" dirty="0">
                <a:latin typeface="Quire Sans" panose="020B0502040400020003" pitchFamily="34" charset="0"/>
                <a:cs typeface="Quire Sans" panose="020B0502040400020003" pitchFamily="34" charset="0"/>
              </a:rPr>
              <a:t>These limits are in large part due to the limitations of the virtual format and vast time zone differentials across CEOS</a:t>
            </a:r>
          </a:p>
          <a:p>
            <a:pPr marL="285750" indent="-285750">
              <a:lnSpc>
                <a:spcPct val="150000"/>
              </a:lnSpc>
              <a:buFont typeface="Wingdings" panose="05000000000000000000" pitchFamily="2" charset="2"/>
              <a:buChar char="v"/>
            </a:pPr>
            <a:r>
              <a:rPr lang="en-GB" dirty="0">
                <a:latin typeface="Quire Sans" panose="020B0502040400020003" pitchFamily="34" charset="0"/>
                <a:cs typeface="Quire Sans" panose="020B0502040400020003" pitchFamily="34" charset="0"/>
              </a:rPr>
              <a:t>As with past CEOS meetings, we encourage presenters to keep their messaging focused; to consider what decisions or critical information need to be communicated to Principals; and to make use of pre-reading, parallel ‘slide browsing’, backup slides, reference documents and other materials (like video for pre- or post-watch) to the extent possible</a:t>
            </a:r>
          </a:p>
          <a:p>
            <a:pPr marL="285750" indent="-285750">
              <a:lnSpc>
                <a:spcPct val="150000"/>
              </a:lnSpc>
              <a:buFont typeface="Wingdings" panose="05000000000000000000" pitchFamily="2" charset="2"/>
              <a:buChar char="v"/>
            </a:pPr>
            <a:r>
              <a:rPr lang="en-GB" dirty="0">
                <a:latin typeface="Quire Sans" panose="020B0502040400020003" pitchFamily="34" charset="0"/>
                <a:cs typeface="Quire Sans" panose="020B0502040400020003" pitchFamily="34" charset="0"/>
              </a:rPr>
              <a:t>We’re all learning how to make the most of this virtual environment!</a:t>
            </a:r>
          </a:p>
        </p:txBody>
      </p:sp>
      <p:sp>
        <p:nvSpPr>
          <p:cNvPr id="2" name="Title 1">
            <a:extLst>
              <a:ext uri="{FF2B5EF4-FFF2-40B4-BE49-F238E27FC236}">
                <a16:creationId xmlns:a16="http://schemas.microsoft.com/office/drawing/2014/main" id="{40BC179D-6239-4241-8FED-04230029ECC5}"/>
              </a:ext>
            </a:extLst>
          </p:cNvPr>
          <p:cNvSpPr>
            <a:spLocks noGrp="1"/>
          </p:cNvSpPr>
          <p:nvPr>
            <p:ph type="title"/>
          </p:nvPr>
        </p:nvSpPr>
        <p:spPr/>
        <p:txBody>
          <a:bodyPr/>
          <a:lstStyle/>
          <a:p>
            <a:r>
              <a:rPr lang="en-AU" dirty="0"/>
              <a:t>A Note On Timing</a:t>
            </a:r>
          </a:p>
        </p:txBody>
      </p:sp>
      <p:sp>
        <p:nvSpPr>
          <p:cNvPr id="5" name="TextBox 4">
            <a:extLst>
              <a:ext uri="{FF2B5EF4-FFF2-40B4-BE49-F238E27FC236}">
                <a16:creationId xmlns:a16="http://schemas.microsoft.com/office/drawing/2014/main" id="{DC313FFB-1A9A-4410-BEC7-F8D662C96AD3}"/>
              </a:ext>
            </a:extLst>
          </p:cNvPr>
          <p:cNvSpPr txBox="1"/>
          <p:nvPr/>
        </p:nvSpPr>
        <p:spPr>
          <a:xfrm>
            <a:off x="-24384" y="6562799"/>
            <a:ext cx="4925568" cy="307777"/>
          </a:xfrm>
          <a:prstGeom prst="rect">
            <a:avLst/>
          </a:prstGeom>
          <a:noFill/>
        </p:spPr>
        <p:txBody>
          <a:bodyPr wrap="square" rtlCol="0">
            <a:spAutoFit/>
          </a:bodyPr>
          <a:lstStyle/>
          <a:p>
            <a:r>
              <a:rPr lang="en-AU" sz="1400" b="1" dirty="0">
                <a:solidFill>
                  <a:schemeClr val="accent1"/>
                </a:solidFill>
              </a:rPr>
              <a:t>Meeting Name, Date</a:t>
            </a:r>
          </a:p>
        </p:txBody>
      </p:sp>
    </p:spTree>
    <p:extLst>
      <p:ext uri="{BB962C8B-B14F-4D97-AF65-F5344CB8AC3E}">
        <p14:creationId xmlns:p14="http://schemas.microsoft.com/office/powerpoint/2010/main" val="844776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EE3EF2A-6F06-4936-8C64-FEEAD172B682}"/>
              </a:ext>
            </a:extLst>
          </p:cNvPr>
          <p:cNvSpPr txBox="1"/>
          <p:nvPr/>
        </p:nvSpPr>
        <p:spPr>
          <a:xfrm>
            <a:off x="94020" y="103248"/>
            <a:ext cx="8668512" cy="769441"/>
          </a:xfrm>
          <a:prstGeom prst="rect">
            <a:avLst/>
          </a:prstGeom>
          <a:noFill/>
          <a:effectLst/>
        </p:spPr>
        <p:txBody>
          <a:bodyPr wrap="square" rtlCol="0">
            <a:spAutoFit/>
          </a:bodyPr>
          <a:lstStyle/>
          <a:p>
            <a:r>
              <a:rPr lang="en-AU" sz="4400" dirty="0">
                <a:solidFill>
                  <a:schemeClr val="bg1"/>
                </a:solidFill>
                <a:effectLst>
                  <a:outerShdw blurRad="25400" dist="50800" dir="2700000" algn="tl" rotWithShape="0">
                    <a:prstClr val="black">
                      <a:alpha val="46000"/>
                    </a:prstClr>
                  </a:outerShdw>
                </a:effectLst>
                <a:latin typeface="Quire Sans" panose="020B0502040400020003" pitchFamily="34" charset="0"/>
                <a:cs typeface="Quire Sans" panose="020B0502040400020003" pitchFamily="34" charset="0"/>
              </a:rPr>
              <a:t>Presenter Guidelines</a:t>
            </a:r>
          </a:p>
        </p:txBody>
      </p:sp>
      <p:sp>
        <p:nvSpPr>
          <p:cNvPr id="6" name="TextBox 5">
            <a:extLst>
              <a:ext uri="{FF2B5EF4-FFF2-40B4-BE49-F238E27FC236}">
                <a16:creationId xmlns:a16="http://schemas.microsoft.com/office/drawing/2014/main" id="{C2F5B438-112E-4A4C-865C-78D791EE0E8E}"/>
              </a:ext>
            </a:extLst>
          </p:cNvPr>
          <p:cNvSpPr txBox="1"/>
          <p:nvPr/>
        </p:nvSpPr>
        <p:spPr>
          <a:xfrm>
            <a:off x="10265664" y="6574604"/>
            <a:ext cx="1925447" cy="307777"/>
          </a:xfrm>
          <a:prstGeom prst="rect">
            <a:avLst/>
          </a:prstGeom>
          <a:noFill/>
        </p:spPr>
        <p:txBody>
          <a:bodyPr wrap="square" rtlCol="0">
            <a:spAutoFit/>
          </a:bodyPr>
          <a:lstStyle/>
          <a:p>
            <a:pPr algn="r"/>
            <a:r>
              <a:rPr lang="en-AU" sz="1400" b="1" dirty="0">
                <a:solidFill>
                  <a:schemeClr val="accent1"/>
                </a:solidFill>
              </a:rPr>
              <a:t>Slide </a:t>
            </a:r>
            <a:fld id="{F7E43D5E-19EF-489C-A403-232B1D029F8F}" type="slidenum">
              <a:rPr lang="en-AU" sz="1400" b="1" smtClean="0">
                <a:solidFill>
                  <a:schemeClr val="accent1"/>
                </a:solidFill>
              </a:rPr>
              <a:t>3</a:t>
            </a:fld>
            <a:endParaRPr lang="en-AU" sz="1400" b="1" dirty="0">
              <a:solidFill>
                <a:schemeClr val="accent1"/>
              </a:solidFill>
            </a:endParaRPr>
          </a:p>
        </p:txBody>
      </p:sp>
      <p:sp>
        <p:nvSpPr>
          <p:cNvPr id="8" name="TextBox 7">
            <a:extLst>
              <a:ext uri="{FF2B5EF4-FFF2-40B4-BE49-F238E27FC236}">
                <a16:creationId xmlns:a16="http://schemas.microsoft.com/office/drawing/2014/main" id="{56119D10-CC11-4F91-944C-549C61D848EE}"/>
              </a:ext>
            </a:extLst>
          </p:cNvPr>
          <p:cNvSpPr txBox="1"/>
          <p:nvPr/>
        </p:nvSpPr>
        <p:spPr>
          <a:xfrm>
            <a:off x="357105" y="1290957"/>
            <a:ext cx="11112030" cy="3745577"/>
          </a:xfrm>
          <a:prstGeom prst="rect">
            <a:avLst/>
          </a:prstGeom>
          <a:noFill/>
        </p:spPr>
        <p:txBody>
          <a:bodyPr wrap="square" rtlCol="0">
            <a:spAutoFit/>
          </a:bodyPr>
          <a:lstStyle/>
          <a:p>
            <a:pPr marL="214313" indent="-214313">
              <a:lnSpc>
                <a:spcPct val="150000"/>
              </a:lnSpc>
              <a:buFont typeface="Wingdings" panose="05000000000000000000" pitchFamily="2" charset="2"/>
              <a:buChar char="v"/>
            </a:pPr>
            <a:r>
              <a:rPr lang="en-GB" sz="1600" b="1" dirty="0">
                <a:latin typeface="Quire Sans" panose="020B0502040400020003" pitchFamily="34" charset="0"/>
                <a:cs typeface="Quire Sans" panose="020B0502040400020003" pitchFamily="34" charset="0"/>
              </a:rPr>
              <a:t>Presenters should name their file using the following convention:</a:t>
            </a:r>
          </a:p>
          <a:p>
            <a:pPr marL="671513" lvl="1" indent="-214313">
              <a:lnSpc>
                <a:spcPct val="150000"/>
              </a:lnSpc>
              <a:buFont typeface="Wingdings" panose="05000000000000000000" pitchFamily="2" charset="2"/>
              <a:buChar char="v"/>
            </a:pPr>
            <a:r>
              <a:rPr lang="en-GB" sz="1600" dirty="0" err="1">
                <a:latin typeface="Quire Sans" panose="020B0502040400020003" pitchFamily="34" charset="0"/>
                <a:cs typeface="Quire Sans" panose="020B0502040400020003" pitchFamily="34" charset="0"/>
              </a:rPr>
              <a:t>AgendaItemNumber_LastName_Subject_Version</a:t>
            </a:r>
            <a:r>
              <a:rPr lang="en-GB" sz="1600" dirty="0">
                <a:latin typeface="Quire Sans" panose="020B0502040400020003" pitchFamily="34" charset="0"/>
                <a:cs typeface="Quire Sans" panose="020B0502040400020003" pitchFamily="34" charset="0"/>
              </a:rPr>
              <a:t> </a:t>
            </a:r>
            <a:r>
              <a:rPr lang="en-GB" sz="1600" i="1" dirty="0">
                <a:latin typeface="Quire Sans" panose="020B0502040400020003" pitchFamily="34" charset="0"/>
                <a:cs typeface="Quire Sans" panose="020B0502040400020003" pitchFamily="34" charset="0"/>
              </a:rPr>
              <a:t>(e.g., 1.1_Ross_Protocols_v2)</a:t>
            </a:r>
          </a:p>
          <a:p>
            <a:pPr marL="214313" indent="-214313">
              <a:lnSpc>
                <a:spcPct val="150000"/>
              </a:lnSpc>
              <a:buFont typeface="Wingdings" panose="05000000000000000000" pitchFamily="2" charset="2"/>
              <a:buChar char="v"/>
            </a:pPr>
            <a:r>
              <a:rPr lang="en-GB" sz="1600" i="1" dirty="0">
                <a:latin typeface="Quire Sans" panose="020B0502040400020003" pitchFamily="34" charset="0"/>
                <a:cs typeface="Quire Sans" panose="020B0502040400020003" pitchFamily="34" charset="0"/>
              </a:rPr>
              <a:t>Reporting to support discussion or decision is encouraged</a:t>
            </a:r>
            <a:r>
              <a:rPr lang="en-GB" sz="1600" dirty="0">
                <a:latin typeface="Quire Sans" panose="020B0502040400020003" pitchFamily="34" charset="0"/>
                <a:cs typeface="Quire Sans" panose="020B0502040400020003" pitchFamily="34" charset="0"/>
              </a:rPr>
              <a:t>, but historical context and detailed reporting should be provided as pre-meeting reading material or in background slides.</a:t>
            </a:r>
          </a:p>
          <a:p>
            <a:pPr marL="214313" indent="-214313">
              <a:lnSpc>
                <a:spcPct val="150000"/>
              </a:lnSpc>
              <a:buFont typeface="Wingdings" panose="05000000000000000000" pitchFamily="2" charset="2"/>
              <a:buChar char="v"/>
            </a:pPr>
            <a:r>
              <a:rPr lang="en-GB" sz="1600" dirty="0">
                <a:latin typeface="Quire Sans" panose="020B0502040400020003" pitchFamily="34" charset="0"/>
                <a:cs typeface="Quire Sans" panose="020B0502040400020003" pitchFamily="34" charset="0"/>
              </a:rPr>
              <a:t>Materials should explicitly highlight the decisions, outcomes, or actions you are seeking. The more explicit you are with the required actions, the better. i.e., do feel free to propose draft action text for consideration – it may be revised, but will help with the efficient preparation of the actions record.</a:t>
            </a:r>
          </a:p>
          <a:p>
            <a:pPr marL="214313" indent="-214313">
              <a:lnSpc>
                <a:spcPct val="150000"/>
              </a:lnSpc>
              <a:buFont typeface="Wingdings" panose="05000000000000000000" pitchFamily="2" charset="2"/>
              <a:buChar char="v"/>
            </a:pPr>
            <a:r>
              <a:rPr lang="en-GB" sz="1600" dirty="0">
                <a:latin typeface="Quire Sans" panose="020B0502040400020003" pitchFamily="34" charset="0"/>
                <a:cs typeface="Quire Sans" panose="020B0502040400020003" pitchFamily="34" charset="0"/>
              </a:rPr>
              <a:t>Where relevant and possible, presenters are encouraged to highlight linkages between their activities and the elements in the Implementation Plan that the 2021 CEOS Chair, NASA, developed with input from the CEOS community on the theme:  Space-based Earth Observation Data for Open Science and Decision Support.</a:t>
            </a:r>
          </a:p>
        </p:txBody>
      </p:sp>
      <p:sp>
        <p:nvSpPr>
          <p:cNvPr id="2" name="Title 1">
            <a:extLst>
              <a:ext uri="{FF2B5EF4-FFF2-40B4-BE49-F238E27FC236}">
                <a16:creationId xmlns:a16="http://schemas.microsoft.com/office/drawing/2014/main" id="{ABD9DDAD-BFC0-4817-A1D5-4A9EBBEDE3C4}"/>
              </a:ext>
            </a:extLst>
          </p:cNvPr>
          <p:cNvSpPr>
            <a:spLocks noGrp="1"/>
          </p:cNvSpPr>
          <p:nvPr>
            <p:ph type="title"/>
          </p:nvPr>
        </p:nvSpPr>
        <p:spPr/>
        <p:txBody>
          <a:bodyPr/>
          <a:lstStyle/>
          <a:p>
            <a:endParaRPr lang="en-AU"/>
          </a:p>
        </p:txBody>
      </p:sp>
    </p:spTree>
    <p:extLst>
      <p:ext uri="{BB962C8B-B14F-4D97-AF65-F5344CB8AC3E}">
        <p14:creationId xmlns:p14="http://schemas.microsoft.com/office/powerpoint/2010/main" val="275538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AD52AE2-4578-432C-89C5-593569A57A84}"/>
              </a:ext>
            </a:extLst>
          </p:cNvPr>
          <p:cNvSpPr>
            <a:spLocks noGrp="1"/>
          </p:cNvSpPr>
          <p:nvPr>
            <p:ph idx="1"/>
          </p:nvPr>
        </p:nvSpPr>
        <p:spPr>
          <a:xfrm>
            <a:off x="386632" y="1445923"/>
            <a:ext cx="11424740" cy="4775482"/>
          </a:xfrm>
        </p:spPr>
        <p:txBody>
          <a:bodyPr/>
          <a:lstStyle/>
          <a:p>
            <a:endParaRPr lang="en-AU" dirty="0"/>
          </a:p>
        </p:txBody>
      </p:sp>
      <p:sp>
        <p:nvSpPr>
          <p:cNvPr id="3" name="Title 2">
            <a:extLst>
              <a:ext uri="{FF2B5EF4-FFF2-40B4-BE49-F238E27FC236}">
                <a16:creationId xmlns:a16="http://schemas.microsoft.com/office/drawing/2014/main" id="{6AD2FCB1-DA33-480A-94EA-5315E1C82EF3}"/>
              </a:ext>
            </a:extLst>
          </p:cNvPr>
          <p:cNvSpPr>
            <a:spLocks noGrp="1"/>
          </p:cNvSpPr>
          <p:nvPr>
            <p:ph type="title"/>
          </p:nvPr>
        </p:nvSpPr>
        <p:spPr/>
        <p:txBody>
          <a:bodyPr/>
          <a:lstStyle/>
          <a:p>
            <a:endParaRPr lang="en-AU"/>
          </a:p>
        </p:txBody>
      </p:sp>
    </p:spTree>
    <p:extLst>
      <p:ext uri="{BB962C8B-B14F-4D97-AF65-F5344CB8AC3E}">
        <p14:creationId xmlns:p14="http://schemas.microsoft.com/office/powerpoint/2010/main" val="3372144444"/>
      </p:ext>
    </p:extLst>
  </p:cSld>
  <p:clrMapOvr>
    <a:masterClrMapping/>
  </p:clrMapOvr>
</p:sld>
</file>

<file path=ppt/theme/theme1.xml><?xml version="1.0" encoding="utf-8"?>
<a:theme xmlns:a="http://schemas.openxmlformats.org/drawingml/2006/main" name="ceos">
  <a:themeElements>
    <a:clrScheme name="Custom 2">
      <a:dk1>
        <a:sysClr val="windowText" lastClr="000000"/>
      </a:dk1>
      <a:lt1>
        <a:sysClr val="window" lastClr="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CEOS">
      <a:majorFont>
        <a:latin typeface="Quire Sans"/>
        <a:ea typeface=""/>
        <a:cs typeface=""/>
      </a:majorFont>
      <a:minorFont>
        <a:latin typeface="Quire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os" id="{E7D9A4C2-EA9B-46A3-AF73-4DA54540FCD7}" vid="{58CD55DC-BA9F-4DF6-8B47-4DD589337F5E}"/>
    </a:ext>
  </a:extLst>
</a:theme>
</file>

<file path=docProps/app.xml><?xml version="1.0" encoding="utf-8"?>
<Properties xmlns="http://schemas.openxmlformats.org/officeDocument/2006/extended-properties" xmlns:vt="http://schemas.openxmlformats.org/officeDocument/2006/docPropsVTypes">
  <Template>ceos</Template>
  <TotalTime>166</TotalTime>
  <Words>301</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Courier New</vt:lpstr>
      <vt:lpstr>Quire Sans</vt:lpstr>
      <vt:lpstr>Wingdings</vt:lpstr>
      <vt:lpstr>ceos</vt:lpstr>
      <vt:lpstr>PowerPoint Presentation</vt:lpstr>
      <vt:lpstr>A Note On Timing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Marion Rose</dc:creator>
  <cp:lastModifiedBy>Elizabeth Marion Rose</cp:lastModifiedBy>
  <cp:revision>17</cp:revision>
  <dcterms:created xsi:type="dcterms:W3CDTF">2021-10-07T09:33:41Z</dcterms:created>
  <dcterms:modified xsi:type="dcterms:W3CDTF">2021-10-30T00:04:17Z</dcterms:modified>
</cp:coreProperties>
</file>