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Lst>
  <p:notesMasterIdLst>
    <p:notesMasterId r:id="rId17"/>
  </p:notesMasterIdLst>
  <p:sldIdLst>
    <p:sldId id="256" r:id="rId5"/>
    <p:sldId id="287" r:id="rId6"/>
    <p:sldId id="257" r:id="rId7"/>
    <p:sldId id="284" r:id="rId8"/>
    <p:sldId id="268" r:id="rId9"/>
    <p:sldId id="317" r:id="rId10"/>
    <p:sldId id="318" r:id="rId11"/>
    <p:sldId id="288" r:id="rId12"/>
    <p:sldId id="289" r:id="rId13"/>
    <p:sldId id="290" r:id="rId14"/>
    <p:sldId id="316" r:id="rId15"/>
    <p:sldId id="277" r:id="rId16"/>
  </p:sldIdLst>
  <p:sldSz cx="12192000" cy="6858000"/>
  <p:notesSz cx="6797675"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4672D-6FA6-8F46-A8C7-2D46BDBA8338}" v="12" dt="2024-01-03T12:25:51.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06"/>
    <p:restoredTop sz="95429"/>
  </p:normalViewPr>
  <p:slideViewPr>
    <p:cSldViewPr snapToGrid="0">
      <p:cViewPr varScale="1">
        <p:scale>
          <a:sx n="111" d="100"/>
          <a:sy n="111" d="100"/>
        </p:scale>
        <p:origin x="312" y="2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Claire Greening" userId="08966b7c-6558-4f96-8853-0c58b119906e" providerId="ADAL" clId="{8424672D-6FA6-8F46-A8C7-2D46BDBA8338}"/>
    <pc:docChg chg="undo custSel addSld delSld modSld">
      <pc:chgData name="Marie-Claire Greening" userId="08966b7c-6558-4f96-8853-0c58b119906e" providerId="ADAL" clId="{8424672D-6FA6-8F46-A8C7-2D46BDBA8338}" dt="2024-01-03T12:27:00.959" v="416" actId="20577"/>
      <pc:docMkLst>
        <pc:docMk/>
      </pc:docMkLst>
      <pc:sldChg chg="modSp mod">
        <pc:chgData name="Marie-Claire Greening" userId="08966b7c-6558-4f96-8853-0c58b119906e" providerId="ADAL" clId="{8424672D-6FA6-8F46-A8C7-2D46BDBA8338}" dt="2024-01-03T12:11:14.585" v="13" actId="20577"/>
        <pc:sldMkLst>
          <pc:docMk/>
          <pc:sldMk cId="0" sldId="256"/>
        </pc:sldMkLst>
        <pc:spChg chg="mod">
          <ac:chgData name="Marie-Claire Greening" userId="08966b7c-6558-4f96-8853-0c58b119906e" providerId="ADAL" clId="{8424672D-6FA6-8F46-A8C7-2D46BDBA8338}" dt="2024-01-03T12:11:14.585" v="13" actId="20577"/>
          <ac:spMkLst>
            <pc:docMk/>
            <pc:sldMk cId="0" sldId="256"/>
            <ac:spMk id="67" creationId="{00000000-0000-0000-0000-000000000000}"/>
          </ac:spMkLst>
        </pc:spChg>
      </pc:sldChg>
      <pc:sldChg chg="modSp mod">
        <pc:chgData name="Marie-Claire Greening" userId="08966b7c-6558-4f96-8853-0c58b119906e" providerId="ADAL" clId="{8424672D-6FA6-8F46-A8C7-2D46BDBA8338}" dt="2024-01-03T12:15:53.631" v="68" actId="1035"/>
        <pc:sldMkLst>
          <pc:docMk/>
          <pc:sldMk cId="0" sldId="257"/>
        </pc:sldMkLst>
        <pc:spChg chg="mod">
          <ac:chgData name="Marie-Claire Greening" userId="08966b7c-6558-4f96-8853-0c58b119906e" providerId="ADAL" clId="{8424672D-6FA6-8F46-A8C7-2D46BDBA8338}" dt="2024-01-03T12:15:36.356" v="54" actId="20577"/>
          <ac:spMkLst>
            <pc:docMk/>
            <pc:sldMk cId="0" sldId="257"/>
            <ac:spMk id="129" creationId="{00000000-0000-0000-0000-000000000000}"/>
          </ac:spMkLst>
        </pc:spChg>
        <pc:spChg chg="mod">
          <ac:chgData name="Marie-Claire Greening" userId="08966b7c-6558-4f96-8853-0c58b119906e" providerId="ADAL" clId="{8424672D-6FA6-8F46-A8C7-2D46BDBA8338}" dt="2024-01-03T12:15:53.631" v="68" actId="1035"/>
          <ac:spMkLst>
            <pc:docMk/>
            <pc:sldMk cId="0" sldId="257"/>
            <ac:spMk id="143" creationId="{00000000-0000-0000-0000-000000000000}"/>
          </ac:spMkLst>
        </pc:spChg>
        <pc:spChg chg="mod">
          <ac:chgData name="Marie-Claire Greening" userId="08966b7c-6558-4f96-8853-0c58b119906e" providerId="ADAL" clId="{8424672D-6FA6-8F46-A8C7-2D46BDBA8338}" dt="2024-01-03T12:15:49.373" v="65" actId="1035"/>
          <ac:spMkLst>
            <pc:docMk/>
            <pc:sldMk cId="0" sldId="257"/>
            <ac:spMk id="144" creationId="{00000000-0000-0000-0000-000000000000}"/>
          </ac:spMkLst>
        </pc:spChg>
      </pc:sldChg>
      <pc:sldChg chg="del">
        <pc:chgData name="Marie-Claire Greening" userId="08966b7c-6558-4f96-8853-0c58b119906e" providerId="ADAL" clId="{8424672D-6FA6-8F46-A8C7-2D46BDBA8338}" dt="2024-01-03T12:20:45.475" v="201" actId="2696"/>
        <pc:sldMkLst>
          <pc:docMk/>
          <pc:sldMk cId="0" sldId="259"/>
        </pc:sldMkLst>
      </pc:sldChg>
      <pc:sldChg chg="addSp delSp modSp mod">
        <pc:chgData name="Marie-Claire Greening" userId="08966b7c-6558-4f96-8853-0c58b119906e" providerId="ADAL" clId="{8424672D-6FA6-8F46-A8C7-2D46BDBA8338}" dt="2024-01-03T12:23:34.721" v="317" actId="20577"/>
        <pc:sldMkLst>
          <pc:docMk/>
          <pc:sldMk cId="3089673218" sldId="268"/>
        </pc:sldMkLst>
        <pc:spChg chg="mod">
          <ac:chgData name="Marie-Claire Greening" userId="08966b7c-6558-4f96-8853-0c58b119906e" providerId="ADAL" clId="{8424672D-6FA6-8F46-A8C7-2D46BDBA8338}" dt="2024-01-03T12:23:34.721" v="317" actId="20577"/>
          <ac:spMkLst>
            <pc:docMk/>
            <pc:sldMk cId="3089673218" sldId="268"/>
            <ac:spMk id="5" creationId="{228075FF-7EF8-48C3-A515-3919B35F76AD}"/>
          </ac:spMkLst>
        </pc:spChg>
        <pc:picChg chg="add mod">
          <ac:chgData name="Marie-Claire Greening" userId="08966b7c-6558-4f96-8853-0c58b119906e" providerId="ADAL" clId="{8424672D-6FA6-8F46-A8C7-2D46BDBA8338}" dt="2024-01-03T12:19:48.374" v="111"/>
          <ac:picMkLst>
            <pc:docMk/>
            <pc:sldMk cId="3089673218" sldId="268"/>
            <ac:picMk id="2" creationId="{411C0C52-5F6C-690B-5185-7AA7BE8B3D61}"/>
          </ac:picMkLst>
        </pc:picChg>
        <pc:picChg chg="del">
          <ac:chgData name="Marie-Claire Greening" userId="08966b7c-6558-4f96-8853-0c58b119906e" providerId="ADAL" clId="{8424672D-6FA6-8F46-A8C7-2D46BDBA8338}" dt="2024-01-03T12:19:47.546" v="110" actId="478"/>
          <ac:picMkLst>
            <pc:docMk/>
            <pc:sldMk cId="3089673218" sldId="268"/>
            <ac:picMk id="4" creationId="{03303258-2E9D-FE4D-8F4A-47035C2D9C46}"/>
          </ac:picMkLst>
        </pc:picChg>
      </pc:sldChg>
      <pc:sldChg chg="del">
        <pc:chgData name="Marie-Claire Greening" userId="08966b7c-6558-4f96-8853-0c58b119906e" providerId="ADAL" clId="{8424672D-6FA6-8F46-A8C7-2D46BDBA8338}" dt="2024-01-03T12:22:15.560" v="299" actId="2696"/>
        <pc:sldMkLst>
          <pc:docMk/>
          <pc:sldMk cId="2430626774" sldId="269"/>
        </pc:sldMkLst>
      </pc:sldChg>
      <pc:sldChg chg="addSp delSp modSp mod">
        <pc:chgData name="Marie-Claire Greening" userId="08966b7c-6558-4f96-8853-0c58b119906e" providerId="ADAL" clId="{8424672D-6FA6-8F46-A8C7-2D46BDBA8338}" dt="2024-01-03T12:23:17.282" v="315" actId="20577"/>
        <pc:sldMkLst>
          <pc:docMk/>
          <pc:sldMk cId="3038783011" sldId="284"/>
        </pc:sldMkLst>
        <pc:spChg chg="mod">
          <ac:chgData name="Marie-Claire Greening" userId="08966b7c-6558-4f96-8853-0c58b119906e" providerId="ADAL" clId="{8424672D-6FA6-8F46-A8C7-2D46BDBA8338}" dt="2024-01-03T12:22:30.893" v="301" actId="20577"/>
          <ac:spMkLst>
            <pc:docMk/>
            <pc:sldMk cId="3038783011" sldId="284"/>
            <ac:spMk id="4" creationId="{AF82EBF7-3679-2F2E-4870-F337C060300C}"/>
          </ac:spMkLst>
        </pc:spChg>
        <pc:spChg chg="mod">
          <ac:chgData name="Marie-Claire Greening" userId="08966b7c-6558-4f96-8853-0c58b119906e" providerId="ADAL" clId="{8424672D-6FA6-8F46-A8C7-2D46BDBA8338}" dt="2024-01-03T12:23:17.282" v="315" actId="20577"/>
          <ac:spMkLst>
            <pc:docMk/>
            <pc:sldMk cId="3038783011" sldId="284"/>
            <ac:spMk id="11" creationId="{088734CB-A50F-574F-528B-D9BA8194A036}"/>
          </ac:spMkLst>
        </pc:spChg>
        <pc:spChg chg="mod">
          <ac:chgData name="Marie-Claire Greening" userId="08966b7c-6558-4f96-8853-0c58b119906e" providerId="ADAL" clId="{8424672D-6FA6-8F46-A8C7-2D46BDBA8338}" dt="2024-01-03T12:16:17.051" v="69" actId="167"/>
          <ac:spMkLst>
            <pc:docMk/>
            <pc:sldMk cId="3038783011" sldId="284"/>
            <ac:spMk id="13" creationId="{C9192E7A-1112-F8D3-10D2-43B57F1C7243}"/>
          </ac:spMkLst>
        </pc:spChg>
        <pc:picChg chg="add mod">
          <ac:chgData name="Marie-Claire Greening" userId="08966b7c-6558-4f96-8853-0c58b119906e" providerId="ADAL" clId="{8424672D-6FA6-8F46-A8C7-2D46BDBA8338}" dt="2024-01-03T12:17:44.821" v="101" actId="1076"/>
          <ac:picMkLst>
            <pc:docMk/>
            <pc:sldMk cId="3038783011" sldId="284"/>
            <ac:picMk id="2" creationId="{619F714B-6162-5B8C-05CF-8C3636C65899}"/>
          </ac:picMkLst>
        </pc:picChg>
        <pc:picChg chg="mod">
          <ac:chgData name="Marie-Claire Greening" userId="08966b7c-6558-4f96-8853-0c58b119906e" providerId="ADAL" clId="{8424672D-6FA6-8F46-A8C7-2D46BDBA8338}" dt="2024-01-03T12:17:28.902" v="99" actId="1037"/>
          <ac:picMkLst>
            <pc:docMk/>
            <pc:sldMk cId="3038783011" sldId="284"/>
            <ac:picMk id="8" creationId="{02EF2904-3A22-7A36-26A5-85118B1CA18B}"/>
          </ac:picMkLst>
        </pc:picChg>
        <pc:picChg chg="del">
          <ac:chgData name="Marie-Claire Greening" userId="08966b7c-6558-4f96-8853-0c58b119906e" providerId="ADAL" clId="{8424672D-6FA6-8F46-A8C7-2D46BDBA8338}" dt="2024-01-03T12:16:19.149" v="70" actId="478"/>
          <ac:picMkLst>
            <pc:docMk/>
            <pc:sldMk cId="3038783011" sldId="284"/>
            <ac:picMk id="12" creationId="{83942C75-2832-AEF2-F823-87A864E1A87F}"/>
          </ac:picMkLst>
        </pc:picChg>
      </pc:sldChg>
      <pc:sldChg chg="addSp delSp modSp mod">
        <pc:chgData name="Marie-Claire Greening" userId="08966b7c-6558-4f96-8853-0c58b119906e" providerId="ADAL" clId="{8424672D-6FA6-8F46-A8C7-2D46BDBA8338}" dt="2024-01-03T12:14:08.501" v="48" actId="20577"/>
        <pc:sldMkLst>
          <pc:docMk/>
          <pc:sldMk cId="3427852079" sldId="287"/>
        </pc:sldMkLst>
        <pc:spChg chg="mod">
          <ac:chgData name="Marie-Claire Greening" userId="08966b7c-6558-4f96-8853-0c58b119906e" providerId="ADAL" clId="{8424672D-6FA6-8F46-A8C7-2D46BDBA8338}" dt="2024-01-03T12:14:08.501" v="48" actId="20577"/>
          <ac:spMkLst>
            <pc:docMk/>
            <pc:sldMk cId="3427852079" sldId="287"/>
            <ac:spMk id="5" creationId="{CC827300-9B32-8480-3D4B-29E40CCFBBCF}"/>
          </ac:spMkLst>
        </pc:spChg>
        <pc:spChg chg="mod">
          <ac:chgData name="Marie-Claire Greening" userId="08966b7c-6558-4f96-8853-0c58b119906e" providerId="ADAL" clId="{8424672D-6FA6-8F46-A8C7-2D46BDBA8338}" dt="2024-01-03T12:13:49.902" v="42" actId="20577"/>
          <ac:spMkLst>
            <pc:docMk/>
            <pc:sldMk cId="3427852079" sldId="287"/>
            <ac:spMk id="6" creationId="{FAAB4437-3AB3-D98E-64C7-A72629DBC141}"/>
          </ac:spMkLst>
        </pc:spChg>
        <pc:picChg chg="add mod">
          <ac:chgData name="Marie-Claire Greening" userId="08966b7c-6558-4f96-8853-0c58b119906e" providerId="ADAL" clId="{8424672D-6FA6-8F46-A8C7-2D46BDBA8338}" dt="2024-01-03T12:13:34.138" v="25" actId="1036"/>
          <ac:picMkLst>
            <pc:docMk/>
            <pc:sldMk cId="3427852079" sldId="287"/>
            <ac:picMk id="3" creationId="{7F14FDB9-C334-C47E-714F-9481961D77E1}"/>
          </ac:picMkLst>
        </pc:picChg>
        <pc:picChg chg="del">
          <ac:chgData name="Marie-Claire Greening" userId="08966b7c-6558-4f96-8853-0c58b119906e" providerId="ADAL" clId="{8424672D-6FA6-8F46-A8C7-2D46BDBA8338}" dt="2024-01-03T12:13:21.095" v="18" actId="478"/>
          <ac:picMkLst>
            <pc:docMk/>
            <pc:sldMk cId="3427852079" sldId="287"/>
            <ac:picMk id="7" creationId="{A74854A3-75DC-8473-566B-F8876E37C613}"/>
          </ac:picMkLst>
        </pc:picChg>
      </pc:sldChg>
      <pc:sldChg chg="addSp delSp modSp mod">
        <pc:chgData name="Marie-Claire Greening" userId="08966b7c-6558-4f96-8853-0c58b119906e" providerId="ADAL" clId="{8424672D-6FA6-8F46-A8C7-2D46BDBA8338}" dt="2024-01-03T12:25:02.664" v="366" actId="1036"/>
        <pc:sldMkLst>
          <pc:docMk/>
          <pc:sldMk cId="2632470817" sldId="288"/>
        </pc:sldMkLst>
        <pc:spChg chg="mod">
          <ac:chgData name="Marie-Claire Greening" userId="08966b7c-6558-4f96-8853-0c58b119906e" providerId="ADAL" clId="{8424672D-6FA6-8F46-A8C7-2D46BDBA8338}" dt="2024-01-03T12:24:07.720" v="325" actId="167"/>
          <ac:spMkLst>
            <pc:docMk/>
            <pc:sldMk cId="2632470817" sldId="288"/>
            <ac:spMk id="4" creationId="{F3F8C3CF-0B02-9BDA-15BB-89123421B984}"/>
          </ac:spMkLst>
        </pc:spChg>
        <pc:spChg chg="mod">
          <ac:chgData name="Marie-Claire Greening" userId="08966b7c-6558-4f96-8853-0c58b119906e" providerId="ADAL" clId="{8424672D-6FA6-8F46-A8C7-2D46BDBA8338}" dt="2024-01-03T12:24:10.663" v="327" actId="20577"/>
          <ac:spMkLst>
            <pc:docMk/>
            <pc:sldMk cId="2632470817" sldId="288"/>
            <ac:spMk id="7" creationId="{FD95C92F-8AEA-DD0B-BC37-C86D4A886251}"/>
          </ac:spMkLst>
        </pc:spChg>
        <pc:spChg chg="mod">
          <ac:chgData name="Marie-Claire Greening" userId="08966b7c-6558-4f96-8853-0c58b119906e" providerId="ADAL" clId="{8424672D-6FA6-8F46-A8C7-2D46BDBA8338}" dt="2024-01-03T12:24:49.495" v="355" actId="1036"/>
          <ac:spMkLst>
            <pc:docMk/>
            <pc:sldMk cId="2632470817" sldId="288"/>
            <ac:spMk id="12" creationId="{EFD8EAFB-2D8C-F0AF-67D1-C27FDD552704}"/>
          </ac:spMkLst>
        </pc:spChg>
        <pc:picChg chg="add mod">
          <ac:chgData name="Marie-Claire Greening" userId="08966b7c-6558-4f96-8853-0c58b119906e" providerId="ADAL" clId="{8424672D-6FA6-8F46-A8C7-2D46BDBA8338}" dt="2024-01-03T12:24:54.394" v="363" actId="1037"/>
          <ac:picMkLst>
            <pc:docMk/>
            <pc:sldMk cId="2632470817" sldId="288"/>
            <ac:picMk id="2" creationId="{C4B0C56F-63F2-E192-A572-449A70C98621}"/>
          </ac:picMkLst>
        </pc:picChg>
        <pc:picChg chg="mod">
          <ac:chgData name="Marie-Claire Greening" userId="08966b7c-6558-4f96-8853-0c58b119906e" providerId="ADAL" clId="{8424672D-6FA6-8F46-A8C7-2D46BDBA8338}" dt="2024-01-03T12:25:00.372" v="364" actId="14100"/>
          <ac:picMkLst>
            <pc:docMk/>
            <pc:sldMk cId="2632470817" sldId="288"/>
            <ac:picMk id="5" creationId="{E7B02D2A-7550-6607-5BE3-AD6AD2BB6EEC}"/>
          </ac:picMkLst>
        </pc:picChg>
        <pc:picChg chg="mod">
          <ac:chgData name="Marie-Claire Greening" userId="08966b7c-6558-4f96-8853-0c58b119906e" providerId="ADAL" clId="{8424672D-6FA6-8F46-A8C7-2D46BDBA8338}" dt="2024-01-03T12:25:02.664" v="366" actId="1036"/>
          <ac:picMkLst>
            <pc:docMk/>
            <pc:sldMk cId="2632470817" sldId="288"/>
            <ac:picMk id="6" creationId="{0830E7EE-C4AF-ADB0-FD4B-CB8D0DC8DCB8}"/>
          </ac:picMkLst>
        </pc:picChg>
        <pc:picChg chg="del">
          <ac:chgData name="Marie-Claire Greening" userId="08966b7c-6558-4f96-8853-0c58b119906e" providerId="ADAL" clId="{8424672D-6FA6-8F46-A8C7-2D46BDBA8338}" dt="2024-01-03T12:24:12.433" v="328" actId="478"/>
          <ac:picMkLst>
            <pc:docMk/>
            <pc:sldMk cId="2632470817" sldId="288"/>
            <ac:picMk id="8" creationId="{3E45D103-2AE5-3E1D-0803-0E765ED9F0A8}"/>
          </ac:picMkLst>
        </pc:picChg>
      </pc:sldChg>
      <pc:sldChg chg="addSp delSp modSp mod">
        <pc:chgData name="Marie-Claire Greening" userId="08966b7c-6558-4f96-8853-0c58b119906e" providerId="ADAL" clId="{8424672D-6FA6-8F46-A8C7-2D46BDBA8338}" dt="2024-01-03T12:26:34.206" v="412" actId="1036"/>
        <pc:sldMkLst>
          <pc:docMk/>
          <pc:sldMk cId="2179101188" sldId="289"/>
        </pc:sldMkLst>
        <pc:spChg chg="mod">
          <ac:chgData name="Marie-Claire Greening" userId="08966b7c-6558-4f96-8853-0c58b119906e" providerId="ADAL" clId="{8424672D-6FA6-8F46-A8C7-2D46BDBA8338}" dt="2024-01-03T12:26:31.401" v="410" actId="20577"/>
          <ac:spMkLst>
            <pc:docMk/>
            <pc:sldMk cId="2179101188" sldId="289"/>
            <ac:spMk id="7" creationId="{1E8628B5-1538-7C68-71FB-3ACD3F28F943}"/>
          </ac:spMkLst>
        </pc:spChg>
        <pc:picChg chg="add mod">
          <ac:chgData name="Marie-Claire Greening" userId="08966b7c-6558-4f96-8853-0c58b119906e" providerId="ADAL" clId="{8424672D-6FA6-8F46-A8C7-2D46BDBA8338}" dt="2024-01-03T12:26:34.206" v="412" actId="1036"/>
          <ac:picMkLst>
            <pc:docMk/>
            <pc:sldMk cId="2179101188" sldId="289"/>
            <ac:picMk id="2" creationId="{ABA9B059-1647-9A06-8588-69DBDE43C18C}"/>
          </ac:picMkLst>
        </pc:picChg>
        <pc:picChg chg="del">
          <ac:chgData name="Marie-Claire Greening" userId="08966b7c-6558-4f96-8853-0c58b119906e" providerId="ADAL" clId="{8424672D-6FA6-8F46-A8C7-2D46BDBA8338}" dt="2024-01-03T12:25:57.732" v="369" actId="478"/>
          <ac:picMkLst>
            <pc:docMk/>
            <pc:sldMk cId="2179101188" sldId="289"/>
            <ac:picMk id="6" creationId="{2C27219E-2DC5-16BA-35C6-9058B55BD8C3}"/>
          </ac:picMkLst>
        </pc:picChg>
      </pc:sldChg>
      <pc:sldChg chg="modSp mod">
        <pc:chgData name="Marie-Claire Greening" userId="08966b7c-6558-4f96-8853-0c58b119906e" providerId="ADAL" clId="{8424672D-6FA6-8F46-A8C7-2D46BDBA8338}" dt="2024-01-03T12:26:52.135" v="414" actId="20577"/>
        <pc:sldMkLst>
          <pc:docMk/>
          <pc:sldMk cId="1380110705" sldId="290"/>
        </pc:sldMkLst>
        <pc:spChg chg="mod">
          <ac:chgData name="Marie-Claire Greening" userId="08966b7c-6558-4f96-8853-0c58b119906e" providerId="ADAL" clId="{8424672D-6FA6-8F46-A8C7-2D46BDBA8338}" dt="2024-01-03T12:26:52.135" v="414" actId="20577"/>
          <ac:spMkLst>
            <pc:docMk/>
            <pc:sldMk cId="1380110705" sldId="290"/>
            <ac:spMk id="2" creationId="{4B9C4C77-4C14-0E20-C586-0B8C1B6CBB04}"/>
          </ac:spMkLst>
        </pc:spChg>
      </pc:sldChg>
      <pc:sldChg chg="del">
        <pc:chgData name="Marie-Claire Greening" userId="08966b7c-6558-4f96-8853-0c58b119906e" providerId="ADAL" clId="{8424672D-6FA6-8F46-A8C7-2D46BDBA8338}" dt="2024-01-03T12:22:14.462" v="298" actId="2696"/>
        <pc:sldMkLst>
          <pc:docMk/>
          <pc:sldMk cId="0" sldId="315"/>
        </pc:sldMkLst>
      </pc:sldChg>
      <pc:sldChg chg="modSp mod">
        <pc:chgData name="Marie-Claire Greening" userId="08966b7c-6558-4f96-8853-0c58b119906e" providerId="ADAL" clId="{8424672D-6FA6-8F46-A8C7-2D46BDBA8338}" dt="2024-01-03T12:27:00.959" v="416" actId="20577"/>
        <pc:sldMkLst>
          <pc:docMk/>
          <pc:sldMk cId="0" sldId="316"/>
        </pc:sldMkLst>
        <pc:spChg chg="mod">
          <ac:chgData name="Marie-Claire Greening" userId="08966b7c-6558-4f96-8853-0c58b119906e" providerId="ADAL" clId="{8424672D-6FA6-8F46-A8C7-2D46BDBA8338}" dt="2024-01-03T12:27:00.959" v="416" actId="20577"/>
          <ac:spMkLst>
            <pc:docMk/>
            <pc:sldMk cId="0" sldId="316"/>
            <ac:spMk id="86" creationId="{00000000-0000-0000-0000-000000000000}"/>
          </ac:spMkLst>
        </pc:spChg>
      </pc:sldChg>
      <pc:sldChg chg="addSp delSp modSp add mod">
        <pc:chgData name="Marie-Claire Greening" userId="08966b7c-6558-4f96-8853-0c58b119906e" providerId="ADAL" clId="{8424672D-6FA6-8F46-A8C7-2D46BDBA8338}" dt="2024-01-03T12:23:37.930" v="319" actId="20577"/>
        <pc:sldMkLst>
          <pc:docMk/>
          <pc:sldMk cId="3045094988" sldId="317"/>
        </pc:sldMkLst>
        <pc:spChg chg="mod">
          <ac:chgData name="Marie-Claire Greening" userId="08966b7c-6558-4f96-8853-0c58b119906e" providerId="ADAL" clId="{8424672D-6FA6-8F46-A8C7-2D46BDBA8338}" dt="2024-01-03T12:23:37.930" v="319" actId="20577"/>
          <ac:spMkLst>
            <pc:docMk/>
            <pc:sldMk cId="3045094988" sldId="317"/>
            <ac:spMk id="5" creationId="{228075FF-7EF8-48C3-A515-3919B35F76AD}"/>
          </ac:spMkLst>
        </pc:spChg>
        <pc:picChg chg="del">
          <ac:chgData name="Marie-Claire Greening" userId="08966b7c-6558-4f96-8853-0c58b119906e" providerId="ADAL" clId="{8424672D-6FA6-8F46-A8C7-2D46BDBA8338}" dt="2024-01-03T12:21:09.269" v="206" actId="478"/>
          <ac:picMkLst>
            <pc:docMk/>
            <pc:sldMk cId="3045094988" sldId="317"/>
            <ac:picMk id="2" creationId="{411C0C52-5F6C-690B-5185-7AA7BE8B3D61}"/>
          </ac:picMkLst>
        </pc:picChg>
        <pc:picChg chg="add mod">
          <ac:chgData name="Marie-Claire Greening" userId="08966b7c-6558-4f96-8853-0c58b119906e" providerId="ADAL" clId="{8424672D-6FA6-8F46-A8C7-2D46BDBA8338}" dt="2024-01-03T12:21:09.730" v="207"/>
          <ac:picMkLst>
            <pc:docMk/>
            <pc:sldMk cId="3045094988" sldId="317"/>
            <ac:picMk id="3" creationId="{DD18C3C6-1506-6EC8-5803-DC8790A86448}"/>
          </ac:picMkLst>
        </pc:picChg>
      </pc:sldChg>
      <pc:sldChg chg="addSp delSp modSp add mod">
        <pc:chgData name="Marie-Claire Greening" userId="08966b7c-6558-4f96-8853-0c58b119906e" providerId="ADAL" clId="{8424672D-6FA6-8F46-A8C7-2D46BDBA8338}" dt="2024-01-03T12:23:41.278" v="321" actId="20577"/>
        <pc:sldMkLst>
          <pc:docMk/>
          <pc:sldMk cId="3688318517" sldId="318"/>
        </pc:sldMkLst>
        <pc:spChg chg="mod">
          <ac:chgData name="Marie-Claire Greening" userId="08966b7c-6558-4f96-8853-0c58b119906e" providerId="ADAL" clId="{8424672D-6FA6-8F46-A8C7-2D46BDBA8338}" dt="2024-01-03T12:23:41.278" v="321" actId="20577"/>
          <ac:spMkLst>
            <pc:docMk/>
            <pc:sldMk cId="3688318517" sldId="318"/>
            <ac:spMk id="5" creationId="{228075FF-7EF8-48C3-A515-3919B35F76AD}"/>
          </ac:spMkLst>
        </pc:spChg>
        <pc:picChg chg="del">
          <ac:chgData name="Marie-Claire Greening" userId="08966b7c-6558-4f96-8853-0c58b119906e" providerId="ADAL" clId="{8424672D-6FA6-8F46-A8C7-2D46BDBA8338}" dt="2024-01-03T12:21:52.593" v="256" actId="478"/>
          <ac:picMkLst>
            <pc:docMk/>
            <pc:sldMk cId="3688318517" sldId="318"/>
            <ac:picMk id="2" creationId="{411C0C52-5F6C-690B-5185-7AA7BE8B3D61}"/>
          </ac:picMkLst>
        </pc:picChg>
        <pc:picChg chg="add mod">
          <ac:chgData name="Marie-Claire Greening" userId="08966b7c-6558-4f96-8853-0c58b119906e" providerId="ADAL" clId="{8424672D-6FA6-8F46-A8C7-2D46BDBA8338}" dt="2024-01-03T12:21:53.067" v="257"/>
          <ac:picMkLst>
            <pc:docMk/>
            <pc:sldMk cId="3688318517" sldId="318"/>
            <ac:picMk id="3" creationId="{27BF6BB2-860F-84B1-EA6E-8CED37D307F1}"/>
          </ac:picMkLst>
        </pc:picChg>
      </pc:sldChg>
      <pc:sldMasterChg chg="delSldLayout">
        <pc:chgData name="Marie-Claire Greening" userId="08966b7c-6558-4f96-8853-0c58b119906e" providerId="ADAL" clId="{8424672D-6FA6-8F46-A8C7-2D46BDBA8338}" dt="2024-01-03T12:22:15.562" v="300" actId="2696"/>
        <pc:sldMasterMkLst>
          <pc:docMk/>
          <pc:sldMasterMk cId="0" sldId="2147483653"/>
        </pc:sldMasterMkLst>
        <pc:sldLayoutChg chg="del">
          <pc:chgData name="Marie-Claire Greening" userId="08966b7c-6558-4f96-8853-0c58b119906e" providerId="ADAL" clId="{8424672D-6FA6-8F46-A8C7-2D46BDBA8338}" dt="2024-01-03T12:22:15.562" v="300" actId="2696"/>
          <pc:sldLayoutMkLst>
            <pc:docMk/>
            <pc:sldMasterMk cId="0" sldId="2147483653"/>
            <pc:sldLayoutMk cId="0" sldId="2147483651"/>
          </pc:sldLayoutMkLst>
        </pc:sldLayoutChg>
      </pc:sldMasterChg>
    </pc:docChg>
  </pc:docChgLst>
  <pc:docChgLst>
    <pc:chgData name="Marie-Claire Greening" userId="ca53f1d0-a626-4bbd-86bc-dbeb45709ece" providerId="ADAL" clId="{A3D25CD5-464C-DC49-817C-276844856123}"/>
    <pc:docChg chg="modSld modMainMaster">
      <pc:chgData name="Marie-Claire Greening" userId="ca53f1d0-a626-4bbd-86bc-dbeb45709ece" providerId="ADAL" clId="{A3D25CD5-464C-DC49-817C-276844856123}" dt="2023-05-16T12:00:58.721" v="16" actId="20577"/>
      <pc:docMkLst>
        <pc:docMk/>
      </pc:docMkLst>
      <pc:sldChg chg="modSp mod">
        <pc:chgData name="Marie-Claire Greening" userId="ca53f1d0-a626-4bbd-86bc-dbeb45709ece" providerId="ADAL" clId="{A3D25CD5-464C-DC49-817C-276844856123}" dt="2023-05-16T12:00:58.721" v="16" actId="20577"/>
        <pc:sldMkLst>
          <pc:docMk/>
          <pc:sldMk cId="0" sldId="256"/>
        </pc:sldMkLst>
        <pc:spChg chg="mod">
          <ac:chgData name="Marie-Claire Greening" userId="ca53f1d0-a626-4bbd-86bc-dbeb45709ece" providerId="ADAL" clId="{A3D25CD5-464C-DC49-817C-276844856123}" dt="2023-05-16T12:00:58.721" v="16" actId="20577"/>
          <ac:spMkLst>
            <pc:docMk/>
            <pc:sldMk cId="0" sldId="256"/>
            <ac:spMk id="67" creationId="{00000000-0000-0000-0000-000000000000}"/>
          </ac:spMkLst>
        </pc:spChg>
      </pc:sldChg>
      <pc:sldMasterChg chg="modSldLayout">
        <pc:chgData name="Marie-Claire Greening" userId="ca53f1d0-a626-4bbd-86bc-dbeb45709ece" providerId="ADAL" clId="{A3D25CD5-464C-DC49-817C-276844856123}" dt="2023-05-16T11:57:43" v="15" actId="20577"/>
        <pc:sldMasterMkLst>
          <pc:docMk/>
          <pc:sldMasterMk cId="0" sldId="2147483653"/>
        </pc:sldMasterMkLst>
        <pc:sldLayoutChg chg="modSp mod">
          <pc:chgData name="Marie-Claire Greening" userId="ca53f1d0-a626-4bbd-86bc-dbeb45709ece" providerId="ADAL" clId="{A3D25CD5-464C-DC49-817C-276844856123}" dt="2023-05-16T11:57:43" v="15" actId="20577"/>
          <pc:sldLayoutMkLst>
            <pc:docMk/>
            <pc:sldMasterMk cId="0" sldId="2147483653"/>
            <pc:sldLayoutMk cId="0" sldId="2147483649"/>
          </pc:sldLayoutMkLst>
          <pc:spChg chg="mod">
            <ac:chgData name="Marie-Claire Greening" userId="ca53f1d0-a626-4bbd-86bc-dbeb45709ece" providerId="ADAL" clId="{A3D25CD5-464C-DC49-817C-276844856123}" dt="2023-05-16T11:57:43" v="15" actId="20577"/>
            <ac:spMkLst>
              <pc:docMk/>
              <pc:sldMasterMk cId="0" sldId="2147483653"/>
              <pc:sldLayoutMk cId="0" sldId="2147483649"/>
              <ac:spMk id="2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689515"/>
            <a:ext cx="543814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263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f70bdddb32_1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g1f70bdddb32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5937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sz="1200" b="0" i="0">
                <a:solidFill>
                  <a:schemeClr val="dk1"/>
                </a:solidFill>
                <a:latin typeface="Calibri"/>
                <a:ea typeface="Calibri"/>
                <a:cs typeface="Calibri"/>
                <a:sym typeface="Calibri"/>
              </a:rPr>
              <a:t>UN Environmental Programme (UNEP) on 2 March 2021 officially announced the creation of the International </a:t>
            </a:r>
            <a:r>
              <a:rPr lang="en-AU" sz="1200" b="1" i="0">
                <a:solidFill>
                  <a:schemeClr val="dk1"/>
                </a:solidFill>
                <a:latin typeface="Calibri"/>
                <a:ea typeface="Calibri"/>
                <a:cs typeface="Calibri"/>
                <a:sym typeface="Calibri"/>
              </a:rPr>
              <a:t>Methane</a:t>
            </a:r>
            <a:r>
              <a:rPr lang="en-AU" sz="1200" b="0" i="0">
                <a:solidFill>
                  <a:schemeClr val="dk1"/>
                </a:solidFill>
                <a:latin typeface="Calibri"/>
                <a:ea typeface="Calibri"/>
                <a:cs typeface="Calibri"/>
                <a:sym typeface="Calibri"/>
              </a:rPr>
              <a:t> Emissions Observatory (</a:t>
            </a:r>
            <a:r>
              <a:rPr lang="en-AU" sz="1200" b="1" i="0">
                <a:solidFill>
                  <a:schemeClr val="dk1"/>
                </a:solidFill>
                <a:latin typeface="Calibri"/>
                <a:ea typeface="Calibri"/>
                <a:cs typeface="Calibri"/>
                <a:sym typeface="Calibri"/>
              </a:rPr>
              <a:t>IMEO</a:t>
            </a:r>
            <a:r>
              <a:rPr lang="en-AU" sz="1200" b="0" i="0">
                <a:solidFill>
                  <a:schemeClr val="dk1"/>
                </a:solidFill>
                <a:latin typeface="Calibri"/>
                <a:ea typeface="Calibri"/>
                <a:cs typeface="Calibri"/>
                <a:sym typeface="Calibri"/>
              </a:rPr>
              <a:t>).</a:t>
            </a: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5</a:t>
            </a:fld>
            <a:endParaRPr/>
          </a:p>
        </p:txBody>
      </p:sp>
    </p:spTree>
    <p:extLst>
      <p:ext uri="{BB962C8B-B14F-4D97-AF65-F5344CB8AC3E}">
        <p14:creationId xmlns:p14="http://schemas.microsoft.com/office/powerpoint/2010/main" val="130890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sz="1200" b="0" i="0">
                <a:solidFill>
                  <a:schemeClr val="dk1"/>
                </a:solidFill>
                <a:latin typeface="Calibri"/>
                <a:ea typeface="Calibri"/>
                <a:cs typeface="Calibri"/>
                <a:sym typeface="Calibri"/>
              </a:rPr>
              <a:t>UN Environmental Programme (UNEP) on 2 March 2021 officially announced the creation of the International </a:t>
            </a:r>
            <a:r>
              <a:rPr lang="en-AU" sz="1200" b="1" i="0">
                <a:solidFill>
                  <a:schemeClr val="dk1"/>
                </a:solidFill>
                <a:latin typeface="Calibri"/>
                <a:ea typeface="Calibri"/>
                <a:cs typeface="Calibri"/>
                <a:sym typeface="Calibri"/>
              </a:rPr>
              <a:t>Methane</a:t>
            </a:r>
            <a:r>
              <a:rPr lang="en-AU" sz="1200" b="0" i="0">
                <a:solidFill>
                  <a:schemeClr val="dk1"/>
                </a:solidFill>
                <a:latin typeface="Calibri"/>
                <a:ea typeface="Calibri"/>
                <a:cs typeface="Calibri"/>
                <a:sym typeface="Calibri"/>
              </a:rPr>
              <a:t> Emissions Observatory (</a:t>
            </a:r>
            <a:r>
              <a:rPr lang="en-AU" sz="1200" b="1" i="0">
                <a:solidFill>
                  <a:schemeClr val="dk1"/>
                </a:solidFill>
                <a:latin typeface="Calibri"/>
                <a:ea typeface="Calibri"/>
                <a:cs typeface="Calibri"/>
                <a:sym typeface="Calibri"/>
              </a:rPr>
              <a:t>IMEO</a:t>
            </a:r>
            <a:r>
              <a:rPr lang="en-AU" sz="1200" b="0" i="0">
                <a:solidFill>
                  <a:schemeClr val="dk1"/>
                </a:solidFill>
                <a:latin typeface="Calibri"/>
                <a:ea typeface="Calibri"/>
                <a:cs typeface="Calibri"/>
                <a:sym typeface="Calibri"/>
              </a:rPr>
              <a:t>).</a:t>
            </a: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6</a:t>
            </a:fld>
            <a:endParaRPr/>
          </a:p>
        </p:txBody>
      </p:sp>
    </p:spTree>
    <p:extLst>
      <p:ext uri="{BB962C8B-B14F-4D97-AF65-F5344CB8AC3E}">
        <p14:creationId xmlns:p14="http://schemas.microsoft.com/office/powerpoint/2010/main" val="409087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sz="1200" b="0" i="0">
                <a:solidFill>
                  <a:schemeClr val="dk1"/>
                </a:solidFill>
                <a:latin typeface="Calibri"/>
                <a:ea typeface="Calibri"/>
                <a:cs typeface="Calibri"/>
                <a:sym typeface="Calibri"/>
              </a:rPr>
              <a:t>UN Environmental Programme (UNEP) on 2 March 2021 officially announced the creation of the International </a:t>
            </a:r>
            <a:r>
              <a:rPr lang="en-AU" sz="1200" b="1" i="0">
                <a:solidFill>
                  <a:schemeClr val="dk1"/>
                </a:solidFill>
                <a:latin typeface="Calibri"/>
                <a:ea typeface="Calibri"/>
                <a:cs typeface="Calibri"/>
                <a:sym typeface="Calibri"/>
              </a:rPr>
              <a:t>Methane</a:t>
            </a:r>
            <a:r>
              <a:rPr lang="en-AU" sz="1200" b="0" i="0">
                <a:solidFill>
                  <a:schemeClr val="dk1"/>
                </a:solidFill>
                <a:latin typeface="Calibri"/>
                <a:ea typeface="Calibri"/>
                <a:cs typeface="Calibri"/>
                <a:sym typeface="Calibri"/>
              </a:rPr>
              <a:t> Emissions Observatory (</a:t>
            </a:r>
            <a:r>
              <a:rPr lang="en-AU" sz="1200" b="1" i="0">
                <a:solidFill>
                  <a:schemeClr val="dk1"/>
                </a:solidFill>
                <a:latin typeface="Calibri"/>
                <a:ea typeface="Calibri"/>
                <a:cs typeface="Calibri"/>
                <a:sym typeface="Calibri"/>
              </a:rPr>
              <a:t>IMEO</a:t>
            </a:r>
            <a:r>
              <a:rPr lang="en-AU" sz="1200" b="0" i="0">
                <a:solidFill>
                  <a:schemeClr val="dk1"/>
                </a:solidFill>
                <a:latin typeface="Calibri"/>
                <a:ea typeface="Calibri"/>
                <a:cs typeface="Calibri"/>
                <a:sym typeface="Calibri"/>
              </a:rPr>
              <a:t>).</a:t>
            </a: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7</a:t>
            </a:fld>
            <a:endParaRPr/>
          </a:p>
        </p:txBody>
      </p:sp>
    </p:spTree>
    <p:extLst>
      <p:ext uri="{BB962C8B-B14F-4D97-AF65-F5344CB8AC3E}">
        <p14:creationId xmlns:p14="http://schemas.microsoft.com/office/powerpoint/2010/main" val="83859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74445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304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72" y="6562800"/>
            <a:ext cx="64488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GB" b="1" dirty="0">
                <a:solidFill>
                  <a:schemeClr val="accent1"/>
                </a:solidFill>
              </a:rPr>
              <a:t>CEOS Leadership</a:t>
            </a:r>
            <a:endParaRPr b="1" dirty="0">
              <a:solidFill>
                <a:schemeClr val="accent1"/>
              </a:solidFill>
            </a:endParaRPr>
          </a:p>
          <a:p>
            <a:pPr marL="0" marR="0" lvl="0" indent="0" algn="l" rtl="0">
              <a:spcBef>
                <a:spcPts val="0"/>
              </a:spcBef>
              <a:spcAft>
                <a:spcPts val="0"/>
              </a:spcAft>
              <a:buNone/>
            </a:pPr>
            <a:endParaRPr b="1" dirty="0">
              <a:solidFill>
                <a:schemeClr val="accent1"/>
              </a:solidFill>
            </a:endParaRPr>
          </a:p>
          <a:p>
            <a:pPr marL="0" marR="0" lvl="0" indent="0" algn="l" rtl="0">
              <a:spcBef>
                <a:spcPts val="0"/>
              </a:spcBef>
              <a:spcAft>
                <a:spcPts val="0"/>
              </a:spcAft>
              <a:buClr>
                <a:schemeClr val="dk1"/>
              </a:buClr>
              <a:buSzPts val="1100"/>
              <a:buFont typeface="Arial"/>
              <a:buNone/>
            </a:pPr>
            <a:endParaRPr b="1" dirty="0">
              <a:solidFill>
                <a:schemeClr val="accent1"/>
              </a:solidFill>
            </a:endParaRPr>
          </a:p>
          <a:p>
            <a:pPr marL="0" marR="0" lvl="0" indent="0" algn="l" rtl="0">
              <a:spcBef>
                <a:spcPts val="0"/>
              </a:spcBef>
              <a:spcAft>
                <a:spcPts val="0"/>
              </a:spcAft>
              <a:buNone/>
            </a:pPr>
            <a:endParaRPr b="1" dirty="0">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6">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7">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6" y="175938"/>
            <a:ext cx="80394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4600" dirty="0"/>
              <a:t>Committee on</a:t>
            </a:r>
            <a:br>
              <a:rPr lang="en-GB" sz="4600" dirty="0"/>
            </a:br>
            <a:r>
              <a:rPr lang="en-GB" sz="4600" dirty="0"/>
              <a:t>Earth</a:t>
            </a:r>
            <a:br>
              <a:rPr lang="en-GB" sz="4600" dirty="0"/>
            </a:br>
            <a:r>
              <a:rPr lang="en-GB" sz="4600" dirty="0"/>
              <a:t>Observation</a:t>
            </a:r>
            <a:br>
              <a:rPr lang="en-GB" sz="4600" dirty="0"/>
            </a:br>
            <a:r>
              <a:rPr lang="en-GB" sz="4600" dirty="0"/>
              <a:t>Satellites</a:t>
            </a:r>
            <a:endParaRPr sz="4000" i="1" dirty="0"/>
          </a:p>
        </p:txBody>
      </p:sp>
      <p:sp>
        <p:nvSpPr>
          <p:cNvPr id="67" name="Google Shape;67;p7"/>
          <p:cNvSpPr/>
          <p:nvPr/>
        </p:nvSpPr>
        <p:spPr>
          <a:xfrm>
            <a:off x="6704630" y="4599473"/>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r>
              <a:rPr lang="en-GB" sz="2200" b="1" i="1" dirty="0">
                <a:solidFill>
                  <a:schemeClr val="accent1"/>
                </a:solidFill>
              </a:rPr>
              <a:t>CEOS Leadership</a:t>
            </a:r>
          </a:p>
          <a:p>
            <a:pPr marL="0" marR="0" lvl="0" indent="0" algn="r" rtl="0">
              <a:lnSpc>
                <a:spcPct val="150000"/>
              </a:lnSpc>
              <a:spcBef>
                <a:spcPts val="0"/>
              </a:spcBef>
              <a:spcAft>
                <a:spcPts val="0"/>
              </a:spcAft>
              <a:buNone/>
            </a:pPr>
            <a:r>
              <a:rPr lang="en-GB" sz="2200" b="1" i="1" dirty="0">
                <a:solidFill>
                  <a:schemeClr val="accent1"/>
                </a:solidFill>
              </a:rPr>
              <a:t>January 2024</a:t>
            </a:r>
            <a:endParaRPr lang="fr-FR" sz="2200" b="1" i="1"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endParaRPr lang="fr-FR" sz="2200" b="1" i="0" u="none" strike="noStrike" cap="none" dirty="0">
              <a:solidFill>
                <a:schemeClr val="accent1"/>
              </a:solidFill>
              <a:latin typeface="Arial"/>
              <a:ea typeface="Arial"/>
              <a:cs typeface="Arial"/>
              <a:sym typeface="Arial"/>
            </a:endParaRPr>
          </a:p>
        </p:txBody>
      </p:sp>
      <p:sp>
        <p:nvSpPr>
          <p:cNvPr id="2" name="TextBox 1">
            <a:extLst>
              <a:ext uri="{FF2B5EF4-FFF2-40B4-BE49-F238E27FC236}">
                <a16:creationId xmlns:a16="http://schemas.microsoft.com/office/drawing/2014/main" id="{257E7938-20E3-ACC2-2BDF-FC76947008BE}"/>
              </a:ext>
            </a:extLst>
          </p:cNvPr>
          <p:cNvSpPr txBox="1"/>
          <p:nvPr/>
        </p:nvSpPr>
        <p:spPr>
          <a:xfrm>
            <a:off x="7575884" y="327095"/>
            <a:ext cx="297180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400" i="1" dirty="0">
                <a:solidFill>
                  <a:schemeClr val="bg1"/>
                </a:solidFill>
                <a:latin typeface="Chalkboard" panose="03050602040202020205" pitchFamily="66" charset="77"/>
              </a:rPr>
              <a:t>Viewing Earth</a:t>
            </a:r>
          </a:p>
          <a:p>
            <a:pPr marL="541338" lvl="2" indent="-541338" algn="l" rtl="0" latinLnBrk="1" hangingPunct="0"/>
            <a:r>
              <a:rPr lang="en-US" sz="2400" i="1" dirty="0">
                <a:solidFill>
                  <a:schemeClr val="bg1"/>
                </a:solidFill>
                <a:latin typeface="Chalkboard" panose="03050602040202020205" pitchFamily="66" charset="77"/>
              </a:rPr>
              <a:t>	Serving Society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9C4C77-4C14-0E20-C586-0B8C1B6CBB04}"/>
              </a:ext>
            </a:extLst>
          </p:cNvPr>
          <p:cNvSpPr>
            <a:spLocks noGrp="1"/>
          </p:cNvSpPr>
          <p:nvPr>
            <p:ph type="body" idx="1"/>
          </p:nvPr>
        </p:nvSpPr>
        <p:spPr/>
        <p:txBody>
          <a:bodyPr/>
          <a:lstStyle/>
          <a:p>
            <a:pPr marL="50800" indent="0">
              <a:buNone/>
            </a:pPr>
            <a:r>
              <a:rPr lang="en-GB" sz="2000" dirty="0">
                <a:solidFill>
                  <a:srgbClr val="000000"/>
                </a:solidFill>
              </a:rPr>
              <a:t>The CEOS Systems Engineering Office (SEO) provides systems engineering leadership to the Working Groups, Virtual Constellations, and other technical activities. </a:t>
            </a:r>
          </a:p>
          <a:p>
            <a:pPr marL="50800" indent="0">
              <a:buNone/>
            </a:pPr>
            <a:r>
              <a:rPr lang="en-GB" sz="2000" dirty="0">
                <a:solidFill>
                  <a:srgbClr val="000000"/>
                </a:solidFill>
              </a:rPr>
              <a:t>The SEO facilitates the use of systems engineering methodologies and tools to strengthen and improve CEOS collaboration and engages with external stakeholders on specific topical areas and initiatives.</a:t>
            </a:r>
          </a:p>
          <a:p>
            <a:pPr marL="50800" indent="0">
              <a:buNone/>
            </a:pPr>
            <a:r>
              <a:rPr lang="en-GB" sz="2000" dirty="0">
                <a:solidFill>
                  <a:srgbClr val="000000"/>
                </a:solidFill>
              </a:rPr>
              <a:t>The SEO formally reports to the SIT Chair but may consider requests for work from the CEOS Chair where resources allow.</a:t>
            </a:r>
          </a:p>
          <a:p>
            <a:pPr marL="50800" indent="0">
              <a:buNone/>
            </a:pPr>
            <a:r>
              <a:rPr lang="en-GB" sz="2000" dirty="0">
                <a:solidFill>
                  <a:srgbClr val="000000"/>
                </a:solidFill>
              </a:rPr>
              <a:t>The SEO leads the implantation of the </a:t>
            </a:r>
            <a:r>
              <a:rPr lang="en-GB" sz="2000" b="1" dirty="0">
                <a:solidFill>
                  <a:srgbClr val="000000"/>
                </a:solidFill>
              </a:rPr>
              <a:t>SDG Coordination Group</a:t>
            </a:r>
            <a:r>
              <a:rPr lang="en-GB" sz="2000" dirty="0">
                <a:solidFill>
                  <a:srgbClr val="000000"/>
                </a:solidFill>
              </a:rPr>
              <a:t>,</a:t>
            </a:r>
            <a:r>
              <a:rPr lang="en-GB" sz="2000" b="1" dirty="0">
                <a:solidFill>
                  <a:srgbClr val="000000"/>
                </a:solidFill>
              </a:rPr>
              <a:t> </a:t>
            </a:r>
            <a:r>
              <a:rPr lang="en-GB" sz="2000" dirty="0">
                <a:solidFill>
                  <a:srgbClr val="000000"/>
                </a:solidFill>
              </a:rPr>
              <a:t>which seeks to respond to selected UN Sustainable Development Goals.</a:t>
            </a:r>
          </a:p>
        </p:txBody>
      </p:sp>
      <p:sp>
        <p:nvSpPr>
          <p:cNvPr id="3" name="Title 2">
            <a:extLst>
              <a:ext uri="{FF2B5EF4-FFF2-40B4-BE49-F238E27FC236}">
                <a16:creationId xmlns:a16="http://schemas.microsoft.com/office/drawing/2014/main" id="{EEFD2381-541B-07E9-CC16-42C830D7DAF9}"/>
              </a:ext>
            </a:extLst>
          </p:cNvPr>
          <p:cNvSpPr>
            <a:spLocks noGrp="1"/>
          </p:cNvSpPr>
          <p:nvPr>
            <p:ph type="title"/>
          </p:nvPr>
        </p:nvSpPr>
        <p:spPr/>
        <p:txBody>
          <a:bodyPr/>
          <a:lstStyle/>
          <a:p>
            <a:r>
              <a:rPr lang="en-GB" sz="3600" dirty="0"/>
              <a:t>CEOS Systems Engineering Office (SEO)</a:t>
            </a:r>
          </a:p>
        </p:txBody>
      </p:sp>
      <p:sp>
        <p:nvSpPr>
          <p:cNvPr id="8" name="TextBox 7">
            <a:extLst>
              <a:ext uri="{FF2B5EF4-FFF2-40B4-BE49-F238E27FC236}">
                <a16:creationId xmlns:a16="http://schemas.microsoft.com/office/drawing/2014/main" id="{62498B8C-5AEB-5161-0BF4-A13B642823BC}"/>
              </a:ext>
            </a:extLst>
          </p:cNvPr>
          <p:cNvSpPr txBox="1"/>
          <p:nvPr/>
        </p:nvSpPr>
        <p:spPr>
          <a:xfrm>
            <a:off x="9397606" y="5335640"/>
            <a:ext cx="2630464" cy="1077218"/>
          </a:xfrm>
          <a:prstGeom prst="rect">
            <a:avLst/>
          </a:prstGeom>
          <a:noFill/>
          <a:ln w="25400">
            <a:solidFill>
              <a:schemeClr val="tx1"/>
            </a:solidFill>
          </a:ln>
        </p:spPr>
        <p:txBody>
          <a:bodyPr wrap="square" rtlCol="0">
            <a:spAutoFit/>
          </a:bodyPr>
          <a:lstStyle/>
          <a:p>
            <a:r>
              <a:rPr lang="en-GB" sz="2000" dirty="0"/>
              <a:t>SEO Director</a:t>
            </a:r>
          </a:p>
          <a:p>
            <a:r>
              <a:rPr lang="en-GB" sz="2000" i="1" dirty="0"/>
              <a:t>David Borges</a:t>
            </a:r>
            <a:endParaRPr lang="en-GB" sz="2400" i="1" dirty="0"/>
          </a:p>
          <a:p>
            <a:pPr algn="r"/>
            <a:endParaRPr lang="en-GB" sz="2400" dirty="0"/>
          </a:p>
        </p:txBody>
      </p:sp>
      <p:pic>
        <p:nvPicPr>
          <p:cNvPr id="9" name="Picture 8">
            <a:extLst>
              <a:ext uri="{FF2B5EF4-FFF2-40B4-BE49-F238E27FC236}">
                <a16:creationId xmlns:a16="http://schemas.microsoft.com/office/drawing/2014/main" id="{7ED355B0-D6E9-864B-D9D5-2908F1C51281}"/>
              </a:ext>
            </a:extLst>
          </p:cNvPr>
          <p:cNvPicPr>
            <a:picLocks noChangeAspect="1"/>
          </p:cNvPicPr>
          <p:nvPr/>
        </p:nvPicPr>
        <p:blipFill>
          <a:blip r:embed="rId2"/>
          <a:stretch>
            <a:fillRect/>
          </a:stretch>
        </p:blipFill>
        <p:spPr>
          <a:xfrm>
            <a:off x="11103058" y="5502042"/>
            <a:ext cx="894407" cy="744414"/>
          </a:xfrm>
          <a:prstGeom prst="rect">
            <a:avLst/>
          </a:prstGeom>
        </p:spPr>
      </p:pic>
    </p:spTree>
    <p:extLst>
      <p:ext uri="{BB962C8B-B14F-4D97-AF65-F5344CB8AC3E}">
        <p14:creationId xmlns:p14="http://schemas.microsoft.com/office/powerpoint/2010/main" val="138011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0"/>
          <p:cNvSpPr txBox="1">
            <a:spLocks noGrp="1"/>
          </p:cNvSpPr>
          <p:nvPr>
            <p:ph type="body" idx="1"/>
          </p:nvPr>
        </p:nvSpPr>
        <p:spPr>
          <a:xfrm>
            <a:off x="0" y="1276350"/>
            <a:ext cx="8134350" cy="4913333"/>
          </a:xfrm>
          <a:prstGeom prst="rect">
            <a:avLst/>
          </a:prstGeom>
          <a:noFill/>
          <a:ln>
            <a:noFill/>
          </a:ln>
        </p:spPr>
        <p:txBody>
          <a:bodyPr spcFirstLastPara="1" wrap="square" lIns="91425" tIns="45700" rIns="91425" bIns="45700" anchor="t" anchorCtr="0">
            <a:noAutofit/>
          </a:bodyPr>
          <a:lstStyle/>
          <a:p>
            <a:pPr marL="177800" indent="0">
              <a:lnSpc>
                <a:spcPct val="90000"/>
              </a:lnSpc>
              <a:spcBef>
                <a:spcPts val="0"/>
              </a:spcBef>
              <a:buNone/>
            </a:pPr>
            <a:r>
              <a:rPr lang="en-US" sz="2400" dirty="0">
                <a:latin typeface="Arial" panose="020B0604020202020204" pitchFamily="34" charset="0"/>
                <a:ea typeface="Montserrat"/>
                <a:cs typeface="Arial" panose="020B0604020202020204" pitchFamily="34" charset="0"/>
                <a:sym typeface="Montserrat"/>
              </a:rPr>
              <a:t>“Provi</a:t>
            </a:r>
            <a:r>
              <a:rPr lang="en-US" sz="2400" dirty="0">
                <a:latin typeface="Arial" panose="020B0604020202020204" pitchFamily="34" charset="0"/>
                <a:cs typeface="Arial" panose="020B0604020202020204" pitchFamily="34" charset="0"/>
              </a:rPr>
              <a:t>de systems engineering leadership and support to CEOS through management and technical services and the development of tools and products that facilitate systems engineering solutions for societal benefit.”</a:t>
            </a:r>
          </a:p>
          <a:p>
            <a:pPr marL="635000" indent="-457200">
              <a:lnSpc>
                <a:spcPct val="90000"/>
              </a:lnSpc>
              <a:spcBef>
                <a:spcPts val="0"/>
              </a:spcBef>
              <a:buFont typeface="Arial" panose="020B0604020202020204" pitchFamily="34" charset="0"/>
              <a:buChar char="•"/>
            </a:pPr>
            <a:endParaRPr lang="en-US" sz="2000" dirty="0">
              <a:latin typeface="Arial" panose="020B0604020202020204" pitchFamily="34" charset="0"/>
              <a:ea typeface="Montserrat"/>
              <a:cs typeface="Arial" panose="020B0604020202020204" pitchFamily="34" charset="0"/>
              <a:sym typeface="Montserrat"/>
            </a:endParaRPr>
          </a:p>
          <a:p>
            <a:pPr marL="1092200" lvl="1" indent="-457200">
              <a:lnSpc>
                <a:spcPct val="100000"/>
              </a:lnSpc>
              <a:spcBef>
                <a:spcPts val="0"/>
              </a:spcBef>
              <a:buFont typeface="Arial" panose="020B0604020202020204" pitchFamily="34" charset="0"/>
              <a:buChar char="•"/>
            </a:pPr>
            <a:r>
              <a:rPr lang="en-US" sz="2000" dirty="0">
                <a:latin typeface="Arial" panose="020B0604020202020204" pitchFamily="34" charset="0"/>
                <a:ea typeface="Montserrat"/>
                <a:cs typeface="Arial" panose="020B0604020202020204" pitchFamily="34" charset="0"/>
                <a:sym typeface="Montserrat"/>
              </a:rPr>
              <a:t>CEOS website infrastructure</a:t>
            </a:r>
          </a:p>
          <a:p>
            <a:pPr marL="1092200" lvl="1" indent="-457200">
              <a:lnSpc>
                <a:spcPct val="100000"/>
              </a:lnSpc>
              <a:spcBef>
                <a:spcPts val="0"/>
              </a:spcBef>
              <a:buFont typeface="Arial" panose="020B0604020202020204" pitchFamily="34" charset="0"/>
              <a:buChar char="•"/>
            </a:pPr>
            <a:r>
              <a:rPr lang="en-US" sz="2000" dirty="0">
                <a:latin typeface="Arial" panose="020B0604020202020204" pitchFamily="34" charset="0"/>
                <a:ea typeface="Montserrat"/>
                <a:cs typeface="Arial" panose="020B0604020202020204" pitchFamily="34" charset="0"/>
                <a:sym typeface="Montserrat"/>
              </a:rPr>
              <a:t>Deliverables Tracking Tool 2.0</a:t>
            </a:r>
          </a:p>
          <a:p>
            <a:pPr marL="1092200" lvl="1" indent="-457200">
              <a:lnSpc>
                <a:spcPct val="100000"/>
              </a:lnSpc>
              <a:spcBef>
                <a:spcPts val="0"/>
              </a:spcBef>
              <a:buFont typeface="Arial" panose="020B0604020202020204" pitchFamily="34" charset="0"/>
              <a:buChar char="•"/>
            </a:pPr>
            <a:r>
              <a:rPr lang="en-US" sz="2000" dirty="0">
                <a:latin typeface="Arial" panose="020B0604020202020204" pitchFamily="34" charset="0"/>
                <a:ea typeface="Montserrat"/>
                <a:cs typeface="Arial" panose="020B0604020202020204" pitchFamily="34" charset="0"/>
                <a:sym typeface="Montserrat"/>
              </a:rPr>
              <a:t>CEOS Visualization Environment (COVE)</a:t>
            </a:r>
          </a:p>
          <a:p>
            <a:pPr marL="1092200" lvl="1" indent="-457200">
              <a:lnSpc>
                <a:spcPct val="100000"/>
              </a:lnSpc>
              <a:spcBef>
                <a:spcPts val="0"/>
              </a:spcBef>
              <a:buFont typeface="Arial" panose="020B0604020202020204" pitchFamily="34" charset="0"/>
              <a:buChar char="•"/>
            </a:pPr>
            <a:r>
              <a:rPr lang="en-US" sz="2000">
                <a:latin typeface="Arial" panose="020B0604020202020204" pitchFamily="34" charset="0"/>
                <a:ea typeface="Montserrat"/>
                <a:cs typeface="Arial" panose="020B0604020202020204" pitchFamily="34" charset="0"/>
                <a:sym typeface="Montserrat"/>
              </a:rPr>
              <a:t>Open-Source </a:t>
            </a:r>
            <a:r>
              <a:rPr lang="en-US" sz="2000" dirty="0">
                <a:latin typeface="Arial" panose="020B0604020202020204" pitchFamily="34" charset="0"/>
                <a:ea typeface="Montserrat"/>
                <a:cs typeface="Arial" panose="020B0604020202020204" pitchFamily="34" charset="0"/>
                <a:sym typeface="Montserrat"/>
              </a:rPr>
              <a:t>Software Inventory</a:t>
            </a:r>
          </a:p>
          <a:p>
            <a:pPr marL="1092200" lvl="1" indent="-457200">
              <a:lnSpc>
                <a:spcPct val="100000"/>
              </a:lnSpc>
              <a:spcBef>
                <a:spcPts val="0"/>
              </a:spcBef>
              <a:buFont typeface="Arial" panose="020B0604020202020204" pitchFamily="34" charset="0"/>
              <a:buChar char="•"/>
            </a:pPr>
            <a:r>
              <a:rPr lang="en-US" sz="2000" dirty="0">
                <a:latin typeface="Arial" panose="020B0604020202020204" pitchFamily="34" charset="0"/>
                <a:ea typeface="Montserrat"/>
                <a:cs typeface="Arial" panose="020B0604020202020204" pitchFamily="34" charset="0"/>
                <a:sym typeface="Montserrat"/>
              </a:rPr>
              <a:t>Future Data Architectures Inventory</a:t>
            </a:r>
          </a:p>
          <a:p>
            <a:pPr marL="1092200" lvl="1" indent="-457200">
              <a:lnSpc>
                <a:spcPct val="100000"/>
              </a:lnSpc>
              <a:spcBef>
                <a:spcPts val="0"/>
              </a:spcBef>
              <a:buFont typeface="Arial" panose="020B0604020202020204" pitchFamily="34" charset="0"/>
              <a:buChar char="•"/>
            </a:pPr>
            <a:r>
              <a:rPr lang="en-US" sz="2000" dirty="0">
                <a:latin typeface="Arial" panose="020B0604020202020204" pitchFamily="34" charset="0"/>
                <a:ea typeface="Montserrat"/>
                <a:cs typeface="Arial" panose="020B0604020202020204" pitchFamily="34" charset="0"/>
                <a:sym typeface="Montserrat"/>
              </a:rPr>
              <a:t>Training Calendar</a:t>
            </a:r>
          </a:p>
          <a:p>
            <a:pPr marL="1092200" lvl="1" indent="-457200">
              <a:lnSpc>
                <a:spcPct val="100000"/>
              </a:lnSpc>
              <a:spcBef>
                <a:spcPts val="0"/>
              </a:spcBef>
              <a:buFont typeface="Arial" panose="020B0604020202020204" pitchFamily="34" charset="0"/>
              <a:buChar char="•"/>
            </a:pPr>
            <a:r>
              <a:rPr lang="en-US" sz="2000" dirty="0">
                <a:latin typeface="Arial" panose="020B0604020202020204" pitchFamily="34" charset="0"/>
                <a:ea typeface="Montserrat"/>
                <a:cs typeface="Arial" panose="020B0604020202020204" pitchFamily="34" charset="0"/>
                <a:sym typeface="Montserrat"/>
              </a:rPr>
              <a:t>EOTEC DevNet</a:t>
            </a:r>
          </a:p>
          <a:p>
            <a:pPr marL="1092200" lvl="1" indent="-457200">
              <a:lnSpc>
                <a:spcPct val="100000"/>
              </a:lnSpc>
              <a:spcBef>
                <a:spcPts val="0"/>
              </a:spcBef>
              <a:buFont typeface="Arial" panose="020B0604020202020204" pitchFamily="34" charset="0"/>
              <a:buChar char="•"/>
            </a:pPr>
            <a:r>
              <a:rPr lang="en-US" sz="2000" dirty="0">
                <a:latin typeface="Arial" panose="020B0604020202020204" pitchFamily="34" charset="0"/>
                <a:ea typeface="Montserrat"/>
                <a:cs typeface="Arial" panose="020B0604020202020204" pitchFamily="34" charset="0"/>
                <a:sym typeface="Montserrat"/>
              </a:rPr>
              <a:t>Open Data Cube (ODC)</a:t>
            </a:r>
          </a:p>
          <a:p>
            <a:pPr marL="1092200" lvl="1" indent="-457200">
              <a:lnSpc>
                <a:spcPct val="100000"/>
              </a:lnSpc>
              <a:spcBef>
                <a:spcPts val="0"/>
              </a:spcBef>
              <a:buFont typeface="Arial" panose="020B0604020202020204" pitchFamily="34" charset="0"/>
              <a:buChar char="•"/>
            </a:pPr>
            <a:r>
              <a:rPr lang="en-US" sz="2000" dirty="0">
                <a:latin typeface="Arial" panose="020B0604020202020204" pitchFamily="34" charset="0"/>
                <a:ea typeface="Montserrat"/>
                <a:cs typeface="Arial" panose="020B0604020202020204" pitchFamily="34" charset="0"/>
                <a:sym typeface="Montserrat"/>
              </a:rPr>
              <a:t>CEOS MIM Database Team support</a:t>
            </a:r>
          </a:p>
          <a:p>
            <a:pPr marL="635000" indent="-457200">
              <a:lnSpc>
                <a:spcPct val="90000"/>
              </a:lnSpc>
              <a:spcBef>
                <a:spcPts val="0"/>
              </a:spcBef>
              <a:buFont typeface="Arial" panose="020B0604020202020204" pitchFamily="34" charset="0"/>
              <a:buChar char="•"/>
            </a:pPr>
            <a:endParaRPr sz="2000" dirty="0">
              <a:latin typeface="Arial" panose="020B0604020202020204" pitchFamily="34" charset="0"/>
              <a:ea typeface="Montserrat"/>
              <a:cs typeface="Arial" panose="020B0604020202020204" pitchFamily="34" charset="0"/>
              <a:sym typeface="Montserrat"/>
            </a:endParaRPr>
          </a:p>
        </p:txBody>
      </p:sp>
      <p:pic>
        <p:nvPicPr>
          <p:cNvPr id="4" name="Picture 3">
            <a:extLst>
              <a:ext uri="{FF2B5EF4-FFF2-40B4-BE49-F238E27FC236}">
                <a16:creationId xmlns:a16="http://schemas.microsoft.com/office/drawing/2014/main" id="{44490C0B-29E7-4172-91C2-FEB30072BA05}"/>
              </a:ext>
            </a:extLst>
          </p:cNvPr>
          <p:cNvPicPr>
            <a:picLocks noChangeAspect="1"/>
          </p:cNvPicPr>
          <p:nvPr/>
        </p:nvPicPr>
        <p:blipFill rotWithShape="1">
          <a:blip r:embed="rId3"/>
          <a:srcRect b="58944"/>
          <a:stretch/>
        </p:blipFill>
        <p:spPr>
          <a:xfrm>
            <a:off x="8770061" y="1455897"/>
            <a:ext cx="3197259" cy="1141254"/>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42C5100-0FCC-4AF0-95B6-C636267F17B9}"/>
              </a:ext>
            </a:extLst>
          </p:cNvPr>
          <p:cNvPicPr>
            <a:picLocks noChangeAspect="1"/>
          </p:cNvPicPr>
          <p:nvPr/>
        </p:nvPicPr>
        <p:blipFill>
          <a:blip r:embed="rId4"/>
          <a:stretch>
            <a:fillRect/>
          </a:stretch>
        </p:blipFill>
        <p:spPr>
          <a:xfrm>
            <a:off x="8274050" y="2272357"/>
            <a:ext cx="3694481" cy="100235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BA9B05D-33F3-49E0-86DB-AE1AD37930C6}"/>
              </a:ext>
            </a:extLst>
          </p:cNvPr>
          <p:cNvPicPr>
            <a:picLocks noChangeAspect="1"/>
          </p:cNvPicPr>
          <p:nvPr/>
        </p:nvPicPr>
        <p:blipFill rotWithShape="1">
          <a:blip r:embed="rId5"/>
          <a:srcRect l="397"/>
          <a:stretch/>
        </p:blipFill>
        <p:spPr>
          <a:xfrm>
            <a:off x="7523689" y="3105150"/>
            <a:ext cx="4450860" cy="150694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90E76FF-7BEA-4F83-B4A9-68807597E198}"/>
              </a:ext>
            </a:extLst>
          </p:cNvPr>
          <p:cNvPicPr>
            <a:picLocks noChangeAspect="1"/>
          </p:cNvPicPr>
          <p:nvPr/>
        </p:nvPicPr>
        <p:blipFill rotWithShape="1">
          <a:blip r:embed="rId6"/>
          <a:srcRect b="28049"/>
          <a:stretch/>
        </p:blipFill>
        <p:spPr>
          <a:xfrm>
            <a:off x="7175500" y="3968272"/>
            <a:ext cx="4810870" cy="162543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035B972-9149-474C-96EE-8A9B217D1E23}"/>
              </a:ext>
            </a:extLst>
          </p:cNvPr>
          <p:cNvPicPr>
            <a:picLocks noChangeAspect="1"/>
          </p:cNvPicPr>
          <p:nvPr/>
        </p:nvPicPr>
        <p:blipFill>
          <a:blip r:embed="rId7"/>
          <a:stretch>
            <a:fillRect/>
          </a:stretch>
        </p:blipFill>
        <p:spPr>
          <a:xfrm>
            <a:off x="6813551" y="4616494"/>
            <a:ext cx="5172819" cy="1378329"/>
          </a:xfrm>
          <a:prstGeom prst="rect">
            <a:avLst/>
          </a:prstGeom>
          <a:effectLst>
            <a:outerShdw blurRad="50800" dist="38100" dir="2700000" algn="tl" rotWithShape="0">
              <a:prstClr val="black">
                <a:alpha val="40000"/>
              </a:prstClr>
            </a:outerShdw>
          </a:effectLst>
        </p:spPr>
      </p:pic>
      <p:sp>
        <p:nvSpPr>
          <p:cNvPr id="10" name="Title 2">
            <a:extLst>
              <a:ext uri="{FF2B5EF4-FFF2-40B4-BE49-F238E27FC236}">
                <a16:creationId xmlns:a16="http://schemas.microsoft.com/office/drawing/2014/main" id="{3A5809BB-B247-50BF-73B5-9E4FEF47BA48}"/>
              </a:ext>
            </a:extLst>
          </p:cNvPr>
          <p:cNvSpPr txBox="1">
            <a:spLocks/>
          </p:cNvSpPr>
          <p:nvPr/>
        </p:nvSpPr>
        <p:spPr>
          <a:xfrm>
            <a:off x="194071" y="168896"/>
            <a:ext cx="9386864" cy="779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dirty="0"/>
              <a:t>CEOS SEO Fundamentals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216965" y="1740842"/>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Thank you!</a:t>
            </a:r>
            <a:endParaRPr sz="4000" i="1" dirty="0"/>
          </a:p>
        </p:txBody>
      </p:sp>
      <p:sp>
        <p:nvSpPr>
          <p:cNvPr id="2" name="Google Shape;67;p7">
            <a:extLst>
              <a:ext uri="{FF2B5EF4-FFF2-40B4-BE49-F238E27FC236}">
                <a16:creationId xmlns:a16="http://schemas.microsoft.com/office/drawing/2014/main" id="{F757B9D6-6F1E-370F-2F64-9E56EEA1876E}"/>
              </a:ext>
            </a:extLst>
          </p:cNvPr>
          <p:cNvSpPr/>
          <p:nvPr/>
        </p:nvSpPr>
        <p:spPr>
          <a:xfrm>
            <a:off x="7043738" y="3925705"/>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fr-FR" sz="2200" b="1" i="0" u="none" strike="noStrike" cap="none" dirty="0">
                <a:solidFill>
                  <a:schemeClr val="accent1"/>
                </a:solidFill>
                <a:latin typeface="Arial"/>
                <a:ea typeface="Arial"/>
                <a:cs typeface="Arial"/>
                <a:sym typeface="Arial"/>
              </a:rPr>
              <a:t>   </a:t>
            </a:r>
          </a:p>
        </p:txBody>
      </p:sp>
    </p:spTree>
    <p:extLst>
      <p:ext uri="{BB962C8B-B14F-4D97-AF65-F5344CB8AC3E}">
        <p14:creationId xmlns:p14="http://schemas.microsoft.com/office/powerpoint/2010/main" val="296833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E241034-5731-99D6-47B5-664EB7304956}"/>
              </a:ext>
            </a:extLst>
          </p:cNvPr>
          <p:cNvSpPr txBox="1">
            <a:spLocks/>
          </p:cNvSpPr>
          <p:nvPr/>
        </p:nvSpPr>
        <p:spPr>
          <a:xfrm>
            <a:off x="163522" y="144150"/>
            <a:ext cx="9386864" cy="779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CEOS Chair</a:t>
            </a:r>
          </a:p>
        </p:txBody>
      </p:sp>
      <p:sp>
        <p:nvSpPr>
          <p:cNvPr id="5" name="Shape 15">
            <a:extLst>
              <a:ext uri="{FF2B5EF4-FFF2-40B4-BE49-F238E27FC236}">
                <a16:creationId xmlns:a16="http://schemas.microsoft.com/office/drawing/2014/main" id="{CC827300-9B32-8480-3D4B-29E40CCFBBCF}"/>
              </a:ext>
            </a:extLst>
          </p:cNvPr>
          <p:cNvSpPr txBox="1">
            <a:spLocks/>
          </p:cNvSpPr>
          <p:nvPr/>
        </p:nvSpPr>
        <p:spPr>
          <a:xfrm>
            <a:off x="177794" y="1035031"/>
            <a:ext cx="11836412" cy="4483238"/>
          </a:xfrm>
          <a:prstGeom prst="rect">
            <a:avLst/>
          </a:prstGeom>
          <a:noFill/>
          <a:ln w="12700">
            <a:noFill/>
            <a:miter lim="400000"/>
          </a:ln>
          <a:extLst>
            <a:ext uri="{C572A759-6A51-4108-AA02-DFA0A04FC94B}">
              <ma14:wrappingTextBoxFlag xmlns:ma14="http://schemas.microsoft.com/office/mac/drawingml/2011/main" xmlns="" val="1"/>
            </a:ext>
          </a:extLst>
        </p:spPr>
        <p:txBody>
          <a:bodyPr spcFirstLastPara="1" wrap="square" lIns="45719" tIns="45700" rIns="45719" bIns="45700" anchor="t" anchorCtr="0">
            <a:sp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buSzPct val="100000"/>
              <a:buNone/>
              <a:defRPr>
                <a:solidFill>
                  <a:srgbClr val="000000"/>
                </a:solidFill>
              </a:defRPr>
            </a:pPr>
            <a:r>
              <a:rPr lang="en-GB" sz="2000" dirty="0">
                <a:solidFill>
                  <a:srgbClr val="000000"/>
                </a:solidFill>
              </a:rPr>
              <a:t>The CEOS Chair has the overarching responsibility for ensuring that guidance and strategic direction from CEOS Principals are reflected in CEOS's activities and collective priorities, and acts as the primary interface in representation of CEOS for external engagement.</a:t>
            </a:r>
          </a:p>
          <a:p>
            <a:pPr marL="0" indent="0">
              <a:buSzPct val="100000"/>
              <a:buNone/>
              <a:defRPr>
                <a:solidFill>
                  <a:srgbClr val="000000"/>
                </a:solidFill>
              </a:defRPr>
            </a:pPr>
            <a:r>
              <a:rPr lang="en-GB" sz="2000" dirty="0">
                <a:solidFill>
                  <a:srgbClr val="000000"/>
                </a:solidFill>
              </a:rPr>
              <a:t>The CEOS Chair is a senior space agency official and serves a one-year term. As codified in the CEOS Terms of Reference to</a:t>
            </a:r>
            <a:r>
              <a:rPr lang="en-GB" sz="2000" dirty="0">
                <a:effectLst/>
                <a:latin typeface="Arial" panose="020B0604020202020204" pitchFamily="34" charset="0"/>
                <a:cs typeface="Arial" panose="020B0604020202020204" pitchFamily="34" charset="0"/>
              </a:rPr>
              <a:t> promote leadership diversity, CEOS makes every effort to rotate the Chair responsibility amongst geographic regions (Americas, Europe/Africa, Asia/Pacific). </a:t>
            </a:r>
            <a:endParaRPr lang="en-GB" sz="2000" dirty="0">
              <a:solidFill>
                <a:srgbClr val="000000"/>
              </a:solidFill>
            </a:endParaRPr>
          </a:p>
          <a:p>
            <a:pPr marL="0" indent="0">
              <a:spcAft>
                <a:spcPts val="1000"/>
              </a:spcAft>
              <a:buSzPct val="100000"/>
              <a:buNone/>
              <a:defRPr>
                <a:solidFill>
                  <a:srgbClr val="000000"/>
                </a:solidFill>
              </a:defRPr>
            </a:pPr>
            <a:r>
              <a:rPr lang="en-GB" sz="2000" dirty="0">
                <a:solidFill>
                  <a:srgbClr val="000000"/>
                </a:solidFill>
              </a:rPr>
              <a:t>The CEOS Chair presides over the CEOS Secretariat (SEC), the CEOS Executive Officer (CEO), and the CEOS Working Groups.</a:t>
            </a:r>
          </a:p>
          <a:p>
            <a:pPr marL="0" indent="0">
              <a:spcBef>
                <a:spcPts val="0"/>
              </a:spcBef>
              <a:buSzPct val="100000"/>
              <a:buNone/>
              <a:defRPr>
                <a:solidFill>
                  <a:srgbClr val="000000"/>
                </a:solidFill>
              </a:defRPr>
            </a:pPr>
            <a:r>
              <a:rPr lang="en-GB" sz="2000" dirty="0">
                <a:solidFill>
                  <a:srgbClr val="000000"/>
                </a:solidFill>
              </a:rPr>
              <a:t>The Chair also presides over the </a:t>
            </a:r>
            <a:r>
              <a:rPr lang="en-GB" sz="2000" b="1" dirty="0">
                <a:solidFill>
                  <a:srgbClr val="000000"/>
                </a:solidFill>
              </a:rPr>
              <a:t>CEOS Troika</a:t>
            </a:r>
            <a:r>
              <a:rPr lang="en-GB" sz="2000" dirty="0">
                <a:solidFill>
                  <a:srgbClr val="000000"/>
                </a:solidFill>
              </a:rPr>
              <a:t>, which consists of three entities: the 2024 CEOS Chair, the future 2025 CEOS Chair, and the past 2023 CEOS Chair.  The Troika is a leadership mechanism that the CEOS Chair can use to discuss important strategic / politically sensitive  topics. Other entities,</a:t>
            </a:r>
          </a:p>
          <a:p>
            <a:pPr marL="0" indent="0">
              <a:spcBef>
                <a:spcPts val="0"/>
              </a:spcBef>
              <a:buSzPct val="100000"/>
              <a:buNone/>
              <a:defRPr>
                <a:solidFill>
                  <a:srgbClr val="000000"/>
                </a:solidFill>
              </a:defRPr>
            </a:pPr>
            <a:r>
              <a:rPr lang="en-GB" sz="2000" dirty="0">
                <a:solidFill>
                  <a:srgbClr val="000000"/>
                </a:solidFill>
              </a:rPr>
              <a:t>such as the SIT Chair, CEO, and SEO are sometimes invited to participate in Troika meetings at the discretion of the CEOS Chair.</a:t>
            </a:r>
          </a:p>
          <a:p>
            <a:pPr marL="0" indent="0">
              <a:spcBef>
                <a:spcPts val="0"/>
              </a:spcBef>
              <a:buSzPct val="100000"/>
              <a:buNone/>
              <a:defRPr>
                <a:solidFill>
                  <a:srgbClr val="000000"/>
                </a:solidFill>
              </a:defRPr>
            </a:pPr>
            <a:endParaRPr lang="en-GB" sz="2000" dirty="0">
              <a:solidFill>
                <a:srgbClr val="000000"/>
              </a:solidFill>
            </a:endParaRPr>
          </a:p>
        </p:txBody>
      </p:sp>
      <p:sp>
        <p:nvSpPr>
          <p:cNvPr id="6" name="TextBox 5">
            <a:extLst>
              <a:ext uri="{FF2B5EF4-FFF2-40B4-BE49-F238E27FC236}">
                <a16:creationId xmlns:a16="http://schemas.microsoft.com/office/drawing/2014/main" id="{FAAB4437-3AB3-D98E-64C7-A72629DBC141}"/>
              </a:ext>
            </a:extLst>
          </p:cNvPr>
          <p:cNvSpPr txBox="1"/>
          <p:nvPr/>
        </p:nvSpPr>
        <p:spPr>
          <a:xfrm>
            <a:off x="9781449" y="4979875"/>
            <a:ext cx="2306167" cy="1446550"/>
          </a:xfrm>
          <a:prstGeom prst="rect">
            <a:avLst/>
          </a:prstGeom>
          <a:noFill/>
          <a:ln w="25400">
            <a:solidFill>
              <a:schemeClr val="tx1"/>
            </a:solidFill>
          </a:ln>
        </p:spPr>
        <p:txBody>
          <a:bodyPr wrap="square" rtlCol="0">
            <a:spAutoFit/>
          </a:bodyPr>
          <a:lstStyle/>
          <a:p>
            <a:endParaRPr lang="en-GB" sz="2400" dirty="0"/>
          </a:p>
          <a:p>
            <a:endParaRPr lang="en-GB" sz="2400" dirty="0"/>
          </a:p>
          <a:p>
            <a:pPr algn="ctr"/>
            <a:r>
              <a:rPr lang="en-GB" sz="2000" dirty="0"/>
              <a:t>2024 CEOS Chair</a:t>
            </a:r>
          </a:p>
          <a:p>
            <a:pPr algn="ctr"/>
            <a:r>
              <a:rPr lang="en-GB" sz="2000" i="1" dirty="0"/>
              <a:t>Éric </a:t>
            </a:r>
            <a:r>
              <a:rPr lang="en-GB" sz="2000" i="1" dirty="0" err="1"/>
              <a:t>Laliberté</a:t>
            </a:r>
            <a:endParaRPr lang="en-GB" sz="2000" i="1" dirty="0"/>
          </a:p>
        </p:txBody>
      </p:sp>
      <p:pic>
        <p:nvPicPr>
          <p:cNvPr id="3" name="Picture 2" descr="A red maple leaf and stars&#10;&#10;Description automatically generated">
            <a:extLst>
              <a:ext uri="{FF2B5EF4-FFF2-40B4-BE49-F238E27FC236}">
                <a16:creationId xmlns:a16="http://schemas.microsoft.com/office/drawing/2014/main" id="{7F14FDB9-C334-C47E-714F-9481961D77E1}"/>
              </a:ext>
            </a:extLst>
          </p:cNvPr>
          <p:cNvPicPr>
            <a:picLocks noChangeAspect="1"/>
          </p:cNvPicPr>
          <p:nvPr/>
        </p:nvPicPr>
        <p:blipFill>
          <a:blip r:embed="rId2"/>
          <a:stretch>
            <a:fillRect/>
          </a:stretch>
        </p:blipFill>
        <p:spPr>
          <a:xfrm>
            <a:off x="10593801" y="5040822"/>
            <a:ext cx="681461" cy="685478"/>
          </a:xfrm>
          <a:prstGeom prst="rect">
            <a:avLst/>
          </a:prstGeom>
        </p:spPr>
      </p:pic>
    </p:spTree>
    <p:extLst>
      <p:ext uri="{BB962C8B-B14F-4D97-AF65-F5344CB8AC3E}">
        <p14:creationId xmlns:p14="http://schemas.microsoft.com/office/powerpoint/2010/main" val="342785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4"/>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GB" sz="3600" dirty="0"/>
              <a:t>2024 CEOS Chair Priorities</a:t>
            </a:r>
            <a:endParaRPr sz="3600" dirty="0"/>
          </a:p>
        </p:txBody>
      </p:sp>
      <p:cxnSp>
        <p:nvCxnSpPr>
          <p:cNvPr id="130" name="Google Shape;130;p14"/>
          <p:cNvCxnSpPr/>
          <p:nvPr/>
        </p:nvCxnSpPr>
        <p:spPr>
          <a:xfrm>
            <a:off x="2801650" y="1056375"/>
            <a:ext cx="2100" cy="5480100"/>
          </a:xfrm>
          <a:prstGeom prst="straightConnector1">
            <a:avLst/>
          </a:prstGeom>
          <a:noFill/>
          <a:ln w="28575" cap="flat" cmpd="sng">
            <a:solidFill>
              <a:srgbClr val="EEEEEE"/>
            </a:solidFill>
            <a:prstDash val="solid"/>
            <a:round/>
            <a:headEnd type="none" w="sm" len="sm"/>
            <a:tailEnd type="none" w="sm" len="sm"/>
          </a:ln>
        </p:spPr>
      </p:cxnSp>
      <p:grpSp>
        <p:nvGrpSpPr>
          <p:cNvPr id="131" name="Google Shape;131;p14"/>
          <p:cNvGrpSpPr/>
          <p:nvPr/>
        </p:nvGrpSpPr>
        <p:grpSpPr>
          <a:xfrm>
            <a:off x="1487950" y="4047950"/>
            <a:ext cx="9774925" cy="1364486"/>
            <a:chOff x="1487964" y="3805138"/>
            <a:chExt cx="9774925" cy="1059137"/>
          </a:xfrm>
        </p:grpSpPr>
        <p:sp>
          <p:nvSpPr>
            <p:cNvPr id="132" name="Google Shape;132;p14"/>
            <p:cNvSpPr/>
            <p:nvPr/>
          </p:nvSpPr>
          <p:spPr>
            <a:xfrm>
              <a:off x="2819689" y="4013475"/>
              <a:ext cx="8443200" cy="8508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 name="Google Shape;133;p14"/>
            <p:cNvGrpSpPr/>
            <p:nvPr/>
          </p:nvGrpSpPr>
          <p:grpSpPr>
            <a:xfrm>
              <a:off x="1487964" y="3805138"/>
              <a:ext cx="1750725" cy="850850"/>
              <a:chOff x="1487976" y="4093513"/>
              <a:chExt cx="1315543" cy="850850"/>
            </a:xfrm>
          </p:grpSpPr>
          <p:sp>
            <p:nvSpPr>
              <p:cNvPr id="134" name="Google Shape;134;p14"/>
              <p:cNvSpPr/>
              <p:nvPr/>
            </p:nvSpPr>
            <p:spPr>
              <a:xfrm>
                <a:off x="1487976" y="4093571"/>
                <a:ext cx="1315543" cy="850792"/>
              </a:xfrm>
              <a:prstGeom prst="flowChartProcess">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4"/>
              <p:cNvSpPr txBox="1"/>
              <p:nvPr/>
            </p:nvSpPr>
            <p:spPr>
              <a:xfrm>
                <a:off x="1665144" y="4093513"/>
                <a:ext cx="961200" cy="85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chemeClr val="lt1"/>
                    </a:solidFill>
                    <a:latin typeface="Arial"/>
                    <a:ea typeface="Arial"/>
                    <a:cs typeface="Arial"/>
                    <a:sym typeface="Arial"/>
                  </a:rPr>
                  <a:t>2</a:t>
                </a:r>
                <a:endParaRPr sz="6000" b="1" i="0" u="none" strike="noStrike" cap="none">
                  <a:solidFill>
                    <a:schemeClr val="lt1"/>
                  </a:solidFill>
                  <a:latin typeface="Arial"/>
                  <a:ea typeface="Arial"/>
                  <a:cs typeface="Arial"/>
                  <a:sym typeface="Arial"/>
                </a:endParaRPr>
              </a:p>
            </p:txBody>
          </p:sp>
        </p:grpSp>
      </p:grpSp>
      <p:grpSp>
        <p:nvGrpSpPr>
          <p:cNvPr id="136" name="Google Shape;136;p14"/>
          <p:cNvGrpSpPr/>
          <p:nvPr/>
        </p:nvGrpSpPr>
        <p:grpSpPr>
          <a:xfrm>
            <a:off x="1487934" y="1634150"/>
            <a:ext cx="9774966" cy="1361825"/>
            <a:chOff x="1487934" y="1634150"/>
            <a:chExt cx="9774966" cy="1361825"/>
          </a:xfrm>
        </p:grpSpPr>
        <p:sp>
          <p:nvSpPr>
            <p:cNvPr id="137" name="Google Shape;137;p14"/>
            <p:cNvSpPr/>
            <p:nvPr/>
          </p:nvSpPr>
          <p:spPr>
            <a:xfrm>
              <a:off x="2819700" y="1810375"/>
              <a:ext cx="8443200" cy="1185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8" name="Google Shape;138;p14"/>
            <p:cNvGrpSpPr/>
            <p:nvPr/>
          </p:nvGrpSpPr>
          <p:grpSpPr>
            <a:xfrm>
              <a:off x="1487934" y="1634150"/>
              <a:ext cx="1748239" cy="1185550"/>
              <a:chOff x="1487975" y="1826400"/>
              <a:chExt cx="1313675" cy="1185550"/>
            </a:xfrm>
          </p:grpSpPr>
          <p:sp>
            <p:nvSpPr>
              <p:cNvPr id="139" name="Google Shape;139;p14"/>
              <p:cNvSpPr/>
              <p:nvPr/>
            </p:nvSpPr>
            <p:spPr>
              <a:xfrm>
                <a:off x="1487975" y="1826400"/>
                <a:ext cx="1313675" cy="1185550"/>
              </a:xfrm>
              <a:prstGeom prst="flowChartProcess">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4"/>
              <p:cNvSpPr txBox="1"/>
              <p:nvPr/>
            </p:nvSpPr>
            <p:spPr>
              <a:xfrm>
                <a:off x="1666175" y="1865075"/>
                <a:ext cx="9612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chemeClr val="lt1"/>
                    </a:solidFill>
                    <a:latin typeface="Arial"/>
                    <a:ea typeface="Arial"/>
                    <a:cs typeface="Arial"/>
                    <a:sym typeface="Arial"/>
                  </a:rPr>
                  <a:t>1</a:t>
                </a:r>
                <a:endParaRPr sz="6000" b="1" i="0" u="none" strike="noStrike" cap="none">
                  <a:solidFill>
                    <a:schemeClr val="lt1"/>
                  </a:solidFill>
                  <a:latin typeface="Arial"/>
                  <a:ea typeface="Arial"/>
                  <a:cs typeface="Arial"/>
                  <a:sym typeface="Arial"/>
                </a:endParaRPr>
              </a:p>
            </p:txBody>
          </p:sp>
        </p:grpSp>
      </p:grpSp>
      <p:sp>
        <p:nvSpPr>
          <p:cNvPr id="141" name="Google Shape;141;p14"/>
          <p:cNvSpPr/>
          <p:nvPr/>
        </p:nvSpPr>
        <p:spPr>
          <a:xfrm rot="5406319">
            <a:off x="2942550" y="2699550"/>
            <a:ext cx="163200" cy="428700"/>
          </a:xfrm>
          <a:prstGeom prst="rtTriangle">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4"/>
          <p:cNvSpPr/>
          <p:nvPr/>
        </p:nvSpPr>
        <p:spPr>
          <a:xfrm rot="5403854">
            <a:off x="2890350" y="5072675"/>
            <a:ext cx="267600" cy="411900"/>
          </a:xfrm>
          <a:prstGeom prst="rtTriangle">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4"/>
          <p:cNvSpPr txBox="1"/>
          <p:nvPr/>
        </p:nvSpPr>
        <p:spPr>
          <a:xfrm>
            <a:off x="3451100" y="1833938"/>
            <a:ext cx="7701300" cy="117567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800" dirty="0">
                <a:solidFill>
                  <a:schemeClr val="tx1"/>
                </a:solidFill>
                <a:latin typeface="Roboto"/>
                <a:ea typeface="Roboto"/>
                <a:cs typeface="Roboto"/>
                <a:sym typeface="Roboto"/>
              </a:rPr>
              <a:t>Exploring a Post-2024 Strategy for CEOS and Biodiversity</a:t>
            </a:r>
          </a:p>
        </p:txBody>
      </p:sp>
      <p:sp>
        <p:nvSpPr>
          <p:cNvPr id="144" name="Google Shape;144;p14"/>
          <p:cNvSpPr txBox="1"/>
          <p:nvPr/>
        </p:nvSpPr>
        <p:spPr>
          <a:xfrm>
            <a:off x="3451100" y="4269301"/>
            <a:ext cx="7811700" cy="117567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800" dirty="0">
                <a:solidFill>
                  <a:schemeClr val="tx1"/>
                </a:solidFill>
                <a:latin typeface="Roboto"/>
                <a:ea typeface="Roboto"/>
                <a:cs typeface="Roboto"/>
                <a:sym typeface="Roboto"/>
              </a:rPr>
              <a:t>Increase Policy Footing and Linkages to the Biodiversity Community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9192E7A-1112-F8D3-10D2-43B57F1C7243}"/>
              </a:ext>
            </a:extLst>
          </p:cNvPr>
          <p:cNvSpPr txBox="1"/>
          <p:nvPr/>
        </p:nvSpPr>
        <p:spPr>
          <a:xfrm>
            <a:off x="7406050" y="4698797"/>
            <a:ext cx="4669040" cy="1749458"/>
          </a:xfrm>
          <a:prstGeom prst="rect">
            <a:avLst/>
          </a:prstGeom>
          <a:noFill/>
          <a:ln w="25400">
            <a:solidFill>
              <a:schemeClr val="tx1"/>
            </a:solidFill>
          </a:ln>
        </p:spPr>
        <p:txBody>
          <a:bodyPr wrap="square" rtlCol="0">
            <a:spAutoFit/>
          </a:bodyPr>
          <a:lstStyle/>
          <a:p>
            <a:endParaRPr lang="en-GB" dirty="0"/>
          </a:p>
        </p:txBody>
      </p:sp>
      <p:sp>
        <p:nvSpPr>
          <p:cNvPr id="3" name="Title 2">
            <a:extLst>
              <a:ext uri="{FF2B5EF4-FFF2-40B4-BE49-F238E27FC236}">
                <a16:creationId xmlns:a16="http://schemas.microsoft.com/office/drawing/2014/main" id="{B093C883-A4B0-47DA-62C7-DB98C373D1C5}"/>
              </a:ext>
            </a:extLst>
          </p:cNvPr>
          <p:cNvSpPr>
            <a:spLocks noGrp="1"/>
          </p:cNvSpPr>
          <p:nvPr>
            <p:ph type="title"/>
          </p:nvPr>
        </p:nvSpPr>
        <p:spPr/>
        <p:txBody>
          <a:bodyPr/>
          <a:lstStyle/>
          <a:p>
            <a:r>
              <a:rPr lang="en-US" sz="3600" dirty="0"/>
              <a:t>CEOS Strategic Implementation Team (SIT)</a:t>
            </a:r>
          </a:p>
        </p:txBody>
      </p:sp>
      <p:sp>
        <p:nvSpPr>
          <p:cNvPr id="4" name="Shape 15">
            <a:extLst>
              <a:ext uri="{FF2B5EF4-FFF2-40B4-BE49-F238E27FC236}">
                <a16:creationId xmlns:a16="http://schemas.microsoft.com/office/drawing/2014/main" id="{AF82EBF7-3679-2F2E-4870-F337C060300C}"/>
              </a:ext>
            </a:extLst>
          </p:cNvPr>
          <p:cNvSpPr>
            <a:spLocks noGrp="1"/>
          </p:cNvSpPr>
          <p:nvPr>
            <p:ph type="body" idx="1"/>
          </p:nvPr>
        </p:nvSpPr>
        <p:spPr>
          <a:xfrm>
            <a:off x="161721" y="1392555"/>
            <a:ext cx="11873990" cy="324700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indent="0">
              <a:spcBef>
                <a:spcPts val="0"/>
              </a:spcBef>
              <a:buSzPct val="100000"/>
              <a:buNone/>
              <a:defRPr>
                <a:solidFill>
                  <a:srgbClr val="000000"/>
                </a:solidFill>
              </a:defRPr>
            </a:pPr>
            <a:r>
              <a:rPr lang="en-GB" sz="2000" dirty="0">
                <a:solidFill>
                  <a:srgbClr val="000000"/>
                </a:solidFill>
              </a:rPr>
              <a:t>The SIT Chair Agency serves a two-year term and formally reports to the CEOS Chair.</a:t>
            </a:r>
          </a:p>
          <a:p>
            <a:pPr marL="0" indent="0">
              <a:buSzPct val="100000"/>
              <a:buNone/>
              <a:defRPr>
                <a:solidFill>
                  <a:srgbClr val="000000"/>
                </a:solidFill>
              </a:defRPr>
            </a:pPr>
            <a:r>
              <a:rPr lang="en-GB" sz="2000" dirty="0">
                <a:solidFill>
                  <a:srgbClr val="000000"/>
                </a:solidFill>
              </a:rPr>
              <a:t>The SIT Chair’s main focus is strategic guidance and monitoring of the implementation of CEOS activities across the Working Groups (WGs), Virtual Constellations (VCs) and </a:t>
            </a:r>
            <a:r>
              <a:rPr lang="en-GB" sz="2000" i="1" dirty="0">
                <a:solidFill>
                  <a:srgbClr val="000000"/>
                </a:solidFill>
              </a:rPr>
              <a:t>ad hoc</a:t>
            </a:r>
            <a:r>
              <a:rPr lang="en-GB" sz="2000" dirty="0">
                <a:solidFill>
                  <a:srgbClr val="000000"/>
                </a:solidFill>
              </a:rPr>
              <a:t> Teams.  The SIT Chair also coordinates the technical implementation of CEOS contributions to the Group on Earth Observations (GEO) Work Programme and represents CEOS on the GEO Programme Board and GEO Executive Committee.</a:t>
            </a:r>
          </a:p>
          <a:p>
            <a:pPr marL="0" lvl="0" indent="0">
              <a:buSzPct val="100000"/>
              <a:buNone/>
              <a:defRPr>
                <a:solidFill>
                  <a:srgbClr val="000000"/>
                </a:solidFill>
              </a:defRPr>
            </a:pPr>
            <a:r>
              <a:rPr lang="en-GB" sz="2000" dirty="0">
                <a:solidFill>
                  <a:srgbClr val="000000"/>
                </a:solidFill>
              </a:rPr>
              <a:t>The SIT Chair also facilitates structured debate on strategically significant issues during SIT Meetings.  The annual SIT Meeting focuses on strategic discussion and is held in Q1/Q2; the SIT Technical Workshop has a resource management focus and is held in Q3 every year.</a:t>
            </a:r>
          </a:p>
          <a:p>
            <a:pPr marL="0" lvl="0" indent="0">
              <a:buSzPct val="100000"/>
              <a:buNone/>
              <a:defRPr>
                <a:solidFill>
                  <a:srgbClr val="000000"/>
                </a:solidFill>
              </a:defRPr>
            </a:pPr>
            <a:r>
              <a:rPr lang="en-GB" sz="2000" dirty="0">
                <a:solidFill>
                  <a:srgbClr val="000000"/>
                </a:solidFill>
              </a:rPr>
              <a:t>The SIT Chair oversees the VCs and the ARD Oversight Group.</a:t>
            </a:r>
          </a:p>
        </p:txBody>
      </p:sp>
      <p:pic>
        <p:nvPicPr>
          <p:cNvPr id="8" name="Picture 7">
            <a:extLst>
              <a:ext uri="{FF2B5EF4-FFF2-40B4-BE49-F238E27FC236}">
                <a16:creationId xmlns:a16="http://schemas.microsoft.com/office/drawing/2014/main" id="{02EF2904-3A22-7A36-26A5-85118B1CA18B}"/>
              </a:ext>
            </a:extLst>
          </p:cNvPr>
          <p:cNvPicPr>
            <a:picLocks noChangeAspect="1"/>
          </p:cNvPicPr>
          <p:nvPr/>
        </p:nvPicPr>
        <p:blipFill>
          <a:blip r:embed="rId3"/>
          <a:stretch>
            <a:fillRect/>
          </a:stretch>
        </p:blipFill>
        <p:spPr>
          <a:xfrm>
            <a:off x="7452347" y="4732512"/>
            <a:ext cx="1476488" cy="875246"/>
          </a:xfrm>
          <a:prstGeom prst="rect">
            <a:avLst/>
          </a:prstGeom>
        </p:spPr>
      </p:pic>
      <p:sp>
        <p:nvSpPr>
          <p:cNvPr id="11" name="TextBox 10">
            <a:extLst>
              <a:ext uri="{FF2B5EF4-FFF2-40B4-BE49-F238E27FC236}">
                <a16:creationId xmlns:a16="http://schemas.microsoft.com/office/drawing/2014/main" id="{088734CB-A50F-574F-528B-D9BA8194A036}"/>
              </a:ext>
            </a:extLst>
          </p:cNvPr>
          <p:cNvSpPr txBox="1"/>
          <p:nvPr/>
        </p:nvSpPr>
        <p:spPr>
          <a:xfrm>
            <a:off x="8882538" y="4755662"/>
            <a:ext cx="3192552" cy="1631216"/>
          </a:xfrm>
          <a:prstGeom prst="rect">
            <a:avLst/>
          </a:prstGeom>
          <a:noFill/>
        </p:spPr>
        <p:txBody>
          <a:bodyPr wrap="square">
            <a:spAutoFit/>
          </a:bodyPr>
          <a:lstStyle/>
          <a:p>
            <a:pPr marL="0" lvl="0" indent="0">
              <a:buSzPct val="100000"/>
              <a:buNone/>
              <a:defRPr>
                <a:solidFill>
                  <a:srgbClr val="000000"/>
                </a:solidFill>
              </a:defRPr>
            </a:pPr>
            <a:r>
              <a:rPr lang="en-AU" sz="2000" dirty="0"/>
              <a:t>2024-2025 SIT Vice-Chair</a:t>
            </a:r>
          </a:p>
          <a:p>
            <a:pPr marL="0" lvl="0" indent="0">
              <a:buSzPct val="100000"/>
              <a:buNone/>
              <a:defRPr>
                <a:solidFill>
                  <a:srgbClr val="000000"/>
                </a:solidFill>
              </a:defRPr>
            </a:pPr>
            <a:r>
              <a:rPr lang="en-GB" sz="2000" i="1" dirty="0"/>
              <a:t>Takeshi </a:t>
            </a:r>
            <a:r>
              <a:rPr lang="en-GB" sz="2000" i="1" dirty="0" err="1"/>
              <a:t>Hirabayashi</a:t>
            </a:r>
            <a:endParaRPr lang="en-GB" sz="2000" i="1" dirty="0"/>
          </a:p>
          <a:p>
            <a:pPr marL="0" lvl="0" indent="0">
              <a:buSzPct val="100000"/>
              <a:buNone/>
              <a:defRPr>
                <a:solidFill>
                  <a:srgbClr val="000000"/>
                </a:solidFill>
              </a:defRPr>
            </a:pPr>
            <a:endParaRPr lang="en-AU" sz="2000" dirty="0"/>
          </a:p>
          <a:p>
            <a:pPr marL="0" lvl="0" indent="0">
              <a:buSzPct val="100000"/>
              <a:buNone/>
              <a:defRPr>
                <a:solidFill>
                  <a:srgbClr val="000000"/>
                </a:solidFill>
              </a:defRPr>
            </a:pPr>
            <a:r>
              <a:rPr lang="en-AU" sz="2000" dirty="0"/>
              <a:t>2024-2025 SIT Vice-Chair</a:t>
            </a:r>
          </a:p>
          <a:p>
            <a:pPr marL="0" lvl="0" indent="0">
              <a:buSzPct val="100000"/>
              <a:buNone/>
              <a:defRPr>
                <a:solidFill>
                  <a:srgbClr val="000000"/>
                </a:solidFill>
              </a:defRPr>
            </a:pPr>
            <a:r>
              <a:rPr lang="en-GB" sz="2000" i="1" dirty="0"/>
              <a:t>Karen St. Germain</a:t>
            </a:r>
          </a:p>
        </p:txBody>
      </p:sp>
      <p:pic>
        <p:nvPicPr>
          <p:cNvPr id="2" name="Picture 1">
            <a:extLst>
              <a:ext uri="{FF2B5EF4-FFF2-40B4-BE49-F238E27FC236}">
                <a16:creationId xmlns:a16="http://schemas.microsoft.com/office/drawing/2014/main" id="{619F714B-6162-5B8C-05CF-8C3636C65899}"/>
              </a:ext>
            </a:extLst>
          </p:cNvPr>
          <p:cNvPicPr>
            <a:picLocks noChangeAspect="1"/>
          </p:cNvPicPr>
          <p:nvPr/>
        </p:nvPicPr>
        <p:blipFill>
          <a:blip r:embed="rId4"/>
          <a:stretch>
            <a:fillRect/>
          </a:stretch>
        </p:blipFill>
        <p:spPr>
          <a:xfrm>
            <a:off x="7743387" y="5587197"/>
            <a:ext cx="894407" cy="744414"/>
          </a:xfrm>
          <a:prstGeom prst="rect">
            <a:avLst/>
          </a:prstGeom>
        </p:spPr>
      </p:pic>
    </p:spTree>
    <p:extLst>
      <p:ext uri="{BB962C8B-B14F-4D97-AF65-F5344CB8AC3E}">
        <p14:creationId xmlns:p14="http://schemas.microsoft.com/office/powerpoint/2010/main" val="3038783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p:nvPr/>
        </p:nvSpPr>
        <p:spPr>
          <a:xfrm>
            <a:off x="2373665" y="453154"/>
            <a:ext cx="184731" cy="369332"/>
          </a:xfrm>
          <a:prstGeom prst="rect">
            <a:avLst/>
          </a:prstGeom>
          <a:noFill/>
          <a:ln>
            <a:noFill/>
          </a:ln>
        </p:spPr>
        <p:txBody>
          <a:bodyPr spcFirstLastPara="1" wrap="square" lIns="91425" tIns="45700" rIns="91425" bIns="45700" anchor="t" anchorCtr="0">
            <a:spAutoFit/>
          </a:bodyPr>
          <a:lstStyle/>
          <a:p>
            <a:endParaRPr sz="1800">
              <a:solidFill>
                <a:schemeClr val="dk1"/>
              </a:solidFill>
              <a:latin typeface="Calibri"/>
              <a:ea typeface="Calibri"/>
              <a:cs typeface="Calibri"/>
              <a:sym typeface="Calibri"/>
            </a:endParaRPr>
          </a:p>
        </p:txBody>
      </p:sp>
      <p:sp>
        <p:nvSpPr>
          <p:cNvPr id="78" name="Google Shape;78;p13"/>
          <p:cNvSpPr txBox="1"/>
          <p:nvPr/>
        </p:nvSpPr>
        <p:spPr>
          <a:xfrm>
            <a:off x="3126224" y="315589"/>
            <a:ext cx="184731" cy="369332"/>
          </a:xfrm>
          <a:prstGeom prst="rect">
            <a:avLst/>
          </a:prstGeom>
          <a:noFill/>
          <a:ln>
            <a:noFill/>
          </a:ln>
        </p:spPr>
        <p:txBody>
          <a:bodyPr spcFirstLastPara="1" wrap="square" lIns="91425" tIns="45700" rIns="91425" bIns="45700" anchor="t" anchorCtr="0">
            <a:spAutoFit/>
          </a:bodyPr>
          <a:lstStyle/>
          <a:p>
            <a:endParaRPr sz="1800">
              <a:solidFill>
                <a:schemeClr val="dk1"/>
              </a:solidFill>
              <a:latin typeface="Calibri"/>
              <a:ea typeface="Calibri"/>
              <a:cs typeface="Calibri"/>
              <a:sym typeface="Calibri"/>
            </a:endParaRPr>
          </a:p>
        </p:txBody>
      </p:sp>
      <p:sp>
        <p:nvSpPr>
          <p:cNvPr id="5" name="Title 4">
            <a:extLst>
              <a:ext uri="{FF2B5EF4-FFF2-40B4-BE49-F238E27FC236}">
                <a16:creationId xmlns:a16="http://schemas.microsoft.com/office/drawing/2014/main" id="{228075FF-7EF8-48C3-A515-3919B35F76AD}"/>
              </a:ext>
            </a:extLst>
          </p:cNvPr>
          <p:cNvSpPr>
            <a:spLocks noGrp="1"/>
          </p:cNvSpPr>
          <p:nvPr>
            <p:ph type="title"/>
          </p:nvPr>
        </p:nvSpPr>
        <p:spPr>
          <a:xfrm>
            <a:off x="109184" y="84161"/>
            <a:ext cx="9386864" cy="779002"/>
          </a:xfrm>
          <a:noFill/>
          <a:ln>
            <a:noFill/>
          </a:ln>
        </p:spPr>
        <p:txBody>
          <a:bodyPr spcFirstLastPara="1" wrap="square" lIns="91425" tIns="45700" rIns="91425" bIns="45700" anchor="t" anchorCtr="0">
            <a:noAutofit/>
          </a:bodyPr>
          <a:lstStyle/>
          <a:p>
            <a:r>
              <a:rPr lang="en-AU" sz="3200" dirty="0"/>
              <a:t>2024-2025 SIT Chair Objectives:</a:t>
            </a:r>
            <a:br>
              <a:rPr lang="en-AU" sz="3200" dirty="0"/>
            </a:br>
            <a:r>
              <a:rPr lang="en-AU" sz="3200" dirty="0"/>
              <a:t>Climate Policy Impact</a:t>
            </a:r>
          </a:p>
        </p:txBody>
      </p:sp>
      <p:pic>
        <p:nvPicPr>
          <p:cNvPr id="2" name="Google Shape;101;g275370b2f0d_0_15">
            <a:extLst>
              <a:ext uri="{FF2B5EF4-FFF2-40B4-BE49-F238E27FC236}">
                <a16:creationId xmlns:a16="http://schemas.microsoft.com/office/drawing/2014/main" id="{411C0C52-5F6C-690B-5185-7AA7BE8B3D61}"/>
              </a:ext>
            </a:extLst>
          </p:cNvPr>
          <p:cNvPicPr preferRelativeResize="0"/>
          <p:nvPr/>
        </p:nvPicPr>
        <p:blipFill rotWithShape="1">
          <a:blip r:embed="rId3">
            <a:alphaModFix/>
          </a:blip>
          <a:srcRect/>
          <a:stretch/>
        </p:blipFill>
        <p:spPr>
          <a:xfrm>
            <a:off x="0" y="1161856"/>
            <a:ext cx="12192000" cy="5310188"/>
          </a:xfrm>
          <a:prstGeom prst="rect">
            <a:avLst/>
          </a:prstGeom>
          <a:noFill/>
          <a:ln>
            <a:noFill/>
          </a:ln>
        </p:spPr>
      </p:pic>
    </p:spTree>
    <p:extLst>
      <p:ext uri="{BB962C8B-B14F-4D97-AF65-F5344CB8AC3E}">
        <p14:creationId xmlns:p14="http://schemas.microsoft.com/office/powerpoint/2010/main" val="3089673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p:nvPr/>
        </p:nvSpPr>
        <p:spPr>
          <a:xfrm>
            <a:off x="2373665" y="453154"/>
            <a:ext cx="184731" cy="369332"/>
          </a:xfrm>
          <a:prstGeom prst="rect">
            <a:avLst/>
          </a:prstGeom>
          <a:noFill/>
          <a:ln>
            <a:noFill/>
          </a:ln>
        </p:spPr>
        <p:txBody>
          <a:bodyPr spcFirstLastPara="1" wrap="square" lIns="91425" tIns="45700" rIns="91425" bIns="45700" anchor="t" anchorCtr="0">
            <a:spAutoFit/>
          </a:bodyPr>
          <a:lstStyle/>
          <a:p>
            <a:endParaRPr sz="1800">
              <a:solidFill>
                <a:schemeClr val="dk1"/>
              </a:solidFill>
              <a:latin typeface="Calibri"/>
              <a:ea typeface="Calibri"/>
              <a:cs typeface="Calibri"/>
              <a:sym typeface="Calibri"/>
            </a:endParaRPr>
          </a:p>
        </p:txBody>
      </p:sp>
      <p:sp>
        <p:nvSpPr>
          <p:cNvPr id="78" name="Google Shape;78;p13"/>
          <p:cNvSpPr txBox="1"/>
          <p:nvPr/>
        </p:nvSpPr>
        <p:spPr>
          <a:xfrm>
            <a:off x="3126224" y="315589"/>
            <a:ext cx="184731" cy="369332"/>
          </a:xfrm>
          <a:prstGeom prst="rect">
            <a:avLst/>
          </a:prstGeom>
          <a:noFill/>
          <a:ln>
            <a:noFill/>
          </a:ln>
        </p:spPr>
        <p:txBody>
          <a:bodyPr spcFirstLastPara="1" wrap="square" lIns="91425" tIns="45700" rIns="91425" bIns="45700" anchor="t" anchorCtr="0">
            <a:spAutoFit/>
          </a:bodyPr>
          <a:lstStyle/>
          <a:p>
            <a:endParaRPr sz="1800">
              <a:solidFill>
                <a:schemeClr val="dk1"/>
              </a:solidFill>
              <a:latin typeface="Calibri"/>
              <a:ea typeface="Calibri"/>
              <a:cs typeface="Calibri"/>
              <a:sym typeface="Calibri"/>
            </a:endParaRPr>
          </a:p>
        </p:txBody>
      </p:sp>
      <p:sp>
        <p:nvSpPr>
          <p:cNvPr id="5" name="Title 4">
            <a:extLst>
              <a:ext uri="{FF2B5EF4-FFF2-40B4-BE49-F238E27FC236}">
                <a16:creationId xmlns:a16="http://schemas.microsoft.com/office/drawing/2014/main" id="{228075FF-7EF8-48C3-A515-3919B35F76AD}"/>
              </a:ext>
            </a:extLst>
          </p:cNvPr>
          <p:cNvSpPr>
            <a:spLocks noGrp="1"/>
          </p:cNvSpPr>
          <p:nvPr>
            <p:ph type="title"/>
          </p:nvPr>
        </p:nvSpPr>
        <p:spPr>
          <a:xfrm>
            <a:off x="109184" y="84161"/>
            <a:ext cx="9386864" cy="779002"/>
          </a:xfrm>
          <a:noFill/>
          <a:ln>
            <a:noFill/>
          </a:ln>
        </p:spPr>
        <p:txBody>
          <a:bodyPr spcFirstLastPara="1" wrap="square" lIns="91425" tIns="45700" rIns="91425" bIns="45700" anchor="t" anchorCtr="0">
            <a:noAutofit/>
          </a:bodyPr>
          <a:lstStyle/>
          <a:p>
            <a:r>
              <a:rPr lang="en-AU" sz="3200" dirty="0"/>
              <a:t>2024-2025 SIT Chair Objectives:</a:t>
            </a:r>
            <a:br>
              <a:rPr lang="en-AU" sz="3200" dirty="0"/>
            </a:br>
            <a:r>
              <a:rPr lang="en-AU" sz="3200" dirty="0"/>
              <a:t>Greenhouse Gas Observations from Space</a:t>
            </a:r>
          </a:p>
        </p:txBody>
      </p:sp>
      <p:pic>
        <p:nvPicPr>
          <p:cNvPr id="3" name="Google Shape;113;g275370b2f0d_0_22">
            <a:extLst>
              <a:ext uri="{FF2B5EF4-FFF2-40B4-BE49-F238E27FC236}">
                <a16:creationId xmlns:a16="http://schemas.microsoft.com/office/drawing/2014/main" id="{DD18C3C6-1506-6EC8-5803-DC8790A86448}"/>
              </a:ext>
            </a:extLst>
          </p:cNvPr>
          <p:cNvPicPr preferRelativeResize="0"/>
          <p:nvPr/>
        </p:nvPicPr>
        <p:blipFill rotWithShape="1">
          <a:blip r:embed="rId3">
            <a:alphaModFix/>
          </a:blip>
          <a:srcRect/>
          <a:stretch/>
        </p:blipFill>
        <p:spPr>
          <a:xfrm>
            <a:off x="3" y="1187850"/>
            <a:ext cx="12192000" cy="5310199"/>
          </a:xfrm>
          <a:prstGeom prst="rect">
            <a:avLst/>
          </a:prstGeom>
          <a:noFill/>
          <a:ln>
            <a:noFill/>
          </a:ln>
        </p:spPr>
      </p:pic>
    </p:spTree>
    <p:extLst>
      <p:ext uri="{BB962C8B-B14F-4D97-AF65-F5344CB8AC3E}">
        <p14:creationId xmlns:p14="http://schemas.microsoft.com/office/powerpoint/2010/main" val="3045094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p:nvPr/>
        </p:nvSpPr>
        <p:spPr>
          <a:xfrm>
            <a:off x="2373665" y="453154"/>
            <a:ext cx="184731" cy="369332"/>
          </a:xfrm>
          <a:prstGeom prst="rect">
            <a:avLst/>
          </a:prstGeom>
          <a:noFill/>
          <a:ln>
            <a:noFill/>
          </a:ln>
        </p:spPr>
        <p:txBody>
          <a:bodyPr spcFirstLastPara="1" wrap="square" lIns="91425" tIns="45700" rIns="91425" bIns="45700" anchor="t" anchorCtr="0">
            <a:spAutoFit/>
          </a:bodyPr>
          <a:lstStyle/>
          <a:p>
            <a:endParaRPr sz="1800">
              <a:solidFill>
                <a:schemeClr val="dk1"/>
              </a:solidFill>
              <a:latin typeface="Calibri"/>
              <a:ea typeface="Calibri"/>
              <a:cs typeface="Calibri"/>
              <a:sym typeface="Calibri"/>
            </a:endParaRPr>
          </a:p>
        </p:txBody>
      </p:sp>
      <p:sp>
        <p:nvSpPr>
          <p:cNvPr id="78" name="Google Shape;78;p13"/>
          <p:cNvSpPr txBox="1"/>
          <p:nvPr/>
        </p:nvSpPr>
        <p:spPr>
          <a:xfrm>
            <a:off x="3126224" y="315589"/>
            <a:ext cx="184731" cy="369332"/>
          </a:xfrm>
          <a:prstGeom prst="rect">
            <a:avLst/>
          </a:prstGeom>
          <a:noFill/>
          <a:ln>
            <a:noFill/>
          </a:ln>
        </p:spPr>
        <p:txBody>
          <a:bodyPr spcFirstLastPara="1" wrap="square" lIns="91425" tIns="45700" rIns="91425" bIns="45700" anchor="t" anchorCtr="0">
            <a:spAutoFit/>
          </a:bodyPr>
          <a:lstStyle/>
          <a:p>
            <a:endParaRPr sz="1800">
              <a:solidFill>
                <a:schemeClr val="dk1"/>
              </a:solidFill>
              <a:latin typeface="Calibri"/>
              <a:ea typeface="Calibri"/>
              <a:cs typeface="Calibri"/>
              <a:sym typeface="Calibri"/>
            </a:endParaRPr>
          </a:p>
        </p:txBody>
      </p:sp>
      <p:sp>
        <p:nvSpPr>
          <p:cNvPr id="5" name="Title 4">
            <a:extLst>
              <a:ext uri="{FF2B5EF4-FFF2-40B4-BE49-F238E27FC236}">
                <a16:creationId xmlns:a16="http://schemas.microsoft.com/office/drawing/2014/main" id="{228075FF-7EF8-48C3-A515-3919B35F76AD}"/>
              </a:ext>
            </a:extLst>
          </p:cNvPr>
          <p:cNvSpPr>
            <a:spLocks noGrp="1"/>
          </p:cNvSpPr>
          <p:nvPr>
            <p:ph type="title"/>
          </p:nvPr>
        </p:nvSpPr>
        <p:spPr>
          <a:xfrm>
            <a:off x="109184" y="84161"/>
            <a:ext cx="9386864" cy="779002"/>
          </a:xfrm>
          <a:noFill/>
          <a:ln>
            <a:noFill/>
          </a:ln>
        </p:spPr>
        <p:txBody>
          <a:bodyPr spcFirstLastPara="1" wrap="square" lIns="91425" tIns="45700" rIns="91425" bIns="45700" anchor="t" anchorCtr="0">
            <a:noAutofit/>
          </a:bodyPr>
          <a:lstStyle/>
          <a:p>
            <a:r>
              <a:rPr lang="en-AU" sz="3200" dirty="0"/>
              <a:t>2024-2025 SIT Chair Objectives:</a:t>
            </a:r>
            <a:br>
              <a:rPr lang="en-AU" sz="3200" dirty="0"/>
            </a:br>
            <a:r>
              <a:rPr lang="en-AU" sz="3200" dirty="0"/>
              <a:t>Existing and Emerging Activities</a:t>
            </a:r>
          </a:p>
        </p:txBody>
      </p:sp>
      <p:pic>
        <p:nvPicPr>
          <p:cNvPr id="3" name="Google Shape;125;g275370b2f0d_0_28">
            <a:extLst>
              <a:ext uri="{FF2B5EF4-FFF2-40B4-BE49-F238E27FC236}">
                <a16:creationId xmlns:a16="http://schemas.microsoft.com/office/drawing/2014/main" id="{27BF6BB2-860F-84B1-EA6E-8CED37D307F1}"/>
              </a:ext>
            </a:extLst>
          </p:cNvPr>
          <p:cNvPicPr preferRelativeResize="0"/>
          <p:nvPr/>
        </p:nvPicPr>
        <p:blipFill rotWithShape="1">
          <a:blip r:embed="rId3">
            <a:alphaModFix/>
          </a:blip>
          <a:srcRect/>
          <a:stretch/>
        </p:blipFill>
        <p:spPr>
          <a:xfrm>
            <a:off x="0" y="1074256"/>
            <a:ext cx="12192000" cy="5310188"/>
          </a:xfrm>
          <a:prstGeom prst="rect">
            <a:avLst/>
          </a:prstGeom>
          <a:noFill/>
          <a:ln>
            <a:noFill/>
          </a:ln>
        </p:spPr>
      </p:pic>
    </p:spTree>
    <p:extLst>
      <p:ext uri="{BB962C8B-B14F-4D97-AF65-F5344CB8AC3E}">
        <p14:creationId xmlns:p14="http://schemas.microsoft.com/office/powerpoint/2010/main" val="368831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
            <a:extLst>
              <a:ext uri="{FF2B5EF4-FFF2-40B4-BE49-F238E27FC236}">
                <a16:creationId xmlns:a16="http://schemas.microsoft.com/office/drawing/2014/main" id="{F3F8C3CF-0B02-9BDA-15BB-89123421B984}"/>
              </a:ext>
            </a:extLst>
          </p:cNvPr>
          <p:cNvSpPr>
            <a:spLocks noGrp="1"/>
          </p:cNvSpPr>
          <p:nvPr>
            <p:ph type="body" idx="1"/>
          </p:nvPr>
        </p:nvSpPr>
        <p:spPr>
          <a:xfrm>
            <a:off x="130257" y="1026381"/>
            <a:ext cx="11836412" cy="50577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50800" indent="0" fontAlgn="base">
              <a:spcAft>
                <a:spcPts val="1000"/>
              </a:spcAft>
              <a:buNone/>
            </a:pPr>
            <a:r>
              <a:rPr lang="en-GB" sz="2000" dirty="0">
                <a:solidFill>
                  <a:srgbClr val="000000"/>
                </a:solidFill>
              </a:rPr>
              <a:t>The CEOS Secretariat (SEC) is chaired by the CEOS Chair and provides a forum for coordination between the three major meetings each year.  The SEC is maintained by 5 permanent CEOS Agency Members (ESA, EUMETSAT, NASA, NOAA and MEXT/JAXA).  In addition, the SIT Chair, SIT Vice-Chair, Working Group Chairs, CEOS Executive Officer (CEO), and CEOS Systems Engineering Office (SEO) are invited to participate in the SEC.  Representatives from additional CEOS Agencies, including past and future CEOS Chairs, or other relevant organisations, may participate in the SEC at the invitation of the CEOS Chair. </a:t>
            </a:r>
          </a:p>
          <a:p>
            <a:pPr marL="50800" indent="0" algn="l" fontAlgn="base">
              <a:spcBef>
                <a:spcPts val="0"/>
              </a:spcBef>
              <a:buNone/>
            </a:pPr>
            <a:r>
              <a:rPr lang="en-GB" sz="2000" dirty="0">
                <a:solidFill>
                  <a:srgbClr val="000000"/>
                </a:solidFill>
              </a:rPr>
              <a:t>The SEC coordinates internal and external CEOS activities and assists the CEOS Chair and SIT Chair in the formulation of CEOS position statements, the coordination of external meeting attendance, and the review of major meeting agendas, actions, and minutes.</a:t>
            </a:r>
          </a:p>
          <a:p>
            <a:pPr marL="50800" indent="0" algn="l" fontAlgn="base">
              <a:spcBef>
                <a:spcPts val="0"/>
              </a:spcBef>
              <a:buNone/>
            </a:pPr>
            <a:r>
              <a:rPr lang="en-GB" sz="2000" dirty="0">
                <a:solidFill>
                  <a:srgbClr val="000000"/>
                </a:solidFill>
              </a:rPr>
              <a:t>SEC agencies voluntarily maintain the:</a:t>
            </a:r>
          </a:p>
          <a:p>
            <a:pPr marL="50800" indent="401638" algn="l" fontAlgn="base">
              <a:spcBef>
                <a:spcPts val="0"/>
              </a:spcBef>
              <a:buNone/>
            </a:pPr>
            <a:r>
              <a:rPr lang="en-GB" sz="2000" b="1" dirty="0">
                <a:solidFill>
                  <a:srgbClr val="000000"/>
                </a:solidFill>
              </a:rPr>
              <a:t>CEOS</a:t>
            </a:r>
            <a:r>
              <a:rPr lang="en-GB" sz="2000" dirty="0">
                <a:solidFill>
                  <a:srgbClr val="000000"/>
                </a:solidFill>
              </a:rPr>
              <a:t> </a:t>
            </a:r>
            <a:r>
              <a:rPr lang="en-GB" sz="2000" b="1" dirty="0">
                <a:solidFill>
                  <a:srgbClr val="000000"/>
                </a:solidFill>
              </a:rPr>
              <a:t>Systems Engineering Office </a:t>
            </a:r>
            <a:r>
              <a:rPr lang="en-GB" sz="2000" dirty="0">
                <a:solidFill>
                  <a:srgbClr val="000000"/>
                </a:solidFill>
              </a:rPr>
              <a:t>(NASA),</a:t>
            </a:r>
          </a:p>
          <a:p>
            <a:pPr marL="50800" indent="401638" algn="l" fontAlgn="base">
              <a:spcBef>
                <a:spcPts val="0"/>
              </a:spcBef>
              <a:buNone/>
            </a:pPr>
            <a:r>
              <a:rPr lang="en-GB" sz="2000" b="1" dirty="0">
                <a:solidFill>
                  <a:srgbClr val="000000"/>
                </a:solidFill>
              </a:rPr>
              <a:t>CEOS Earth Observation Handbook </a:t>
            </a:r>
            <a:r>
              <a:rPr lang="en-GB" sz="2000" dirty="0">
                <a:solidFill>
                  <a:srgbClr val="000000"/>
                </a:solidFill>
              </a:rPr>
              <a:t>(ESA), and the</a:t>
            </a:r>
          </a:p>
          <a:p>
            <a:pPr marL="50800" indent="401638" algn="l" fontAlgn="base">
              <a:spcBef>
                <a:spcPts val="0"/>
              </a:spcBef>
              <a:buNone/>
            </a:pPr>
            <a:r>
              <a:rPr lang="en-GB" sz="2000" b="1" dirty="0">
                <a:solidFill>
                  <a:srgbClr val="000000"/>
                </a:solidFill>
              </a:rPr>
              <a:t>CEOS Newsletter </a:t>
            </a:r>
            <a:r>
              <a:rPr lang="en-GB" sz="2000" dirty="0">
                <a:solidFill>
                  <a:srgbClr val="000000"/>
                </a:solidFill>
              </a:rPr>
              <a:t>(JAXA).</a:t>
            </a:r>
          </a:p>
          <a:p>
            <a:pPr marL="50800" indent="0" algn="l" fontAlgn="base">
              <a:spcBef>
                <a:spcPts val="0"/>
              </a:spcBef>
              <a:buNone/>
            </a:pPr>
            <a:endParaRPr lang="en-GB" sz="1000" dirty="0">
              <a:solidFill>
                <a:srgbClr val="000000"/>
              </a:solidFill>
            </a:endParaRPr>
          </a:p>
          <a:p>
            <a:pPr marL="50800" indent="0" algn="l" fontAlgn="base">
              <a:spcBef>
                <a:spcPts val="0"/>
              </a:spcBef>
              <a:buNone/>
            </a:pPr>
            <a:r>
              <a:rPr lang="en-GB" sz="2000" dirty="0">
                <a:solidFill>
                  <a:srgbClr val="000000"/>
                </a:solidFill>
              </a:rPr>
              <a:t>The SEC is the monthly forum to coordinate on</a:t>
            </a:r>
          </a:p>
          <a:p>
            <a:pPr marL="50800" indent="0" algn="l" fontAlgn="base">
              <a:spcBef>
                <a:spcPts val="0"/>
              </a:spcBef>
              <a:buNone/>
            </a:pPr>
            <a:r>
              <a:rPr lang="en-GB" sz="2000" dirty="0">
                <a:solidFill>
                  <a:srgbClr val="000000"/>
                </a:solidFill>
              </a:rPr>
              <a:t>stakeholder engagement.</a:t>
            </a:r>
          </a:p>
        </p:txBody>
      </p:sp>
      <p:sp>
        <p:nvSpPr>
          <p:cNvPr id="7" name="TextBox 6">
            <a:extLst>
              <a:ext uri="{FF2B5EF4-FFF2-40B4-BE49-F238E27FC236}">
                <a16:creationId xmlns:a16="http://schemas.microsoft.com/office/drawing/2014/main" id="{FD95C92F-8AEA-DD0B-BC37-C86D4A886251}"/>
              </a:ext>
            </a:extLst>
          </p:cNvPr>
          <p:cNvSpPr txBox="1"/>
          <p:nvPr/>
        </p:nvSpPr>
        <p:spPr>
          <a:xfrm>
            <a:off x="7186612" y="4099674"/>
            <a:ext cx="4900613" cy="2308324"/>
          </a:xfrm>
          <a:prstGeom prst="rect">
            <a:avLst/>
          </a:prstGeom>
          <a:noFill/>
          <a:ln w="25400">
            <a:solidFill>
              <a:schemeClr val="tx1"/>
            </a:solidFill>
          </a:ln>
        </p:spPr>
        <p:txBody>
          <a:bodyPr wrap="square" rtlCol="0">
            <a:spAutoFit/>
          </a:bodyPr>
          <a:lstStyle/>
          <a:p>
            <a:r>
              <a:rPr lang="en-GB" sz="2400" dirty="0"/>
              <a:t>CEOS Secretariat 2024</a:t>
            </a:r>
          </a:p>
          <a:p>
            <a:endParaRPr lang="en-GB" sz="2400" dirty="0"/>
          </a:p>
          <a:p>
            <a:endParaRPr lang="en-GB" sz="2400" dirty="0"/>
          </a:p>
          <a:p>
            <a:endParaRPr lang="en-GB" sz="2400" dirty="0"/>
          </a:p>
          <a:p>
            <a:endParaRPr lang="en-GB" sz="2400" dirty="0"/>
          </a:p>
          <a:p>
            <a:endParaRPr lang="en-GB" sz="2400" dirty="0"/>
          </a:p>
        </p:txBody>
      </p:sp>
      <p:sp>
        <p:nvSpPr>
          <p:cNvPr id="12" name="TextBox 11">
            <a:extLst>
              <a:ext uri="{FF2B5EF4-FFF2-40B4-BE49-F238E27FC236}">
                <a16:creationId xmlns:a16="http://schemas.microsoft.com/office/drawing/2014/main" id="{EFD8EAFB-2D8C-F0AF-67D1-C27FDD552704}"/>
              </a:ext>
            </a:extLst>
          </p:cNvPr>
          <p:cNvSpPr txBox="1"/>
          <p:nvPr/>
        </p:nvSpPr>
        <p:spPr>
          <a:xfrm>
            <a:off x="7911638" y="4793525"/>
            <a:ext cx="4078389" cy="1569660"/>
          </a:xfrm>
          <a:prstGeom prst="rect">
            <a:avLst/>
          </a:prstGeom>
          <a:noFill/>
          <a:ln w="25400">
            <a:solidFill>
              <a:schemeClr val="tx1"/>
            </a:solidFill>
            <a:prstDash val="dash"/>
          </a:ln>
        </p:spPr>
        <p:txBody>
          <a:bodyPr wrap="square" rtlCol="0">
            <a:spAutoFit/>
          </a:bodyPr>
          <a:lstStyle/>
          <a:p>
            <a:r>
              <a:rPr lang="en-GB" sz="2400" dirty="0"/>
              <a:t>Permanent SEC members</a:t>
            </a:r>
          </a:p>
          <a:p>
            <a:endParaRPr lang="en-GB" sz="2400" dirty="0"/>
          </a:p>
          <a:p>
            <a:endParaRPr lang="en-GB" sz="2400" dirty="0"/>
          </a:p>
          <a:p>
            <a:endParaRPr lang="en-GB" sz="2400" dirty="0"/>
          </a:p>
        </p:txBody>
      </p:sp>
      <p:sp>
        <p:nvSpPr>
          <p:cNvPr id="3" name="Title 2">
            <a:extLst>
              <a:ext uri="{FF2B5EF4-FFF2-40B4-BE49-F238E27FC236}">
                <a16:creationId xmlns:a16="http://schemas.microsoft.com/office/drawing/2014/main" id="{0E0D4233-B2BE-55B6-278F-EDE4BC40E871}"/>
              </a:ext>
            </a:extLst>
          </p:cNvPr>
          <p:cNvSpPr>
            <a:spLocks noGrp="1"/>
          </p:cNvSpPr>
          <p:nvPr>
            <p:ph type="title"/>
          </p:nvPr>
        </p:nvSpPr>
        <p:spPr/>
        <p:txBody>
          <a:bodyPr/>
          <a:lstStyle/>
          <a:p>
            <a:r>
              <a:rPr lang="en-GB" sz="3600" dirty="0"/>
              <a:t>CEOS Secretariat</a:t>
            </a:r>
          </a:p>
        </p:txBody>
      </p:sp>
      <p:pic>
        <p:nvPicPr>
          <p:cNvPr id="5" name="Picture 4">
            <a:extLst>
              <a:ext uri="{FF2B5EF4-FFF2-40B4-BE49-F238E27FC236}">
                <a16:creationId xmlns:a16="http://schemas.microsoft.com/office/drawing/2014/main" id="{E7B02D2A-7550-6607-5BE3-AD6AD2BB6EEC}"/>
              </a:ext>
            </a:extLst>
          </p:cNvPr>
          <p:cNvPicPr>
            <a:picLocks noChangeAspect="1"/>
          </p:cNvPicPr>
          <p:nvPr/>
        </p:nvPicPr>
        <p:blipFill>
          <a:blip r:embed="rId3"/>
          <a:stretch>
            <a:fillRect/>
          </a:stretch>
        </p:blipFill>
        <p:spPr>
          <a:xfrm>
            <a:off x="10701112" y="5186057"/>
            <a:ext cx="1058766" cy="627625"/>
          </a:xfrm>
          <a:prstGeom prst="rect">
            <a:avLst/>
          </a:prstGeom>
        </p:spPr>
      </p:pic>
      <p:pic>
        <p:nvPicPr>
          <p:cNvPr id="6" name="Picture 5">
            <a:extLst>
              <a:ext uri="{FF2B5EF4-FFF2-40B4-BE49-F238E27FC236}">
                <a16:creationId xmlns:a16="http://schemas.microsoft.com/office/drawing/2014/main" id="{0830E7EE-C4AF-ADB0-FD4B-CB8D0DC8DCB8}"/>
              </a:ext>
            </a:extLst>
          </p:cNvPr>
          <p:cNvPicPr>
            <a:picLocks noChangeAspect="1"/>
          </p:cNvPicPr>
          <p:nvPr/>
        </p:nvPicPr>
        <p:blipFill>
          <a:blip r:embed="rId4"/>
          <a:stretch>
            <a:fillRect/>
          </a:stretch>
        </p:blipFill>
        <p:spPr>
          <a:xfrm>
            <a:off x="10727701" y="5729207"/>
            <a:ext cx="1198486" cy="542516"/>
          </a:xfrm>
          <a:prstGeom prst="rect">
            <a:avLst/>
          </a:prstGeom>
        </p:spPr>
      </p:pic>
      <p:pic>
        <p:nvPicPr>
          <p:cNvPr id="9" name="Picture 8">
            <a:extLst>
              <a:ext uri="{FF2B5EF4-FFF2-40B4-BE49-F238E27FC236}">
                <a16:creationId xmlns:a16="http://schemas.microsoft.com/office/drawing/2014/main" id="{22D52846-A1C5-12C4-5481-E687D770D9AA}"/>
              </a:ext>
            </a:extLst>
          </p:cNvPr>
          <p:cNvPicPr>
            <a:picLocks noChangeAspect="1"/>
          </p:cNvPicPr>
          <p:nvPr/>
        </p:nvPicPr>
        <p:blipFill>
          <a:blip r:embed="rId5"/>
          <a:stretch>
            <a:fillRect/>
          </a:stretch>
        </p:blipFill>
        <p:spPr>
          <a:xfrm>
            <a:off x="8832233" y="5446176"/>
            <a:ext cx="945012" cy="725679"/>
          </a:xfrm>
          <a:prstGeom prst="rect">
            <a:avLst/>
          </a:prstGeom>
        </p:spPr>
      </p:pic>
      <p:pic>
        <p:nvPicPr>
          <p:cNvPr id="10" name="Picture 9">
            <a:extLst>
              <a:ext uri="{FF2B5EF4-FFF2-40B4-BE49-F238E27FC236}">
                <a16:creationId xmlns:a16="http://schemas.microsoft.com/office/drawing/2014/main" id="{E66A4CC1-81D0-05D1-94F5-AC291CABB6C2}"/>
              </a:ext>
            </a:extLst>
          </p:cNvPr>
          <p:cNvPicPr>
            <a:picLocks noChangeAspect="1"/>
          </p:cNvPicPr>
          <p:nvPr/>
        </p:nvPicPr>
        <p:blipFill>
          <a:blip r:embed="rId6"/>
          <a:stretch>
            <a:fillRect/>
          </a:stretch>
        </p:blipFill>
        <p:spPr>
          <a:xfrm>
            <a:off x="9759990" y="5218779"/>
            <a:ext cx="820801" cy="744415"/>
          </a:xfrm>
          <a:prstGeom prst="rect">
            <a:avLst/>
          </a:prstGeom>
        </p:spPr>
      </p:pic>
      <p:pic>
        <p:nvPicPr>
          <p:cNvPr id="11" name="Picture 10">
            <a:extLst>
              <a:ext uri="{FF2B5EF4-FFF2-40B4-BE49-F238E27FC236}">
                <a16:creationId xmlns:a16="http://schemas.microsoft.com/office/drawing/2014/main" id="{774F9A20-C960-C9CB-0499-E1D8C40E7B31}"/>
              </a:ext>
            </a:extLst>
          </p:cNvPr>
          <p:cNvPicPr>
            <a:picLocks noChangeAspect="1"/>
          </p:cNvPicPr>
          <p:nvPr/>
        </p:nvPicPr>
        <p:blipFill>
          <a:blip r:embed="rId7"/>
          <a:stretch>
            <a:fillRect/>
          </a:stretch>
        </p:blipFill>
        <p:spPr>
          <a:xfrm>
            <a:off x="7954501" y="5282412"/>
            <a:ext cx="894407" cy="744414"/>
          </a:xfrm>
          <a:prstGeom prst="rect">
            <a:avLst/>
          </a:prstGeom>
        </p:spPr>
      </p:pic>
      <p:pic>
        <p:nvPicPr>
          <p:cNvPr id="2" name="Picture 1" descr="A red maple leaf and stars&#10;&#10;Description automatically generated">
            <a:extLst>
              <a:ext uri="{FF2B5EF4-FFF2-40B4-BE49-F238E27FC236}">
                <a16:creationId xmlns:a16="http://schemas.microsoft.com/office/drawing/2014/main" id="{C4B0C56F-63F2-E192-A572-449A70C98621}"/>
              </a:ext>
            </a:extLst>
          </p:cNvPr>
          <p:cNvPicPr>
            <a:picLocks noChangeAspect="1"/>
          </p:cNvPicPr>
          <p:nvPr/>
        </p:nvPicPr>
        <p:blipFill>
          <a:blip r:embed="rId8"/>
          <a:stretch>
            <a:fillRect/>
          </a:stretch>
        </p:blipFill>
        <p:spPr>
          <a:xfrm>
            <a:off x="10986238" y="4130946"/>
            <a:ext cx="633117" cy="636849"/>
          </a:xfrm>
          <a:prstGeom prst="rect">
            <a:avLst/>
          </a:prstGeom>
        </p:spPr>
      </p:pic>
    </p:spTree>
    <p:extLst>
      <p:ext uri="{BB962C8B-B14F-4D97-AF65-F5344CB8AC3E}">
        <p14:creationId xmlns:p14="http://schemas.microsoft.com/office/powerpoint/2010/main" val="263247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8628B5-1538-7C68-71FB-3ACD3F28F943}"/>
              </a:ext>
            </a:extLst>
          </p:cNvPr>
          <p:cNvSpPr txBox="1"/>
          <p:nvPr/>
        </p:nvSpPr>
        <p:spPr>
          <a:xfrm>
            <a:off x="9921760" y="4661825"/>
            <a:ext cx="2204578" cy="1815882"/>
          </a:xfrm>
          <a:prstGeom prst="rect">
            <a:avLst/>
          </a:prstGeom>
          <a:noFill/>
          <a:ln w="25400">
            <a:solidFill>
              <a:schemeClr val="tx1"/>
            </a:solidFill>
          </a:ln>
        </p:spPr>
        <p:txBody>
          <a:bodyPr wrap="square" rtlCol="0">
            <a:spAutoFit/>
          </a:bodyPr>
          <a:lstStyle/>
          <a:p>
            <a:r>
              <a:rPr lang="en-GB" sz="2000" dirty="0"/>
              <a:t>2024-2025 CEO</a:t>
            </a:r>
          </a:p>
          <a:p>
            <a:r>
              <a:rPr lang="en-GB" sz="2000" i="1" dirty="0"/>
              <a:t>Steven</a:t>
            </a:r>
          </a:p>
          <a:p>
            <a:r>
              <a:rPr lang="en-GB" sz="2000" i="1" dirty="0"/>
              <a:t>Ramage</a:t>
            </a:r>
            <a:endParaRPr lang="en-GB" sz="2400" i="1" dirty="0"/>
          </a:p>
          <a:p>
            <a:pPr algn="r"/>
            <a:endParaRPr lang="en-GB" sz="2400" dirty="0"/>
          </a:p>
          <a:p>
            <a:pPr algn="r"/>
            <a:endParaRPr lang="en-GB" sz="2400" dirty="0"/>
          </a:p>
        </p:txBody>
      </p:sp>
      <p:sp>
        <p:nvSpPr>
          <p:cNvPr id="3" name="Title 2">
            <a:extLst>
              <a:ext uri="{FF2B5EF4-FFF2-40B4-BE49-F238E27FC236}">
                <a16:creationId xmlns:a16="http://schemas.microsoft.com/office/drawing/2014/main" id="{8C381315-6B94-8650-EDE0-84751B175735}"/>
              </a:ext>
            </a:extLst>
          </p:cNvPr>
          <p:cNvSpPr>
            <a:spLocks noGrp="1"/>
          </p:cNvSpPr>
          <p:nvPr>
            <p:ph type="title"/>
          </p:nvPr>
        </p:nvSpPr>
        <p:spPr/>
        <p:txBody>
          <a:bodyPr/>
          <a:lstStyle/>
          <a:p>
            <a:r>
              <a:rPr lang="en-GB" sz="3600" dirty="0"/>
              <a:t>CEOS Executive Officer (CEO)</a:t>
            </a:r>
          </a:p>
        </p:txBody>
      </p:sp>
      <p:sp>
        <p:nvSpPr>
          <p:cNvPr id="10" name="Google Shape;72;p2">
            <a:extLst>
              <a:ext uri="{FF2B5EF4-FFF2-40B4-BE49-F238E27FC236}">
                <a16:creationId xmlns:a16="http://schemas.microsoft.com/office/drawing/2014/main" id="{A4BCB5B2-A355-1329-BD19-2A338047E576}"/>
              </a:ext>
            </a:extLst>
          </p:cNvPr>
          <p:cNvSpPr txBox="1">
            <a:spLocks/>
          </p:cNvSpPr>
          <p:nvPr/>
        </p:nvSpPr>
        <p:spPr>
          <a:xfrm>
            <a:off x="159430" y="1848363"/>
            <a:ext cx="11483100" cy="2439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1016000" lvl="1" indent="-457200"/>
            <a:endParaRPr lang="en-US" sz="2200" dirty="0"/>
          </a:p>
        </p:txBody>
      </p:sp>
      <p:sp>
        <p:nvSpPr>
          <p:cNvPr id="17" name="Google Shape;74;p2">
            <a:extLst>
              <a:ext uri="{FF2B5EF4-FFF2-40B4-BE49-F238E27FC236}">
                <a16:creationId xmlns:a16="http://schemas.microsoft.com/office/drawing/2014/main" id="{68749719-FC77-F712-93CD-289C31D09977}"/>
              </a:ext>
            </a:extLst>
          </p:cNvPr>
          <p:cNvSpPr txBox="1"/>
          <p:nvPr/>
        </p:nvSpPr>
        <p:spPr>
          <a:xfrm>
            <a:off x="176048" y="1190917"/>
            <a:ext cx="11621505" cy="4708941"/>
          </a:xfrm>
          <a:prstGeom prst="rect">
            <a:avLst/>
          </a:prstGeom>
          <a:noFill/>
          <a:ln>
            <a:noFill/>
          </a:ln>
        </p:spPr>
        <p:txBody>
          <a:bodyPr spcFirstLastPara="1" wrap="square" lIns="91425" tIns="45700" rIns="91425" bIns="45700" anchor="t" anchorCtr="0">
            <a:spAutoFit/>
          </a:bodyPr>
          <a:lstStyle/>
          <a:p>
            <a:pPr marL="101600" marR="0" lvl="0" indent="0" rtl="0">
              <a:lnSpc>
                <a:spcPct val="100000"/>
              </a:lnSpc>
              <a:spcBef>
                <a:spcPts val="0"/>
              </a:spcBef>
              <a:spcAft>
                <a:spcPts val="0"/>
              </a:spcAft>
              <a:buClr>
                <a:srgbClr val="000000"/>
              </a:buClr>
              <a:buSzPts val="2800"/>
              <a:buFont typeface="Arial"/>
              <a:buNone/>
            </a:pPr>
            <a:r>
              <a:rPr lang="en-GB" sz="2000" b="0" i="0" u="none" strike="noStrike" cap="none" dirty="0">
                <a:solidFill>
                  <a:srgbClr val="000000"/>
                </a:solidFill>
                <a:latin typeface="Arial"/>
                <a:ea typeface="Arial"/>
                <a:cs typeface="Arial"/>
                <a:sym typeface="Arial"/>
              </a:rPr>
              <a:t>The CEOS Executive Officer (CEO) serves the entire organisation and acts with neutrality.  The CEO reports to the CEOS Chair, but works closely with the SIT Chair, the SEC and across all CEOS entities.  </a:t>
            </a:r>
            <a:r>
              <a:rPr lang="en-GB" sz="2000" dirty="0"/>
              <a:t>T</a:t>
            </a:r>
            <a:r>
              <a:rPr lang="en-GB" sz="2000" b="0" i="0" u="none" strike="noStrike" cap="none" dirty="0">
                <a:solidFill>
                  <a:srgbClr val="000000"/>
                </a:solidFill>
                <a:latin typeface="Arial"/>
                <a:ea typeface="Arial"/>
                <a:cs typeface="Arial"/>
                <a:sym typeface="Arial"/>
              </a:rPr>
              <a:t>he CEO is the:</a:t>
            </a:r>
          </a:p>
          <a:p>
            <a:pPr marL="1016000" lvl="1" indent="-457200">
              <a:buFont typeface="Wingdings" pitchFamily="2" charset="2"/>
              <a:buChar char="§"/>
            </a:pPr>
            <a:r>
              <a:rPr lang="en-GB" sz="2000" dirty="0"/>
              <a:t>Focal point on governance, resourcing and processes.</a:t>
            </a:r>
          </a:p>
          <a:p>
            <a:pPr marL="1016000" lvl="1" indent="-457200">
              <a:buFont typeface="Wingdings" pitchFamily="2" charset="2"/>
              <a:buChar char="§"/>
            </a:pPr>
            <a:r>
              <a:rPr lang="en-GB" sz="2000" dirty="0"/>
              <a:t>Custodian of CEOS Governing Documents, including the CEOS Work Plan.</a:t>
            </a:r>
          </a:p>
          <a:p>
            <a:pPr marL="1016000" lvl="1" indent="-457200">
              <a:buFont typeface="Wingdings" pitchFamily="2" charset="2"/>
              <a:buChar char="§"/>
            </a:pPr>
            <a:r>
              <a:rPr lang="en-GB" sz="2000" dirty="0"/>
              <a:t>Ensures information flow across all CEOS entities and advises CEOS leadership</a:t>
            </a:r>
          </a:p>
          <a:p>
            <a:pPr marL="1016000" lvl="1" indent="-457200">
              <a:buFont typeface="Wingdings" pitchFamily="2" charset="2"/>
              <a:buChar char="§"/>
            </a:pPr>
            <a:r>
              <a:rPr lang="en-GB" sz="2000" dirty="0"/>
              <a:t>Contact point for all enquiries, handles membership and works with the SEO on communication and outreach.</a:t>
            </a:r>
          </a:p>
          <a:p>
            <a:pPr marL="1035050" lvl="7" indent="-452438">
              <a:buSzPts val="2000"/>
              <a:buFont typeface="Wingdings" pitchFamily="2" charset="2"/>
              <a:buChar char="§"/>
            </a:pPr>
            <a:r>
              <a:rPr lang="en-GB" sz="2000" dirty="0"/>
              <a:t>Point of Contact for all external stakeholders, both existing and new.</a:t>
            </a:r>
          </a:p>
          <a:p>
            <a:pPr marL="1035050" lvl="7" indent="-452438">
              <a:buSzPts val="2000"/>
              <a:buFont typeface="Wingdings" pitchFamily="2" charset="2"/>
              <a:buChar char="§"/>
            </a:pPr>
            <a:r>
              <a:rPr lang="en-GB" sz="2000" dirty="0"/>
              <a:t>CEOS interface to the Group on Earth Observations (GEO); </a:t>
            </a:r>
          </a:p>
          <a:p>
            <a:pPr marL="581025" lvl="7" indent="454025">
              <a:buSzPts val="2000"/>
            </a:pPr>
            <a:r>
              <a:rPr lang="en-GB" sz="2000" dirty="0"/>
              <a:t>supports coordination meetings and sits on the GEO Programme</a:t>
            </a:r>
          </a:p>
          <a:p>
            <a:pPr marL="581025" lvl="7" indent="454025">
              <a:buSzPts val="2000"/>
            </a:pPr>
            <a:r>
              <a:rPr lang="en-GB" sz="2000" dirty="0"/>
              <a:t>Board and Executive Committee.</a:t>
            </a:r>
          </a:p>
          <a:p>
            <a:pPr marL="1035050" lvl="7" indent="-452438">
              <a:buSzPts val="2000"/>
              <a:buFont typeface="Wingdings" pitchFamily="2" charset="2"/>
              <a:buChar char="§"/>
            </a:pPr>
            <a:r>
              <a:rPr lang="en-GB" sz="2000" dirty="0"/>
              <a:t>External interface with the official Agency contacts and represents</a:t>
            </a:r>
          </a:p>
          <a:p>
            <a:pPr marL="581025" lvl="7" indent="455613">
              <a:buSzPts val="2000"/>
            </a:pPr>
            <a:r>
              <a:rPr lang="en-GB" sz="2000" dirty="0"/>
              <a:t>CEOS at partner and stakeholder meetings as delegated by the</a:t>
            </a:r>
          </a:p>
          <a:p>
            <a:pPr marL="581025" lvl="7" indent="455613">
              <a:buSzPts val="2000"/>
            </a:pPr>
            <a:r>
              <a:rPr lang="en-GB" sz="2000" dirty="0"/>
              <a:t>CEOS Chair.</a:t>
            </a:r>
          </a:p>
        </p:txBody>
      </p:sp>
      <p:pic>
        <p:nvPicPr>
          <p:cNvPr id="2" name="Picture 1">
            <a:extLst>
              <a:ext uri="{FF2B5EF4-FFF2-40B4-BE49-F238E27FC236}">
                <a16:creationId xmlns:a16="http://schemas.microsoft.com/office/drawing/2014/main" id="{ABA9B059-1647-9A06-8588-69DBDE43C18C}"/>
              </a:ext>
            </a:extLst>
          </p:cNvPr>
          <p:cNvPicPr>
            <a:picLocks noChangeAspect="1"/>
          </p:cNvPicPr>
          <p:nvPr/>
        </p:nvPicPr>
        <p:blipFill>
          <a:blip r:embed="rId3"/>
          <a:stretch>
            <a:fillRect/>
          </a:stretch>
        </p:blipFill>
        <p:spPr>
          <a:xfrm>
            <a:off x="11064841" y="5405377"/>
            <a:ext cx="973277" cy="973277"/>
          </a:xfrm>
          <a:prstGeom prst="rect">
            <a:avLst/>
          </a:prstGeom>
        </p:spPr>
      </p:pic>
    </p:spTree>
    <p:extLst>
      <p:ext uri="{BB962C8B-B14F-4D97-AF65-F5344CB8AC3E}">
        <p14:creationId xmlns:p14="http://schemas.microsoft.com/office/powerpoint/2010/main" val="2179101188"/>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92a242a-a3b0-43b2-b81a-576b104cf8b0" xsi:nil="true"/>
    <lcf76f155ced4ddcb4097134ff3c332f xmlns="72c27b34-1b25-4250-b328-5bf8e959a2e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70FBBFFCD15449839570E9C06B93E3" ma:contentTypeVersion="16" ma:contentTypeDescription="Create a new document." ma:contentTypeScope="" ma:versionID="556cf6d4f93498bfeecd804fef4d1033">
  <xsd:schema xmlns:xsd="http://www.w3.org/2001/XMLSchema" xmlns:xs="http://www.w3.org/2001/XMLSchema" xmlns:p="http://schemas.microsoft.com/office/2006/metadata/properties" xmlns:ns2="72c27b34-1b25-4250-b328-5bf8e959a2eb" xmlns:ns3="692a242a-a3b0-43b2-b81a-576b104cf8b0" targetNamespace="http://schemas.microsoft.com/office/2006/metadata/properties" ma:root="true" ma:fieldsID="01ba9dfcf9754ccc23af77b7fac476ec" ns2:_="" ns3:_="">
    <xsd:import namespace="72c27b34-1b25-4250-b328-5bf8e959a2eb"/>
    <xsd:import namespace="692a242a-a3b0-43b2-b81a-576b104cf8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27b34-1b25-4250-b328-5bf8e959a2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e19eb1-911f-4d1b-90a6-c7d5047e868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2a242a-a3b0-43b2-b81a-576b104cf8b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120871-c191-4b92-8506-6a011a618937}" ma:internalName="TaxCatchAll" ma:showField="CatchAllData" ma:web="692a242a-a3b0-43b2-b81a-576b104cf8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AB56E0-101E-46C0-A462-BF11C35F1FC6}">
  <ds:schemaRefs>
    <ds:schemaRef ds:uri="http://schemas.microsoft.com/sharepoint/v3/contenttype/forms"/>
  </ds:schemaRefs>
</ds:datastoreItem>
</file>

<file path=customXml/itemProps2.xml><?xml version="1.0" encoding="utf-8"?>
<ds:datastoreItem xmlns:ds="http://schemas.openxmlformats.org/officeDocument/2006/customXml" ds:itemID="{BA2F28DD-3C0A-4A2C-AA64-2816FD4CB4E6}">
  <ds:schemaRefs>
    <ds:schemaRef ds:uri="http://purl.org/dc/terms/"/>
    <ds:schemaRef ds:uri="http://purl.org/dc/elements/1.1/"/>
    <ds:schemaRef ds:uri="http://purl.org/dc/dcmitype/"/>
    <ds:schemaRef ds:uri="http://schemas.microsoft.com/office/2006/documentManagement/types"/>
    <ds:schemaRef ds:uri="692a242a-a3b0-43b2-b81a-576b104cf8b0"/>
    <ds:schemaRef ds:uri="http://schemas.microsoft.com/office/infopath/2007/PartnerControls"/>
    <ds:schemaRef ds:uri="http://schemas.microsoft.com/office/2006/metadata/properties"/>
    <ds:schemaRef ds:uri="http://schemas.openxmlformats.org/package/2006/metadata/core-properties"/>
    <ds:schemaRef ds:uri="72c27b34-1b25-4250-b328-5bf8e959a2eb"/>
    <ds:schemaRef ds:uri="http://www.w3.org/XML/1998/namespace"/>
  </ds:schemaRefs>
</ds:datastoreItem>
</file>

<file path=customXml/itemProps3.xml><?xml version="1.0" encoding="utf-8"?>
<ds:datastoreItem xmlns:ds="http://schemas.openxmlformats.org/officeDocument/2006/customXml" ds:itemID="{AAAB4E34-8C8C-475D-8EF5-14AC3D801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c27b34-1b25-4250-b328-5bf8e959a2eb"/>
    <ds:schemaRef ds:uri="692a242a-a3b0-43b2-b81a-576b104cf8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19473</TotalTime>
  <Words>1063</Words>
  <Application>Microsoft Macintosh PowerPoint</Application>
  <PresentationFormat>Widescreen</PresentationFormat>
  <Paragraphs>95</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Chalkboard</vt:lpstr>
      <vt:lpstr>Courier New</vt:lpstr>
      <vt:lpstr>Noto Sans Symbols</vt:lpstr>
      <vt:lpstr>Roboto</vt:lpstr>
      <vt:lpstr>Wingdings</vt:lpstr>
      <vt:lpstr>ceos</vt:lpstr>
      <vt:lpstr>Committee on Earth Observation Satellites</vt:lpstr>
      <vt:lpstr>PowerPoint Presentation</vt:lpstr>
      <vt:lpstr>2024 CEOS Chair Priorities</vt:lpstr>
      <vt:lpstr>CEOS Strategic Implementation Team (SIT)</vt:lpstr>
      <vt:lpstr>2024-2025 SIT Chair Objectives: Climate Policy Impact</vt:lpstr>
      <vt:lpstr>2024-2025 SIT Chair Objectives: Greenhouse Gas Observations from Space</vt:lpstr>
      <vt:lpstr>2024-2025 SIT Chair Objectives: Existing and Emerging Activities</vt:lpstr>
      <vt:lpstr>CEOS Secretariat</vt:lpstr>
      <vt:lpstr>CEOS Executive Officer (CEO)</vt:lpstr>
      <vt:lpstr>CEOS Systems Engineering Office (SEO)</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CEOS Plenary  Presentation Template and Guidance</dc:title>
  <dc:creator>Marsal Olivier</dc:creator>
  <cp:lastModifiedBy>Marie-Claire Greening</cp:lastModifiedBy>
  <cp:revision>14</cp:revision>
  <cp:lastPrinted>2022-11-09T09:26:34Z</cp:lastPrinted>
  <dcterms:modified xsi:type="dcterms:W3CDTF">2024-01-03T12:27:02Z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0x0101005970FBBFFCD15449839570E9C06B93E3</vt:lpwstr>
  </property>
  <property fmtid="{D5CDD505-2E9C-101B-9397-08002B2CF9AE}" pid="3" name="MediaServiceImageTags">
    <vt:lpwstr/>
  </property>
</Properties>
</file>