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07" r:id="rId2"/>
    <p:sldId id="408" r:id="rId3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3654" autoAdjust="0"/>
  </p:normalViewPr>
  <p:slideViewPr>
    <p:cSldViewPr snapToGrid="0" snapToObjects="1">
      <p:cViewPr>
        <p:scale>
          <a:sx n="100" d="100"/>
          <a:sy n="100" d="100"/>
        </p:scale>
        <p:origin x="-11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-2856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2738FA8B-81BE-F44F-A4A4-CFA09C38C2C9}" type="datetime1">
              <a:rPr lang="en-US"/>
              <a:pPr>
                <a:defRPr/>
              </a:pPr>
              <a:t>29/09/2014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F15A4AA1-F8E8-694F-9E82-2ED77E603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712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A8CB6CAE-BF08-FF4C-8798-91AD00DCEF12}" type="datetime1">
              <a:rPr lang="en-US"/>
              <a:pPr>
                <a:defRPr/>
              </a:pPr>
              <a:t>29/09/2014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C648309B-C3B5-DD45-86D4-5D4D10BB1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865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4763" y="6196013"/>
            <a:ext cx="9148763" cy="661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5" name="Picture 8" descr="GEO_Header_Presentation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37" r="69392" b="16719"/>
          <a:stretch>
            <a:fillRect/>
          </a:stretch>
        </p:blipFill>
        <p:spPr bwMode="auto">
          <a:xfrm>
            <a:off x="-4763" y="6303963"/>
            <a:ext cx="2290763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0" y="6291263"/>
            <a:ext cx="118745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194425"/>
            <a:ext cx="9144000" cy="1588"/>
          </a:xfrm>
          <a:prstGeom prst="line">
            <a:avLst/>
          </a:prstGeom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561" y="32639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3175000" y="6246813"/>
            <a:ext cx="2794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150" b="1" dirty="0" smtClean="0">
                <a:solidFill>
                  <a:schemeClr val="tx2"/>
                </a:solidFill>
              </a:rPr>
              <a:t>SDCG</a:t>
            </a:r>
            <a:r>
              <a:rPr lang="en-US" sz="1150" b="1" dirty="0" smtClean="0">
                <a:solidFill>
                  <a:schemeClr val="tx2"/>
                </a:solidFill>
              </a:rPr>
              <a:t>-6</a:t>
            </a:r>
            <a:endParaRPr lang="en-US" sz="1150" b="1" dirty="0" smtClean="0">
              <a:solidFill>
                <a:schemeClr val="tx2"/>
              </a:solidFill>
            </a:endParaRPr>
          </a:p>
          <a:p>
            <a:pPr algn="ctr" eaLnBrk="1" hangingPunct="1">
              <a:defRPr/>
            </a:pPr>
            <a:r>
              <a:rPr lang="en-US" sz="1150" b="1" dirty="0" smtClean="0">
                <a:solidFill>
                  <a:schemeClr val="tx2"/>
                </a:solidFill>
              </a:rPr>
              <a:t>Oslo, Norway</a:t>
            </a:r>
            <a:endParaRPr lang="en-US" sz="1150" b="1" dirty="0" smtClean="0">
              <a:solidFill>
                <a:schemeClr val="tx2"/>
              </a:solidFill>
            </a:endParaRPr>
          </a:p>
          <a:p>
            <a:pPr algn="ctr" eaLnBrk="1" hangingPunct="1">
              <a:defRPr/>
            </a:pPr>
            <a:r>
              <a:rPr lang="en-US" sz="1150" b="1" dirty="0" smtClean="0">
                <a:solidFill>
                  <a:schemeClr val="tx2"/>
                </a:solidFill>
              </a:rPr>
              <a:t>October 22-24, </a:t>
            </a:r>
            <a:r>
              <a:rPr lang="en-US" sz="1150" b="1" dirty="0" smtClean="0">
                <a:solidFill>
                  <a:schemeClr val="tx2"/>
                </a:solidFill>
              </a:rPr>
              <a:t>2014</a:t>
            </a:r>
            <a:endParaRPr lang="en-US" sz="1150" dirty="0" smtClean="0"/>
          </a:p>
        </p:txBody>
      </p:sp>
    </p:spTree>
    <p:extLst>
      <p:ext uri="{BB962C8B-B14F-4D97-AF65-F5344CB8AC3E}">
        <p14:creationId xmlns:p14="http://schemas.microsoft.com/office/powerpoint/2010/main" val="1275232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4763" y="6196013"/>
            <a:ext cx="9148763" cy="661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6194425"/>
            <a:ext cx="9144000" cy="1588"/>
          </a:xfrm>
          <a:prstGeom prst="line">
            <a:avLst/>
          </a:prstGeom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8" descr="GEO_Header_Presentation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37" r="69392" b="16719"/>
          <a:stretch>
            <a:fillRect/>
          </a:stretch>
        </p:blipFill>
        <p:spPr bwMode="auto">
          <a:xfrm>
            <a:off x="-4763" y="6303963"/>
            <a:ext cx="2290763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0" y="6291263"/>
            <a:ext cx="118745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  <a:lvl2pPr>
              <a:defRPr>
                <a:solidFill>
                  <a:srgbClr val="1F497D"/>
                </a:solidFill>
              </a:defRPr>
            </a:lvl2pPr>
            <a:lvl3pPr>
              <a:defRPr>
                <a:solidFill>
                  <a:srgbClr val="1F497D"/>
                </a:solidFill>
              </a:defRPr>
            </a:lvl3pPr>
            <a:lvl4pPr>
              <a:defRPr>
                <a:solidFill>
                  <a:srgbClr val="1F497D"/>
                </a:solidFill>
              </a:defRPr>
            </a:lvl4pPr>
            <a:lvl5pPr>
              <a:defRPr>
                <a:solidFill>
                  <a:srgbClr val="1F497D"/>
                </a:solidFill>
              </a:defRPr>
            </a:lvl5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3175000" y="6246813"/>
            <a:ext cx="2794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150" b="1" dirty="0" smtClean="0">
                <a:solidFill>
                  <a:schemeClr val="tx2"/>
                </a:solidFill>
              </a:rPr>
              <a:t>SDCG</a:t>
            </a:r>
            <a:r>
              <a:rPr lang="en-US" sz="1150" b="1" dirty="0" smtClean="0">
                <a:solidFill>
                  <a:schemeClr val="tx2"/>
                </a:solidFill>
              </a:rPr>
              <a:t>-6</a:t>
            </a:r>
            <a:endParaRPr lang="en-US" sz="1150" b="1" dirty="0" smtClean="0">
              <a:solidFill>
                <a:schemeClr val="tx2"/>
              </a:solidFill>
            </a:endParaRPr>
          </a:p>
          <a:p>
            <a:pPr algn="ctr" eaLnBrk="1" hangingPunct="1">
              <a:defRPr/>
            </a:pPr>
            <a:r>
              <a:rPr lang="en-US" sz="1150" b="1" dirty="0" smtClean="0">
                <a:solidFill>
                  <a:schemeClr val="tx2"/>
                </a:solidFill>
              </a:rPr>
              <a:t>Oslo, Norway</a:t>
            </a:r>
            <a:endParaRPr lang="en-US" sz="1150" b="1" dirty="0" smtClean="0">
              <a:solidFill>
                <a:schemeClr val="tx2"/>
              </a:solidFill>
            </a:endParaRPr>
          </a:p>
          <a:p>
            <a:pPr algn="ctr" eaLnBrk="1" hangingPunct="1">
              <a:defRPr/>
            </a:pPr>
            <a:r>
              <a:rPr lang="en-US" sz="1150" b="1" dirty="0" smtClean="0">
                <a:solidFill>
                  <a:schemeClr val="tx2"/>
                </a:solidFill>
              </a:rPr>
              <a:t>October 22-24, </a:t>
            </a:r>
            <a:r>
              <a:rPr lang="en-US" sz="1150" b="1" dirty="0" smtClean="0">
                <a:solidFill>
                  <a:schemeClr val="tx2"/>
                </a:solidFill>
              </a:rPr>
              <a:t>2014</a:t>
            </a:r>
            <a:endParaRPr lang="en-US" sz="1150" dirty="0" smtClean="0"/>
          </a:p>
        </p:txBody>
      </p:sp>
    </p:spTree>
    <p:extLst>
      <p:ext uri="{BB962C8B-B14F-4D97-AF65-F5344CB8AC3E}">
        <p14:creationId xmlns:p14="http://schemas.microsoft.com/office/powerpoint/2010/main" val="408526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E58D9382-AAA2-3946-9A99-8A4C799EA5C1}" type="datetime1">
              <a:rPr lang="en-US"/>
              <a:pPr>
                <a:defRPr/>
              </a:pPr>
              <a:t>29/09/2014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2BF103C3-03F0-1145-A234-6A49423D95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7985125" y="22225"/>
            <a:ext cx="1147763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 dirty="0" err="1" smtClean="0">
                <a:solidFill>
                  <a:srgbClr val="4F81BD"/>
                </a:solidFill>
                <a:latin typeface="Calibri" charset="0"/>
              </a:rPr>
              <a:t>www.gfoi.org</a:t>
            </a:r>
            <a:endParaRPr lang="en-US" sz="1000" dirty="0" smtClean="0">
              <a:solidFill>
                <a:srgbClr val="4F81BD"/>
              </a:solidFill>
              <a:latin typeface="Calibri" charset="0"/>
            </a:endParaRPr>
          </a:p>
        </p:txBody>
      </p:sp>
      <p:pic>
        <p:nvPicPr>
          <p:cNvPr id="9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93663"/>
            <a:ext cx="94297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ctrTitle"/>
          </p:nvPr>
        </p:nvSpPr>
        <p:spPr>
          <a:xfrm>
            <a:off x="685800" y="1185863"/>
            <a:ext cx="7772400" cy="2868612"/>
          </a:xfrm>
        </p:spPr>
        <p:txBody>
          <a:bodyPr/>
          <a:lstStyle/>
          <a:p>
            <a:pPr>
              <a:defRPr/>
            </a:pPr>
            <a:r>
              <a:rPr lang="en-AU" sz="3600" dirty="0" smtClean="0"/>
              <a:t>Title</a:t>
            </a:r>
            <a:br>
              <a:rPr lang="en-AU" sz="3600" dirty="0" smtClean="0"/>
            </a:br>
            <a:r>
              <a:rPr lang="en-AU" sz="2400" i="1" dirty="0" smtClean="0"/>
              <a:t>SDCG-6 Session #, Item ##</a:t>
            </a:r>
            <a:endParaRPr lang="en-US" sz="2400" i="1" dirty="0">
              <a:solidFill>
                <a:srgbClr val="558ED5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1390650" y="4424363"/>
            <a:ext cx="6400800" cy="1752600"/>
          </a:xfrm>
        </p:spPr>
        <p:txBody>
          <a:bodyPr/>
          <a:lstStyle/>
          <a:p>
            <a:r>
              <a:rPr lang="en-US" sz="2400" i="1">
                <a:solidFill>
                  <a:srgbClr val="8EB4E3"/>
                </a:solidFill>
                <a:latin typeface="Calibri" charset="0"/>
                <a:ea typeface="ＭＳ Ｐゴシック" charset="0"/>
                <a:cs typeface="ＭＳ Ｐゴシック" charset="0"/>
              </a:rPr>
              <a:t>Name</a:t>
            </a:r>
          </a:p>
          <a:p>
            <a:r>
              <a:rPr lang="en-US" sz="2400" i="1">
                <a:solidFill>
                  <a:srgbClr val="8EB4E3"/>
                </a:solidFill>
                <a:latin typeface="Calibri" charset="0"/>
                <a:ea typeface="ＭＳ Ｐゴシック" charset="0"/>
                <a:cs typeface="ＭＳ Ｐゴシック" charset="0"/>
              </a:rPr>
              <a:t>Organisation</a:t>
            </a:r>
          </a:p>
        </p:txBody>
      </p:sp>
    </p:spTree>
    <p:extLst>
      <p:ext uri="{BB962C8B-B14F-4D97-AF65-F5344CB8AC3E}">
        <p14:creationId xmlns:p14="http://schemas.microsoft.com/office/powerpoint/2010/main" val="1099129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76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30509</TotalTime>
  <Words>3</Words>
  <Application>Microsoft Macintosh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Title SDCG-6 Session #, Item ##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George Dyke</dc:creator>
  <cp:lastModifiedBy>George Dyke</cp:lastModifiedBy>
  <cp:revision>528</cp:revision>
  <dcterms:created xsi:type="dcterms:W3CDTF">2013-01-29T13:10:08Z</dcterms:created>
  <dcterms:modified xsi:type="dcterms:W3CDTF">2014-09-29T23:25:55Z</dcterms:modified>
</cp:coreProperties>
</file>