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07" r:id="rId2"/>
    <p:sldId id="408" r:id="rId3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3654" autoAdjust="0"/>
  </p:normalViewPr>
  <p:slideViewPr>
    <p:cSldViewPr snapToGrid="0" snapToObjects="1">
      <p:cViewPr>
        <p:scale>
          <a:sx n="100" d="100"/>
          <a:sy n="100" d="100"/>
        </p:scale>
        <p:origin x="-1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29/09/2014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29/09/2014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</a:t>
            </a:r>
            <a:r>
              <a:rPr lang="en-US" sz="1150" b="1" dirty="0" smtClean="0">
                <a:solidFill>
                  <a:schemeClr val="tx2"/>
                </a:solidFill>
              </a:rPr>
              <a:t>-6</a:t>
            </a:r>
            <a:endParaRPr lang="en-US" sz="1150" b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  <a:endParaRPr lang="en-US" sz="1150" b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</a:t>
            </a:r>
            <a:r>
              <a:rPr lang="en-US" sz="1150" b="1" dirty="0" smtClean="0">
                <a:solidFill>
                  <a:schemeClr val="tx2"/>
                </a:solidFill>
              </a:rPr>
              <a:t>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</a:t>
            </a:r>
            <a:r>
              <a:rPr lang="en-US" sz="1150" b="1" dirty="0" smtClean="0">
                <a:solidFill>
                  <a:schemeClr val="tx2"/>
                </a:solidFill>
              </a:rPr>
              <a:t>-6</a:t>
            </a:r>
            <a:endParaRPr lang="en-US" sz="1150" b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  <a:endParaRPr lang="en-US" sz="1150" b="1" dirty="0" smtClean="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</a:t>
            </a:r>
            <a:r>
              <a:rPr lang="en-US" sz="1150" b="1" dirty="0" smtClean="0">
                <a:solidFill>
                  <a:schemeClr val="tx2"/>
                </a:solidFill>
              </a:rPr>
              <a:t>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29/09/2014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18586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Title</a:t>
            </a:r>
            <a:br>
              <a:rPr lang="en-AU" sz="3600" dirty="0" smtClean="0"/>
            </a:br>
            <a:r>
              <a:rPr lang="en-AU" sz="2400" i="1" dirty="0" smtClean="0"/>
              <a:t>SDCG-6 Session #, Item ##</a:t>
            </a:r>
            <a:endParaRPr lang="en-US" sz="240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90650" y="4424363"/>
            <a:ext cx="6400800" cy="1752600"/>
          </a:xfrm>
        </p:spPr>
        <p:txBody>
          <a:bodyPr/>
          <a:lstStyle/>
          <a:p>
            <a:r>
              <a:rPr lang="en-US" sz="2400" i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Name</a:t>
            </a:r>
          </a:p>
          <a:p>
            <a:r>
              <a:rPr lang="en-US" sz="2400" i="1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7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30509</TotalTime>
  <Words>3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 SDCG-6 Session #, Item ##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George Dyke</cp:lastModifiedBy>
  <cp:revision>528</cp:revision>
  <dcterms:created xsi:type="dcterms:W3CDTF">2013-01-29T13:10:08Z</dcterms:created>
  <dcterms:modified xsi:type="dcterms:W3CDTF">2014-09-29T23:25:55Z</dcterms:modified>
</cp:coreProperties>
</file>