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820" r:id="rId3"/>
    <p:sldMasterId id="2147483824" r:id="rId4"/>
    <p:sldMasterId id="2147483900" r:id="rId5"/>
    <p:sldMasterId id="2147483912" r:id="rId6"/>
    <p:sldMasterId id="2147483919" r:id="rId7"/>
  </p:sldMasterIdLst>
  <p:notesMasterIdLst>
    <p:notesMasterId r:id="rId35"/>
  </p:notesMasterIdLst>
  <p:sldIdLst>
    <p:sldId id="256" r:id="rId8"/>
    <p:sldId id="409" r:id="rId9"/>
    <p:sldId id="387" r:id="rId10"/>
    <p:sldId id="414" r:id="rId11"/>
    <p:sldId id="391" r:id="rId12"/>
    <p:sldId id="390" r:id="rId13"/>
    <p:sldId id="393" r:id="rId14"/>
    <p:sldId id="392" r:id="rId15"/>
    <p:sldId id="399" r:id="rId16"/>
    <p:sldId id="400" r:id="rId17"/>
    <p:sldId id="401" r:id="rId18"/>
    <p:sldId id="406" r:id="rId19"/>
    <p:sldId id="407" r:id="rId20"/>
    <p:sldId id="394" r:id="rId21"/>
    <p:sldId id="395" r:id="rId22"/>
    <p:sldId id="410" r:id="rId23"/>
    <p:sldId id="412" r:id="rId24"/>
    <p:sldId id="411" r:id="rId25"/>
    <p:sldId id="396" r:id="rId26"/>
    <p:sldId id="397" r:id="rId27"/>
    <p:sldId id="398" r:id="rId28"/>
    <p:sldId id="408" r:id="rId29"/>
    <p:sldId id="381" r:id="rId30"/>
    <p:sldId id="380" r:id="rId31"/>
    <p:sldId id="413" r:id="rId32"/>
    <p:sldId id="377" r:id="rId33"/>
    <p:sldId id="382" r:id="rId3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EE7283C-3CF3-47DC-8721-378D4A62B228}" styleName="">
    <a:tblBg/>
    <a:wholeTbl>
      <a:tcTxStyle>
        <a:font>
          <a:latin typeface="ヒラギノ角ゴ ProN W3"/>
          <a:ea typeface="ヒラギノ角ゴ ProN W3"/>
          <a:cs typeface="ヒラギノ角ゴ ProN W3"/>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ヒラギノ角ゴ ProN W3"/>
          <a:ea typeface="ヒラギノ角ゴ ProN W3"/>
          <a:cs typeface="ヒラギノ角ゴ ProN W3"/>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ヒラギノ角ゴ ProN W3"/>
          <a:ea typeface="ヒラギノ角ゴ ProN W3"/>
          <a:cs typeface="ヒラギノ角ゴ ProN W3"/>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ヒラギノ角ゴ ProN W3"/>
          <a:ea typeface="ヒラギノ角ゴ ProN W3"/>
          <a:cs typeface="ヒラギノ角ゴ ProN W3"/>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ヒラギノ角ゴ ProN W3"/>
          <a:ea typeface="ヒラギノ角ゴ ProN W3"/>
          <a:cs typeface="ヒラギノ角ゴ ProN W3"/>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4" autoAdjust="0"/>
    <p:restoredTop sz="94670"/>
  </p:normalViewPr>
  <p:slideViewPr>
    <p:cSldViewPr>
      <p:cViewPr>
        <p:scale>
          <a:sx n="78" d="100"/>
          <a:sy n="78" d="100"/>
        </p:scale>
        <p:origin x="-2016" y="136"/>
      </p:cViewPr>
      <p:guideLst>
        <p:guide orient="horz" pos="2160"/>
        <p:guide pos="2880"/>
      </p:guideLst>
    </p:cSldViewPr>
  </p:slideViewPr>
  <p:notesTextViewPr>
    <p:cViewPr>
      <p:scale>
        <a:sx n="1" d="1"/>
        <a:sy n="1" d="1"/>
      </p:scale>
      <p:origin x="0" y="0"/>
    </p:cViewPr>
  </p:notesTextViewPr>
  <p:sorterViewPr>
    <p:cViewPr>
      <p:scale>
        <a:sx n="100" d="100"/>
        <a:sy n="100" d="100"/>
      </p:scale>
      <p:origin x="0" y="5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78194531"/>
      </p:ext>
    </p:extLst>
  </p:cSld>
  <p:clrMap bg1="lt1" tx1="dk1" bg2="lt2" tx2="dk2" accent1="accent1" accent2="accent2" accent3="accent3" accent4="accent4" accent5="accent5" accent6="accent6" hlink="hlink" folHlink="folHlink"/>
  <p:notesStyle>
    <a:lvl1pPr defTabSz="457200" latinLnBrk="0">
      <a:defRPr sz="1200">
        <a:uFill>
          <a:solidFill>
            <a:srgbClr val="000000"/>
          </a:solidFill>
        </a:uFill>
        <a:latin typeface="+mn-lt"/>
        <a:ea typeface="+mn-ea"/>
        <a:cs typeface="+mn-cs"/>
        <a:sym typeface="Calibri"/>
      </a:defRPr>
    </a:lvl1pPr>
    <a:lvl2pPr indent="228600" defTabSz="457200" latinLnBrk="0">
      <a:defRPr sz="1200">
        <a:uFill>
          <a:solidFill>
            <a:srgbClr val="000000"/>
          </a:solidFill>
        </a:uFill>
        <a:latin typeface="+mn-lt"/>
        <a:ea typeface="+mn-ea"/>
        <a:cs typeface="+mn-cs"/>
        <a:sym typeface="Calibri"/>
      </a:defRPr>
    </a:lvl2pPr>
    <a:lvl3pPr indent="457200" defTabSz="457200" latinLnBrk="0">
      <a:defRPr sz="1200">
        <a:uFill>
          <a:solidFill>
            <a:srgbClr val="000000"/>
          </a:solidFill>
        </a:uFill>
        <a:latin typeface="+mn-lt"/>
        <a:ea typeface="+mn-ea"/>
        <a:cs typeface="+mn-cs"/>
        <a:sym typeface="Calibri"/>
      </a:defRPr>
    </a:lvl3pPr>
    <a:lvl4pPr indent="685800" defTabSz="457200" latinLnBrk="0">
      <a:defRPr sz="1200">
        <a:uFill>
          <a:solidFill>
            <a:srgbClr val="000000"/>
          </a:solidFill>
        </a:uFill>
        <a:latin typeface="+mn-lt"/>
        <a:ea typeface="+mn-ea"/>
        <a:cs typeface="+mn-cs"/>
        <a:sym typeface="Calibri"/>
      </a:defRPr>
    </a:lvl4pPr>
    <a:lvl5pPr indent="914400" defTabSz="457200" latinLnBrk="0">
      <a:defRPr sz="1200">
        <a:uFill>
          <a:solidFill>
            <a:srgbClr val="000000"/>
          </a:solidFill>
        </a:uFill>
        <a:latin typeface="+mn-lt"/>
        <a:ea typeface="+mn-ea"/>
        <a:cs typeface="+mn-cs"/>
        <a:sym typeface="Calibri"/>
      </a:defRPr>
    </a:lvl5pPr>
    <a:lvl6pPr indent="1143000" defTabSz="457200" latinLnBrk="0">
      <a:defRPr sz="1200">
        <a:uFill>
          <a:solidFill>
            <a:srgbClr val="000000"/>
          </a:solidFill>
        </a:uFill>
        <a:latin typeface="+mn-lt"/>
        <a:ea typeface="+mn-ea"/>
        <a:cs typeface="+mn-cs"/>
        <a:sym typeface="Calibri"/>
      </a:defRPr>
    </a:lvl6pPr>
    <a:lvl7pPr indent="1371600" defTabSz="457200" latinLnBrk="0">
      <a:defRPr sz="1200">
        <a:uFill>
          <a:solidFill>
            <a:srgbClr val="000000"/>
          </a:solidFill>
        </a:uFill>
        <a:latin typeface="+mn-lt"/>
        <a:ea typeface="+mn-ea"/>
        <a:cs typeface="+mn-cs"/>
        <a:sym typeface="Calibri"/>
      </a:defRPr>
    </a:lvl7pPr>
    <a:lvl8pPr indent="1600200" defTabSz="457200" latinLnBrk="0">
      <a:defRPr sz="1200">
        <a:uFill>
          <a:solidFill>
            <a:srgbClr val="000000"/>
          </a:solidFill>
        </a:uFill>
        <a:latin typeface="+mn-lt"/>
        <a:ea typeface="+mn-ea"/>
        <a:cs typeface="+mn-cs"/>
        <a:sym typeface="Calibri"/>
      </a:defRPr>
    </a:lvl8pPr>
    <a:lvl9pPr indent="1828800" defTabSz="457200" latinLnBrk="0">
      <a:defRPr sz="1200">
        <a:uFill>
          <a:solidFill>
            <a:srgbClr val="000000"/>
          </a:solidFill>
        </a:u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xfrm>
            <a:off x="1141413" y="684213"/>
            <a:ext cx="4575175" cy="3432175"/>
          </a:xfrm>
          <a:noFill/>
          <a:ln>
            <a:solidFill>
              <a:srgbClr val="000000"/>
            </a:solidFill>
            <a:miter lim="800000"/>
            <a:headEnd/>
            <a:tailEnd/>
          </a:ln>
        </p:spPr>
      </p:sp>
      <p:sp>
        <p:nvSpPr>
          <p:cNvPr id="75779" name="ノート プレースホルダ 2"/>
          <p:cNvSpPr>
            <a:spLocks noGrp="1"/>
          </p:cNvSpPr>
          <p:nvPr>
            <p:ph type="body" idx="1"/>
          </p:nvPr>
        </p:nvSpPr>
        <p:spPr>
          <a:noFill/>
        </p:spPr>
        <p:txBody>
          <a:bodyPr/>
          <a:lstStyle/>
          <a:p>
            <a:pPr eaLnBrk="1" hangingPunct="1">
              <a:spcBef>
                <a:spcPct val="0"/>
              </a:spcBef>
            </a:pPr>
            <a:r>
              <a:rPr lang="en-US" altLang="ja-JP"/>
              <a:t>ALOS-2 carries L-band Synthetic Aperture Radar called PALSAR-2. </a:t>
            </a:r>
          </a:p>
          <a:p>
            <a:pPr eaLnBrk="1" hangingPunct="1">
              <a:spcBef>
                <a:spcPct val="0"/>
              </a:spcBef>
            </a:pPr>
            <a:r>
              <a:rPr lang="en-US" altLang="ja-JP"/>
              <a:t>The local sun time is at noon in order to complement other SAR satellites which are in dawn-dusk orbits.</a:t>
            </a:r>
            <a:r>
              <a:rPr lang="ja-JP" altLang="en-US"/>
              <a:t>　</a:t>
            </a:r>
            <a:r>
              <a:rPr lang="en-US" altLang="ja-JP"/>
              <a:t>The revisit time is shortened from that of ALOS and the orbit is controlled within 500m tube for interferometry.</a:t>
            </a:r>
            <a:endParaRPr lang="ja-JP" altLang="en-US"/>
          </a:p>
          <a:p>
            <a:pPr eaLnBrk="1" hangingPunct="1">
              <a:spcBef>
                <a:spcPct val="0"/>
              </a:spcBef>
            </a:pPr>
            <a:r>
              <a:rPr lang="en-US" altLang="ja-JP"/>
              <a:t>The observation data is transmitted either directly to a ground station via X-band at 800Mbps or through inter-satellite communication via Ka-band at 278Mbps.</a:t>
            </a:r>
          </a:p>
          <a:p>
            <a:pPr eaLnBrk="1" hangingPunct="1">
              <a:spcBef>
                <a:spcPct val="0"/>
              </a:spcBef>
            </a:pPr>
            <a:r>
              <a:rPr lang="en-US" altLang="ja-JP"/>
              <a:t>ALOS-2 will contribute to Disaster monitoring, Land monitoring, Agricultural monitoring, Natural Resource Exploration and Global Forest monitoring as ALOS did.</a:t>
            </a:r>
          </a:p>
          <a:p>
            <a:pPr eaLnBrk="1" hangingPunct="1">
              <a:spcBef>
                <a:spcPct val="0"/>
              </a:spcBef>
            </a:pPr>
            <a:r>
              <a:rPr lang="en-US" altLang="ja-JP"/>
              <a:t>And potential use such as maritime safety will be expected.</a:t>
            </a:r>
            <a:endParaRPr lang="ja-JP" altLang="en-US"/>
          </a:p>
        </p:txBody>
      </p:sp>
      <p:sp>
        <p:nvSpPr>
          <p:cNvPr id="75780" name="スライド番号プレースホルダ 3"/>
          <p:cNvSpPr>
            <a:spLocks noGrp="1"/>
          </p:cNvSpPr>
          <p:nvPr>
            <p:ph type="sldNum" sz="quarter" idx="5"/>
          </p:nvPr>
        </p:nvSpPr>
        <p:spPr>
          <a:xfrm>
            <a:off x="3883991" y="8684963"/>
            <a:ext cx="2972392" cy="457567"/>
          </a:xfrm>
          <a:prstGeom prst="rect">
            <a:avLst/>
          </a:prstGeom>
          <a:noFill/>
          <a:ln>
            <a:miter lim="800000"/>
            <a:headEnd/>
            <a:tailEnd/>
          </a:ln>
        </p:spPr>
        <p:txBody>
          <a:bodyPr/>
          <a:lstStyle/>
          <a:p>
            <a:pPr defTabSz="912747"/>
            <a:fld id="{37C41046-2FD6-4A91-A8B9-E450CD351C23}" type="slidenum">
              <a:rPr lang="ja-JP" altLang="en-US" smtClean="0">
                <a:solidFill>
                  <a:prstClr val="black"/>
                </a:solidFill>
                <a:ea typeface="ＭＳ Ｐゴシック"/>
              </a:rPr>
              <a:pPr defTabSz="912747"/>
              <a:t>11</a:t>
            </a:fld>
            <a:endParaRPr lang="en-US" altLang="ja-JP">
              <a:solidFill>
                <a:prstClr val="black"/>
              </a:solidFill>
              <a:ea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48025" y="504825"/>
            <a:ext cx="3370263" cy="2527300"/>
          </a:xfrm>
        </p:spPr>
      </p:sp>
      <p:sp>
        <p:nvSpPr>
          <p:cNvPr id="3" name="ノート プレースホルダー 2"/>
          <p:cNvSpPr>
            <a:spLocks noGrp="1"/>
          </p:cNvSpPr>
          <p:nvPr>
            <p:ph type="body" idx="1"/>
          </p:nvPr>
        </p:nvSpPr>
        <p:spPr/>
        <p:txBody>
          <a:bodyPr/>
          <a:lstStyle/>
          <a:p>
            <a:r>
              <a:rPr kumimoji="1" lang="en-US" altLang="ja-JP" dirty="0" err="1"/>
              <a:t>GSMaP</a:t>
            </a:r>
            <a:r>
              <a:rPr kumimoji="1" lang="ja-JP" altLang="en-US" dirty="0"/>
              <a:t>の降水量など、月</a:t>
            </a:r>
            <a:r>
              <a:rPr kumimoji="1" lang="en-US" altLang="ja-JP" dirty="0"/>
              <a:t>2</a:t>
            </a:r>
            <a:r>
              <a:rPr kumimoji="1" lang="ja-JP" altLang="en-US" dirty="0"/>
              <a:t>回更新している。</a:t>
            </a:r>
            <a:endParaRPr kumimoji="1" lang="en-US" altLang="ja-JP" dirty="0"/>
          </a:p>
          <a:p>
            <a:r>
              <a:rPr kumimoji="1" lang="ja-JP" altLang="en-US" dirty="0"/>
              <a:t>ウェブシステム自体も公開している。</a:t>
            </a:r>
            <a:endParaRPr kumimoji="1" lang="en-US" altLang="ja-JP" dirty="0"/>
          </a:p>
          <a:p>
            <a:endParaRPr kumimoji="1" lang="en-US" altLang="ja-JP" dirty="0"/>
          </a:p>
          <a:p>
            <a:r>
              <a:rPr kumimoji="1" lang="en-US" altLang="ja-JP" dirty="0"/>
              <a:t>JASMIN</a:t>
            </a:r>
            <a:r>
              <a:rPr kumimoji="1" lang="ja-JP" altLang="en-US" dirty="0"/>
              <a:t>は</a:t>
            </a:r>
            <a:r>
              <a:rPr kumimoji="1" lang="en-US" altLang="ja-JP" dirty="0"/>
              <a:t>JAXA</a:t>
            </a:r>
            <a:r>
              <a:rPr kumimoji="1" lang="ja-JP" altLang="en-US"/>
              <a:t>が開発して運用している。</a:t>
            </a:r>
            <a:endParaRPr kumimoji="1" lang="en-US" altLang="ja-JP" dirty="0"/>
          </a:p>
        </p:txBody>
      </p:sp>
      <p:sp>
        <p:nvSpPr>
          <p:cNvPr id="4" name="スライド番号プレースホルダー 3"/>
          <p:cNvSpPr>
            <a:spLocks noGrp="1"/>
          </p:cNvSpPr>
          <p:nvPr>
            <p:ph type="sldNum" sz="quarter" idx="10"/>
          </p:nvPr>
        </p:nvSpPr>
        <p:spPr>
          <a:xfrm>
            <a:off x="5587733" y="6397620"/>
            <a:ext cx="4276254" cy="337059"/>
          </a:xfrm>
          <a:prstGeom prst="rect">
            <a:avLst/>
          </a:prstGeom>
        </p:spPr>
        <p:txBody>
          <a:bodyPr/>
          <a:lstStyle/>
          <a:p>
            <a:fld id="{2E9E0398-766C-45E1-8721-5367504AC6D1}" type="slidenum">
              <a:rPr kumimoji="1" lang="ja-JP" altLang="en-US" smtClean="0"/>
              <a:t>16</a:t>
            </a:fld>
            <a:endParaRPr kumimoji="1" lang="ja-JP" altLang="en-US"/>
          </a:p>
        </p:txBody>
      </p:sp>
    </p:spTree>
    <p:extLst>
      <p:ext uri="{BB962C8B-B14F-4D97-AF65-F5344CB8AC3E}">
        <p14:creationId xmlns:p14="http://schemas.microsoft.com/office/powerpoint/2010/main" val="205353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48025" y="504825"/>
            <a:ext cx="3370263" cy="2527300"/>
          </a:xfrm>
        </p:spPr>
      </p:sp>
      <p:sp>
        <p:nvSpPr>
          <p:cNvPr id="3" name="ノート プレースホルダー 2"/>
          <p:cNvSpPr>
            <a:spLocks noGrp="1"/>
          </p:cNvSpPr>
          <p:nvPr>
            <p:ph type="body" idx="1"/>
          </p:nvPr>
        </p:nvSpPr>
        <p:spPr/>
        <p:txBody>
          <a:bodyPr/>
          <a:lstStyle/>
          <a:p>
            <a:r>
              <a:rPr kumimoji="1" lang="ja-JP" altLang="en-US" dirty="0"/>
              <a:t>実際にどのようにつかっているか？：ベトナムの例</a:t>
            </a:r>
            <a:endParaRPr kumimoji="1" lang="en-US" altLang="ja-JP" dirty="0"/>
          </a:p>
          <a:p>
            <a:endParaRPr kumimoji="1" lang="en-US" altLang="ja-JP" dirty="0"/>
          </a:p>
          <a:p>
            <a:r>
              <a:rPr kumimoji="1" lang="ja-JP" altLang="en-US" dirty="0"/>
              <a:t>現地の農水省と組んで、現地の作況情報と衛星のデータを組み合わせてレポートを作成している</a:t>
            </a:r>
          </a:p>
        </p:txBody>
      </p:sp>
      <p:sp>
        <p:nvSpPr>
          <p:cNvPr id="4" name="スライド番号プレースホルダー 3"/>
          <p:cNvSpPr>
            <a:spLocks noGrp="1"/>
          </p:cNvSpPr>
          <p:nvPr>
            <p:ph type="sldNum" sz="quarter" idx="10"/>
          </p:nvPr>
        </p:nvSpPr>
        <p:spPr>
          <a:xfrm>
            <a:off x="5587733" y="6397620"/>
            <a:ext cx="4276254" cy="337059"/>
          </a:xfrm>
          <a:prstGeom prst="rect">
            <a:avLst/>
          </a:prstGeom>
        </p:spPr>
        <p:txBody>
          <a:bodyPr/>
          <a:lstStyle/>
          <a:p>
            <a:fld id="{2E9E0398-766C-45E1-8721-5367504AC6D1}" type="slidenum">
              <a:rPr kumimoji="1" lang="ja-JP" altLang="en-US" smtClean="0"/>
              <a:t>17</a:t>
            </a:fld>
            <a:endParaRPr kumimoji="1" lang="ja-JP" altLang="en-US"/>
          </a:p>
        </p:txBody>
      </p:sp>
    </p:spTree>
    <p:extLst>
      <p:ext uri="{BB962C8B-B14F-4D97-AF65-F5344CB8AC3E}">
        <p14:creationId xmlns:p14="http://schemas.microsoft.com/office/powerpoint/2010/main" val="197249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xfrm>
            <a:off x="3248025" y="504825"/>
            <a:ext cx="3370263" cy="2527300"/>
          </a:xfrm>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pPr defTabSz="914400">
              <a:defRPr>
                <a:uFillTx/>
              </a:defRPr>
            </a:pPr>
            <a:r>
              <a:rPr lang="en-US" altLang="ja-JP" dirty="0"/>
              <a:t>JASMIN</a:t>
            </a:r>
            <a:r>
              <a:rPr lang="ja-JP" altLang="en-US" dirty="0"/>
              <a:t>や</a:t>
            </a:r>
            <a:r>
              <a:rPr lang="en-US" altLang="ja-JP" dirty="0"/>
              <a:t>AFSIS</a:t>
            </a:r>
            <a:r>
              <a:rPr lang="ja-JP" altLang="en-US" dirty="0"/>
              <a:t>を用いて、米のアウトルックを作成して</a:t>
            </a:r>
            <a:r>
              <a:rPr lang="en-US" altLang="ja-JP" dirty="0"/>
              <a:t>GEOGLAM</a:t>
            </a:r>
            <a:r>
              <a:rPr lang="ja-JP" altLang="en-US" dirty="0"/>
              <a:t>（</a:t>
            </a:r>
            <a:r>
              <a:rPr lang="en-US" altLang="ja-JP" dirty="0"/>
              <a:t>FAO</a:t>
            </a:r>
            <a:r>
              <a:rPr lang="ja-JP" altLang="en-US" dirty="0"/>
              <a:t>に対して作況情報を提供する役割を担っている）に提供している。</a:t>
            </a:r>
            <a:endParaRPr lang="en-US" dirty="0"/>
          </a:p>
          <a:p>
            <a:pPr defTabSz="914400">
              <a:defRPr>
                <a:uFillTx/>
              </a:defRPr>
            </a:pPr>
            <a:endParaRPr lang="en-US" dirty="0"/>
          </a:p>
          <a:p>
            <a:pPr defTabSz="914400">
              <a:defRPr>
                <a:uFillTx/>
              </a:defRPr>
            </a:pPr>
            <a:r>
              <a:rPr lang="ja-JP" altLang="en-US" dirty="0"/>
              <a:t>国連農業食糧機関（</a:t>
            </a:r>
            <a:r>
              <a:rPr lang="en-US" altLang="ja-JP" dirty="0"/>
              <a:t>FAO</a:t>
            </a:r>
            <a:r>
              <a:rPr lang="ja-JP" altLang="en-US" dirty="0"/>
              <a:t>）：</a:t>
            </a:r>
            <a:endParaRPr lang="en-US" dirty="0"/>
          </a:p>
          <a:p>
            <a:pPr defTabSz="914400">
              <a:defRPr>
                <a:uFillTx/>
              </a:defRPr>
            </a:pPr>
            <a:endParaRPr lang="en-US" dirty="0"/>
          </a:p>
          <a:p>
            <a:pPr defTabSz="914400">
              <a:defRPr>
                <a:uFillTx/>
              </a:defRPr>
            </a:pPr>
            <a:r>
              <a:rPr dirty="0"/>
              <a:t>AFSIS (ASEAN Food Security Information System)： 日本の農水省統計部がASEANでの農業統計の精度向上のために実施しているプロジェクト。オフィス</a:t>
            </a:r>
            <a:r>
              <a:rPr lang="ja-JP" altLang="en-US" dirty="0"/>
              <a:t>は</a:t>
            </a:r>
            <a:r>
              <a:rPr dirty="0"/>
              <a:t>バンコクにある</a:t>
            </a:r>
            <a:r>
              <a:rPr lang="ja-JP" altLang="en-US" dirty="0"/>
              <a:t>が</a:t>
            </a:r>
            <a:r>
              <a:rPr lang="en-US" altLang="ja-JP" dirty="0"/>
              <a:t>ASEAN</a:t>
            </a:r>
            <a:r>
              <a:rPr lang="ja-JP" altLang="en-US" dirty="0"/>
              <a:t>が対象。農水省が</a:t>
            </a:r>
            <a:r>
              <a:rPr lang="en-US" altLang="ja-JP" dirty="0"/>
              <a:t>ASEAN</a:t>
            </a:r>
            <a:r>
              <a:rPr lang="ja-JP" altLang="en-US" dirty="0"/>
              <a:t>向けに実施している。</a:t>
            </a:r>
            <a:endParaRPr lang="en-US" altLang="ja-JP" dirty="0"/>
          </a:p>
          <a:p>
            <a:pPr defTabSz="914400">
              <a:defRPr>
                <a:uFillTx/>
              </a:defRPr>
            </a:pPr>
            <a:endParaRPr lang="en-US" dirty="0"/>
          </a:p>
          <a:p>
            <a:pPr defTabSz="914400">
              <a:defRPr>
                <a:uFillTx/>
              </a:defRPr>
            </a:pPr>
            <a:r>
              <a:rPr lang="ja-JP" altLang="en-US" dirty="0"/>
              <a:t>国旗：タイインドネシアベトナムフィリピンカンボジアラオスミャンマー</a:t>
            </a:r>
            <a:endParaRPr lang="en-US" altLang="ja-JP" dirty="0"/>
          </a:p>
          <a:p>
            <a:pPr defTabSz="914400">
              <a:defRPr>
                <a:uFillTx/>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uFillTx/>
              </a:defRPr>
            </a:pPr>
            <a:r>
              <a:rPr lang="en-US" altLang="ja-JP" dirty="0"/>
              <a:t>Phase2</a:t>
            </a:r>
            <a:r>
              <a:rPr lang="ja-JP" altLang="en-US" dirty="0"/>
              <a:t>で対象国を</a:t>
            </a:r>
            <a:r>
              <a:rPr lang="en-US" altLang="ja-JP" dirty="0"/>
              <a:t>3</a:t>
            </a:r>
            <a:r>
              <a:rPr lang="ja-JP" altLang="en-US" dirty="0"/>
              <a:t>か国（カンボジアラオスミャンマー）を増やした。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uFillTx/>
              </a:defRPr>
            </a:pPr>
            <a:r>
              <a:rPr lang="ja-JP" altLang="en-US" dirty="0"/>
              <a:t>農業統計官を教育して毎月レポートを作れるようにする意味もある。</a:t>
            </a:r>
            <a:endParaRPr lang="en-US" altLang="ja-JP" dirty="0"/>
          </a:p>
        </p:txBody>
      </p:sp>
    </p:spTree>
    <p:extLst>
      <p:ext uri="{BB962C8B-B14F-4D97-AF65-F5344CB8AC3E}">
        <p14:creationId xmlns:p14="http://schemas.microsoft.com/office/powerpoint/2010/main" val="16970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8063" y="1011238"/>
            <a:ext cx="6748463" cy="5062537"/>
          </a:xfrm>
        </p:spPr>
      </p:sp>
      <p:sp>
        <p:nvSpPr>
          <p:cNvPr id="3" name="ノート プレースホルダー 2"/>
          <p:cNvSpPr>
            <a:spLocks noGrp="1"/>
          </p:cNvSpPr>
          <p:nvPr>
            <p:ph type="body" idx="1"/>
          </p:nvPr>
        </p:nvSpPr>
        <p:spPr/>
        <p:txBody>
          <a:bodyPr/>
          <a:lstStyle/>
          <a:p>
            <a:r>
              <a:rPr kumimoji="1" lang="en-US" altLang="ja-JP" dirty="0"/>
              <a:t>Then, I</a:t>
            </a:r>
            <a:r>
              <a:rPr kumimoji="1" lang="en-US" altLang="ja-JP" baseline="0" dirty="0"/>
              <a:t> am going to introduce our future</a:t>
            </a:r>
            <a:r>
              <a:rPr kumimoji="1" lang="en-US" altLang="ja-JP" dirty="0"/>
              <a:t> p</a:t>
            </a:r>
            <a:r>
              <a:rPr kumimoji="1" lang="en-US" altLang="ja-JP" baseline="0" dirty="0"/>
              <a:t>lanned satellites.</a:t>
            </a:r>
          </a:p>
          <a:p>
            <a:endParaRPr kumimoji="1" lang="en-US" altLang="ja-JP" baseline="0" dirty="0"/>
          </a:p>
          <a:p>
            <a:r>
              <a:rPr kumimoji="1" lang="en-US" altLang="ja-JP" baseline="0" dirty="0"/>
              <a:t>This is GCOM-C, which is to be launched in next Japanese fiscal year.</a:t>
            </a:r>
          </a:p>
          <a:p>
            <a:pPr defTabSz="922355">
              <a:defRPr/>
            </a:pPr>
            <a:r>
              <a:rPr kumimoji="1" lang="en-US" altLang="ja-JP" baseline="0" dirty="0"/>
              <a:t>It will carry SGLI, the Second generation Global Imager.</a:t>
            </a:r>
          </a:p>
          <a:p>
            <a:pPr defTabSz="922355">
              <a:defRPr/>
            </a:pPr>
            <a:endParaRPr kumimoji="1" lang="en-US" altLang="ja-JP" baseline="0" dirty="0"/>
          </a:p>
        </p:txBody>
      </p:sp>
      <p:sp>
        <p:nvSpPr>
          <p:cNvPr id="4" name="スライド番号プレースホルダー 3"/>
          <p:cNvSpPr>
            <a:spLocks noGrp="1"/>
          </p:cNvSpPr>
          <p:nvPr>
            <p:ph type="sldNum" sz="quarter" idx="10"/>
          </p:nvPr>
        </p:nvSpPr>
        <p:spPr>
          <a:xfrm>
            <a:off x="3884177" y="8684967"/>
            <a:ext cx="2972719" cy="456877"/>
          </a:xfrm>
          <a:prstGeom prst="rect">
            <a:avLst/>
          </a:prstGeom>
        </p:spPr>
        <p:txBody>
          <a:bodyPr/>
          <a:lstStyle/>
          <a:p>
            <a:fld id="{298C65E3-58EB-4437-9719-33671BE68B16}" type="slidenum">
              <a:rPr lang="ja-JP" altLang="en-US" smtClean="0">
                <a:solidFill>
                  <a:prstClr val="black"/>
                </a:solidFill>
              </a:rPr>
              <a:pPr/>
              <a:t>19</a:t>
            </a:fld>
            <a:endParaRPr lang="ja-JP" altLang="en-US" dirty="0">
              <a:solidFill>
                <a:prstClr val="black"/>
              </a:solidFill>
            </a:endParaRPr>
          </a:p>
        </p:txBody>
      </p:sp>
    </p:spTree>
    <p:extLst>
      <p:ext uri="{BB962C8B-B14F-4D97-AF65-F5344CB8AC3E}">
        <p14:creationId xmlns:p14="http://schemas.microsoft.com/office/powerpoint/2010/main" val="450643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Shape 1562"/>
          <p:cNvSpPr>
            <a:spLocks noGrp="1" noRot="1" noChangeAspect="1"/>
          </p:cNvSpPr>
          <p:nvPr>
            <p:ph type="sldImg"/>
          </p:nvPr>
        </p:nvSpPr>
        <p:spPr>
          <a:prstGeom prst="rect">
            <a:avLst/>
          </a:prstGeom>
        </p:spPr>
        <p:txBody>
          <a:bodyPr/>
          <a:lstStyle/>
          <a:p>
            <a:endParaRPr/>
          </a:p>
        </p:txBody>
      </p:sp>
      <p:sp>
        <p:nvSpPr>
          <p:cNvPr id="1563" name="Shape 1563"/>
          <p:cNvSpPr>
            <a:spLocks noGrp="1"/>
          </p:cNvSpPr>
          <p:nvPr>
            <p:ph type="body" sz="quarter" idx="1"/>
          </p:nvPr>
        </p:nvSpPr>
        <p:spPr>
          <a:prstGeom prst="rect">
            <a:avLst/>
          </a:prstGeom>
        </p:spPr>
        <p:txBody>
          <a:bodyPr/>
          <a:lstStyle/>
          <a:p>
            <a:pPr>
              <a:defRPr>
                <a:uFillTx/>
              </a:defRPr>
            </a:pPr>
            <a:r>
              <a:t>From SGLI observed data, many products will be created.</a:t>
            </a:r>
          </a:p>
          <a:p>
            <a:pPr>
              <a:defRPr>
                <a:uFillTx/>
              </a:defRPr>
            </a:pPr>
            <a:r>
              <a:t>Namely, …</a:t>
            </a:r>
          </a:p>
          <a:p>
            <a:pPr>
              <a:defRPr>
                <a:uFillTx/>
              </a:defRPr>
            </a:pPr>
            <a:r>
              <a:t> </a:t>
            </a:r>
          </a:p>
        </p:txBody>
      </p:sp>
    </p:spTree>
    <p:extLst>
      <p:ext uri="{BB962C8B-B14F-4D97-AF65-F5344CB8AC3E}">
        <p14:creationId xmlns:p14="http://schemas.microsoft.com/office/powerpoint/2010/main" val="1176944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タイトル スライド">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a:gradFill>
            <a:gsLst>
              <a:gs pos="0">
                <a:srgbClr val="9EC2E9"/>
              </a:gs>
              <a:gs pos="100000">
                <a:srgbClr val="005493"/>
              </a:gs>
            </a:gsLst>
            <a:lin ang="16200000"/>
          </a:gradFill>
          <a:effectLst>
            <a:outerShdw blurRad="50800" dist="38100" dir="2700000" rotWithShape="0">
              <a:srgbClr val="000000">
                <a:alpha val="43000"/>
              </a:srgbClr>
            </a:outerShdw>
          </a:effectLst>
        </p:spPr>
        <p:txBody>
          <a:bodyPr anchor="ctr"/>
          <a:lstStyle>
            <a:lvl1pPr defTabSz="457200">
              <a:defRPr sz="3600">
                <a:solidFill>
                  <a:srgbClr val="FFFFFF"/>
                </a:solidFill>
                <a:uFill>
                  <a:solidFill>
                    <a:srgbClr val="FFFFFF"/>
                  </a:solidFill>
                </a:uFill>
                <a:latin typeface="+mn-lt"/>
                <a:ea typeface="+mn-ea"/>
                <a:cs typeface="+mn-cs"/>
                <a:sym typeface="Calibri"/>
              </a:defRPr>
            </a:lvl1pPr>
          </a:lstStyle>
          <a:p>
            <a:r>
              <a:t>タイトルテキスト</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defTabSz="457200">
              <a:spcBef>
                <a:spcPts val="500"/>
              </a:spcBef>
              <a:buClr>
                <a:srgbClr val="9A9A9A"/>
              </a:buClr>
              <a:buSzTx/>
              <a:buFontTx/>
              <a:buNone/>
              <a:defRPr sz="2400">
                <a:solidFill>
                  <a:srgbClr val="9A9A9A"/>
                </a:solidFill>
                <a:uFill>
                  <a:solidFill>
                    <a:srgbClr val="9A9A9A"/>
                  </a:solidFill>
                </a:uFill>
                <a:latin typeface="+mn-lt"/>
                <a:ea typeface="+mn-ea"/>
                <a:cs typeface="+mn-cs"/>
                <a:sym typeface="Calibri"/>
              </a:defRPr>
            </a:lvl1pPr>
            <a:lvl2pPr marL="457200" indent="0" algn="ctr" defTabSz="457200">
              <a:spcBef>
                <a:spcPts val="500"/>
              </a:spcBef>
              <a:buClr>
                <a:srgbClr val="9A9A9A"/>
              </a:buClr>
              <a:buSzTx/>
              <a:buFontTx/>
              <a:buNone/>
              <a:defRPr sz="2400">
                <a:solidFill>
                  <a:srgbClr val="9A9A9A"/>
                </a:solidFill>
                <a:uFill>
                  <a:solidFill>
                    <a:srgbClr val="9A9A9A"/>
                  </a:solidFill>
                </a:uFill>
                <a:latin typeface="+mn-lt"/>
                <a:ea typeface="+mn-ea"/>
                <a:cs typeface="+mn-cs"/>
                <a:sym typeface="Calibri"/>
              </a:defRPr>
            </a:lvl2pPr>
            <a:lvl3pPr marL="914400" indent="0" algn="ctr" defTabSz="457200">
              <a:spcBef>
                <a:spcPts val="500"/>
              </a:spcBef>
              <a:buClr>
                <a:srgbClr val="9A9A9A"/>
              </a:buClr>
              <a:buSzTx/>
              <a:buFontTx/>
              <a:buNone/>
              <a:defRPr>
                <a:solidFill>
                  <a:srgbClr val="9A9A9A"/>
                </a:solidFill>
                <a:uFill>
                  <a:solidFill>
                    <a:srgbClr val="9A9A9A"/>
                  </a:solidFill>
                </a:uFill>
                <a:latin typeface="+mn-lt"/>
                <a:ea typeface="+mn-ea"/>
                <a:cs typeface="+mn-cs"/>
                <a:sym typeface="Calibri"/>
              </a:defRPr>
            </a:lvl3pPr>
            <a:lvl4pPr marL="1371600" indent="0" algn="ctr" defTabSz="457200">
              <a:buClr>
                <a:srgbClr val="9A9A9A"/>
              </a:buClr>
              <a:buSzTx/>
              <a:buFontTx/>
              <a:buNone/>
              <a:defRPr sz="2400">
                <a:solidFill>
                  <a:srgbClr val="9A9A9A"/>
                </a:solidFill>
                <a:uFill>
                  <a:solidFill>
                    <a:srgbClr val="9A9A9A"/>
                  </a:solidFill>
                </a:uFill>
                <a:latin typeface="+mn-lt"/>
                <a:ea typeface="+mn-ea"/>
                <a:cs typeface="+mn-cs"/>
                <a:sym typeface="Calibri"/>
              </a:defRPr>
            </a:lvl4pPr>
            <a:lvl5pPr marL="1828800" indent="0" algn="ctr" defTabSz="457200">
              <a:buClr>
                <a:srgbClr val="9A9A9A"/>
              </a:buClr>
              <a:buSzTx/>
              <a:buNone/>
              <a:defRPr sz="2400">
                <a:solidFill>
                  <a:srgbClr val="9A9A9A"/>
                </a:solidFill>
                <a:uFill>
                  <a:solidFill>
                    <a:srgbClr val="9A9A9A"/>
                  </a:solidFill>
                </a:uFill>
                <a:latin typeface="+mn-lt"/>
                <a:ea typeface="+mn-ea"/>
                <a:cs typeface="+mn-cs"/>
                <a:sym typeface="Calibri"/>
              </a:defRPr>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xfrm>
            <a:off x="8851000" y="6591300"/>
            <a:ext cx="282676" cy="266700"/>
          </a:xfrm>
          <a:prstGeom prst="rect">
            <a:avLst/>
          </a:prstGeom>
          <a:ln w="12700"/>
        </p:spPr>
        <p:txBody>
          <a:bodyPr anchor="ctr"/>
          <a:lstStyle>
            <a:lvl1pPr defTabSz="457200">
              <a:defRPr sz="1200">
                <a:solidFill>
                  <a:srgbClr val="000000"/>
                </a:solidFill>
                <a:uFill>
                  <a:solidFill>
                    <a:srgbClr val="000000"/>
                  </a:solidFill>
                </a:uFill>
                <a:latin typeface="Verdana"/>
                <a:ea typeface="Verdana"/>
                <a:cs typeface="Verdana"/>
                <a:sym typeface="Verdana"/>
              </a:defRPr>
            </a:lvl1p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30" name="Shape 30"/>
          <p:cNvSpPr>
            <a:spLocks noGrp="1"/>
          </p:cNvSpPr>
          <p:nvPr>
            <p:ph type="title"/>
          </p:nvPr>
        </p:nvSpPr>
        <p:spPr>
          <a:xfrm>
            <a:off x="1587"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2800" b="1">
                <a:solidFill>
                  <a:srgbClr val="FFFFFF"/>
                </a:solidFill>
                <a:uFill>
                  <a:solidFill>
                    <a:srgbClr val="FFFFFF"/>
                  </a:solidFill>
                </a:uFill>
                <a:latin typeface="メイリオ"/>
                <a:ea typeface="メイリオ"/>
                <a:cs typeface="メイリオ"/>
                <a:sym typeface="メイリオ"/>
              </a:defRPr>
            </a:lvl1pPr>
          </a:lstStyle>
          <a:p>
            <a:r>
              <a:t>タイトルテキスト</a:t>
            </a:r>
          </a:p>
        </p:txBody>
      </p:sp>
      <p:sp>
        <p:nvSpPr>
          <p:cNvPr id="31" name="Shape 31"/>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39" marR="40639" indent="-342899" defTabSz="457200">
              <a:spcBef>
                <a:spcPts val="500"/>
              </a:spcBef>
              <a:buClr>
                <a:srgbClr val="000000"/>
              </a:buClr>
              <a:buFont typeface="Wingdings"/>
              <a:buChar char=""/>
              <a:defRPr sz="2000">
                <a:uFill>
                  <a:solidFill>
                    <a:srgbClr val="000000"/>
                  </a:solidFill>
                </a:uFill>
                <a:latin typeface="メイリオ"/>
                <a:ea typeface="メイリオ"/>
                <a:cs typeface="メイリオ"/>
                <a:sym typeface="メイリオ"/>
              </a:defRPr>
            </a:lvl1pPr>
            <a:lvl2pPr marL="783590" marR="40639" indent="-285750" defTabSz="457200">
              <a:spcBef>
                <a:spcPts val="500"/>
              </a:spcBef>
              <a:buClr>
                <a:srgbClr val="000000"/>
              </a:buClr>
              <a:buFont typeface="Wingdings"/>
              <a:buChar char="‣"/>
              <a:defRPr sz="1800">
                <a:uFill>
                  <a:solidFill>
                    <a:srgbClr val="000000"/>
                  </a:solidFill>
                </a:uFill>
                <a:latin typeface="メイリオ"/>
                <a:ea typeface="メイリオ"/>
                <a:cs typeface="メイリオ"/>
                <a:sym typeface="メイリオ"/>
              </a:defRPr>
            </a:lvl2pPr>
            <a:lvl3pPr marL="1183639" marR="40639" indent="-228600" defTabSz="457200">
              <a:spcBef>
                <a:spcPts val="500"/>
              </a:spcBef>
              <a:buClr>
                <a:srgbClr val="000000"/>
              </a:buClr>
              <a:buFont typeface="Wingdings"/>
              <a:defRPr sz="2000">
                <a:uFill>
                  <a:solidFill>
                    <a:srgbClr val="000000"/>
                  </a:solidFill>
                </a:uFill>
                <a:latin typeface="メイリオ"/>
                <a:ea typeface="メイリオ"/>
                <a:cs typeface="メイリオ"/>
                <a:sym typeface="メイリオ"/>
              </a:defRPr>
            </a:lvl3pPr>
            <a:lvl4pPr marL="1640839" marR="40639" indent="-228600"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4pPr>
            <a:lvl5pPr marL="2098039" marR="40639" indent="-228600"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5pPr>
          </a:lstStyle>
          <a:p>
            <a:r>
              <a:t>本文レベル1</a:t>
            </a:r>
          </a:p>
          <a:p>
            <a:pPr lvl="1"/>
            <a:r>
              <a:t>本文レベル2</a:t>
            </a:r>
          </a:p>
          <a:p>
            <a:pPr lvl="2"/>
            <a:r>
              <a:t>本文レベル3</a:t>
            </a:r>
          </a:p>
          <a:p>
            <a:pPr lvl="3"/>
            <a:r>
              <a:t>本文レベル4</a:t>
            </a:r>
          </a:p>
          <a:p>
            <a:pPr lvl="4"/>
            <a:r>
              <a:t>本文レベル 5</a:t>
            </a:r>
          </a:p>
        </p:txBody>
      </p:sp>
      <p:sp>
        <p:nvSpPr>
          <p:cNvPr id="32" name="Shape 32"/>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77098431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マスター #3">
    <p:spTree>
      <p:nvGrpSpPr>
        <p:cNvPr id="1" name=""/>
        <p:cNvGrpSpPr/>
        <p:nvPr/>
      </p:nvGrpSpPr>
      <p:grpSpPr>
        <a:xfrm>
          <a:off x="0" y="0"/>
          <a:ext cx="0" cy="0"/>
          <a:chOff x="0" y="0"/>
          <a:chExt cx="0" cy="0"/>
        </a:xfrm>
      </p:grpSpPr>
      <p:sp>
        <p:nvSpPr>
          <p:cNvPr id="39" name="Shape 39"/>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40" name="Shape 40"/>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1" name="Shape 41"/>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80852817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タイトルとコンテンツ コピー">
    <p:spTree>
      <p:nvGrpSpPr>
        <p:cNvPr id="1" name=""/>
        <p:cNvGrpSpPr/>
        <p:nvPr/>
      </p:nvGrpSpPr>
      <p:grpSpPr>
        <a:xfrm>
          <a:off x="0" y="0"/>
          <a:ext cx="0" cy="0"/>
          <a:chOff x="0" y="0"/>
          <a:chExt cx="0" cy="0"/>
        </a:xfrm>
      </p:grpSpPr>
      <p:sp>
        <p:nvSpPr>
          <p:cNvPr id="48" name="Shape 48"/>
          <p:cNvSpPr>
            <a:spLocks noGrp="1"/>
          </p:cNvSpPr>
          <p:nvPr>
            <p:ph type="title"/>
          </p:nvPr>
        </p:nvSpPr>
        <p:spPr>
          <a:xfrm>
            <a:off x="-10325" y="-7949"/>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49" name="Shape 49"/>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005493"/>
                </a:solidFill>
                <a:uFill>
                  <a:solidFill>
                    <a:srgbClr val="005493"/>
                  </a:solidFill>
                </a:uFill>
              </a:defRPr>
            </a:lvl1pPr>
            <a:lvl2pPr marL="742950" indent="-285750" defTabSz="457200">
              <a:spcBef>
                <a:spcPts val="500"/>
              </a:spcBef>
              <a:buFont typeface="Wingdings"/>
              <a:buChar char=""/>
              <a:defRPr sz="2400">
                <a:solidFill>
                  <a:srgbClr val="005493"/>
                </a:solidFill>
                <a:uFill>
                  <a:solidFill>
                    <a:srgbClr val="005493"/>
                  </a:solidFill>
                </a:uFill>
              </a:defRPr>
            </a:lvl2pPr>
            <a:lvl3pPr marL="1143000" indent="-228600" defTabSz="457200">
              <a:spcBef>
                <a:spcPts val="500"/>
              </a:spcBef>
              <a:buFont typeface="Wingdings"/>
              <a:buChar char=""/>
              <a:defRPr sz="2400">
                <a:solidFill>
                  <a:srgbClr val="005493"/>
                </a:solidFill>
                <a:uFill>
                  <a:solidFill>
                    <a:srgbClr val="005493"/>
                  </a:solidFill>
                </a:uFill>
              </a:defRPr>
            </a:lvl3pPr>
            <a:lvl4pPr marL="1600200" indent="-228600" defTabSz="457200">
              <a:spcBef>
                <a:spcPts val="500"/>
              </a:spcBef>
              <a:buFont typeface="Wingdings"/>
              <a:buChar char=""/>
              <a:defRPr sz="2400">
                <a:solidFill>
                  <a:srgbClr val="005493"/>
                </a:solidFill>
                <a:uFill>
                  <a:solidFill>
                    <a:srgbClr val="005493"/>
                  </a:solidFill>
                </a:uFill>
              </a:defRPr>
            </a:lvl4pPr>
            <a:lvl5pPr marL="2057400" indent="-228600" defTabSz="457200">
              <a:spcBef>
                <a:spcPts val="500"/>
              </a:spcBef>
              <a:buFont typeface="Wingdings"/>
              <a:buChar char=""/>
              <a:defRPr sz="2400">
                <a:solidFill>
                  <a:srgbClr val="005493"/>
                </a:solidFill>
                <a:uFill>
                  <a:solidFill>
                    <a:srgbClr val="005493"/>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50" name="Shape 50"/>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31931757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タイトルとコンテンツ コピー 2">
    <p:spTree>
      <p:nvGrpSpPr>
        <p:cNvPr id="1" name=""/>
        <p:cNvGrpSpPr/>
        <p:nvPr/>
      </p:nvGrpSpPr>
      <p:grpSpPr>
        <a:xfrm>
          <a:off x="0" y="0"/>
          <a:ext cx="0" cy="0"/>
          <a:chOff x="0" y="0"/>
          <a:chExt cx="0" cy="0"/>
        </a:xfrm>
      </p:grpSpPr>
      <p:sp>
        <p:nvSpPr>
          <p:cNvPr id="57" name="Shape 57"/>
          <p:cNvSpPr>
            <a:spLocks noGrp="1"/>
          </p:cNvSpPr>
          <p:nvPr>
            <p:ph type="title"/>
          </p:nvPr>
        </p:nvSpPr>
        <p:spPr>
          <a:xfrm>
            <a:off x="-10325" y="-7949"/>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58" name="Shape 58"/>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005493"/>
                </a:solidFill>
                <a:uFill>
                  <a:solidFill>
                    <a:srgbClr val="005493"/>
                  </a:solidFill>
                </a:uFill>
              </a:defRPr>
            </a:lvl1pPr>
            <a:lvl2pPr marL="742950" indent="-285750" defTabSz="457200">
              <a:spcBef>
                <a:spcPts val="500"/>
              </a:spcBef>
              <a:buFont typeface="Wingdings"/>
              <a:buChar char=""/>
              <a:defRPr sz="2400">
                <a:solidFill>
                  <a:srgbClr val="005493"/>
                </a:solidFill>
                <a:uFill>
                  <a:solidFill>
                    <a:srgbClr val="005493"/>
                  </a:solidFill>
                </a:uFill>
              </a:defRPr>
            </a:lvl2pPr>
            <a:lvl3pPr marL="1143000" indent="-228600" defTabSz="457200">
              <a:spcBef>
                <a:spcPts val="500"/>
              </a:spcBef>
              <a:buFont typeface="Wingdings"/>
              <a:buChar char=""/>
              <a:defRPr sz="2400">
                <a:solidFill>
                  <a:srgbClr val="005493"/>
                </a:solidFill>
                <a:uFill>
                  <a:solidFill>
                    <a:srgbClr val="005493"/>
                  </a:solidFill>
                </a:uFill>
              </a:defRPr>
            </a:lvl3pPr>
            <a:lvl4pPr marL="1600200" indent="-228600" defTabSz="457200">
              <a:spcBef>
                <a:spcPts val="500"/>
              </a:spcBef>
              <a:buFont typeface="Wingdings"/>
              <a:buChar char=""/>
              <a:defRPr sz="2400">
                <a:solidFill>
                  <a:srgbClr val="005493"/>
                </a:solidFill>
                <a:uFill>
                  <a:solidFill>
                    <a:srgbClr val="005493"/>
                  </a:solidFill>
                </a:uFill>
              </a:defRPr>
            </a:lvl4pPr>
            <a:lvl5pPr marL="2057400" indent="-228600" defTabSz="457200">
              <a:spcBef>
                <a:spcPts val="500"/>
              </a:spcBef>
              <a:buFont typeface="Wingdings"/>
              <a:buChar char=""/>
              <a:defRPr sz="2400">
                <a:solidFill>
                  <a:srgbClr val="005493"/>
                </a:solidFill>
                <a:uFill>
                  <a:solidFill>
                    <a:srgbClr val="005493"/>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59" name="Shape 59"/>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333065264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タイトルとコンテンツ コピー 8">
    <p:spTree>
      <p:nvGrpSpPr>
        <p:cNvPr id="1" name=""/>
        <p:cNvGrpSpPr/>
        <p:nvPr/>
      </p:nvGrpSpPr>
      <p:grpSpPr>
        <a:xfrm>
          <a:off x="0" y="0"/>
          <a:ext cx="0" cy="0"/>
          <a:chOff x="0" y="0"/>
          <a:chExt cx="0" cy="0"/>
        </a:xfrm>
      </p:grpSpPr>
      <p:sp>
        <p:nvSpPr>
          <p:cNvPr id="66" name="Shape 66"/>
          <p:cNvSpPr>
            <a:spLocks noGrp="1"/>
          </p:cNvSpPr>
          <p:nvPr>
            <p:ph type="title"/>
          </p:nvPr>
        </p:nvSpPr>
        <p:spPr>
          <a:xfrm>
            <a:off x="-10325" y="-7949"/>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67" name="Shape 67"/>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005493"/>
                </a:solidFill>
                <a:uFill>
                  <a:solidFill>
                    <a:srgbClr val="005493"/>
                  </a:solidFill>
                </a:uFill>
              </a:defRPr>
            </a:lvl1pPr>
            <a:lvl2pPr marL="742950" indent="-285750" defTabSz="457200">
              <a:spcBef>
                <a:spcPts val="500"/>
              </a:spcBef>
              <a:buFont typeface="Wingdings"/>
              <a:buChar char=""/>
              <a:defRPr sz="2400">
                <a:solidFill>
                  <a:srgbClr val="005493"/>
                </a:solidFill>
                <a:uFill>
                  <a:solidFill>
                    <a:srgbClr val="005493"/>
                  </a:solidFill>
                </a:uFill>
              </a:defRPr>
            </a:lvl2pPr>
            <a:lvl3pPr marL="1143000" indent="-228600" defTabSz="457200">
              <a:spcBef>
                <a:spcPts val="500"/>
              </a:spcBef>
              <a:buFont typeface="Wingdings"/>
              <a:buChar char=""/>
              <a:defRPr sz="2400">
                <a:solidFill>
                  <a:srgbClr val="005493"/>
                </a:solidFill>
                <a:uFill>
                  <a:solidFill>
                    <a:srgbClr val="005493"/>
                  </a:solidFill>
                </a:uFill>
              </a:defRPr>
            </a:lvl3pPr>
            <a:lvl4pPr marL="1600200" indent="-228600" defTabSz="457200">
              <a:spcBef>
                <a:spcPts val="500"/>
              </a:spcBef>
              <a:buFont typeface="Wingdings"/>
              <a:buChar char=""/>
              <a:defRPr sz="2400">
                <a:solidFill>
                  <a:srgbClr val="005493"/>
                </a:solidFill>
                <a:uFill>
                  <a:solidFill>
                    <a:srgbClr val="005493"/>
                  </a:solidFill>
                </a:uFill>
              </a:defRPr>
            </a:lvl4pPr>
            <a:lvl5pPr marL="2057400" indent="-228600" defTabSz="457200">
              <a:spcBef>
                <a:spcPts val="500"/>
              </a:spcBef>
              <a:buFont typeface="Wingdings"/>
              <a:buChar char=""/>
              <a:defRPr sz="2400">
                <a:solidFill>
                  <a:srgbClr val="005493"/>
                </a:solidFill>
                <a:uFill>
                  <a:solidFill>
                    <a:srgbClr val="005493"/>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68" name="Shape 68"/>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32592307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ホワイト コピー">
    <p:spTree>
      <p:nvGrpSpPr>
        <p:cNvPr id="1" name=""/>
        <p:cNvGrpSpPr/>
        <p:nvPr/>
      </p:nvGrpSpPr>
      <p:grpSpPr>
        <a:xfrm>
          <a:off x="0" y="0"/>
          <a:ext cx="0" cy="0"/>
          <a:chOff x="0" y="0"/>
          <a:chExt cx="0" cy="0"/>
        </a:xfrm>
      </p:grpSpPr>
      <p:sp>
        <p:nvSpPr>
          <p:cNvPr id="75" name="Shape 75"/>
          <p:cNvSpPr>
            <a:spLocks noGrp="1"/>
          </p:cNvSpPr>
          <p:nvPr>
            <p:ph type="title"/>
          </p:nvPr>
        </p:nvSpPr>
        <p:spPr>
          <a:xfrm>
            <a:off x="-11113" y="-20638"/>
            <a:ext cx="9144001" cy="676276"/>
          </a:xfrm>
          <a:prstGeom prst="rect">
            <a:avLst/>
          </a:prstGeom>
          <a:gradFill>
            <a:gsLst>
              <a:gs pos="0">
                <a:srgbClr val="9EC2E9"/>
              </a:gs>
              <a:gs pos="100000">
                <a:srgbClr val="005493"/>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76" name="Shape 76"/>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77" name="Shape 77"/>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41892912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タイトルとコンテンツ コピー 1">
    <p:spTree>
      <p:nvGrpSpPr>
        <p:cNvPr id="1" name=""/>
        <p:cNvGrpSpPr/>
        <p:nvPr/>
      </p:nvGrpSpPr>
      <p:grpSpPr>
        <a:xfrm>
          <a:off x="0" y="0"/>
          <a:ext cx="0" cy="0"/>
          <a:chOff x="0" y="0"/>
          <a:chExt cx="0" cy="0"/>
        </a:xfrm>
      </p:grpSpPr>
      <p:sp>
        <p:nvSpPr>
          <p:cNvPr id="84" name="Shape 84"/>
          <p:cNvSpPr>
            <a:spLocks noGrp="1"/>
          </p:cNvSpPr>
          <p:nvPr>
            <p:ph type="title"/>
          </p:nvPr>
        </p:nvSpPr>
        <p:spPr>
          <a:xfrm>
            <a:off x="-10325" y="17451"/>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85" name="Shape 85"/>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005493"/>
                </a:solidFill>
                <a:uFill>
                  <a:solidFill>
                    <a:srgbClr val="005493"/>
                  </a:solidFill>
                </a:uFill>
              </a:defRPr>
            </a:lvl1pPr>
            <a:lvl2pPr marL="742950" indent="-285750" defTabSz="457200">
              <a:spcBef>
                <a:spcPts val="500"/>
              </a:spcBef>
              <a:buFont typeface="Wingdings"/>
              <a:buChar char=""/>
              <a:defRPr sz="2400">
                <a:solidFill>
                  <a:srgbClr val="005493"/>
                </a:solidFill>
                <a:uFill>
                  <a:solidFill>
                    <a:srgbClr val="005493"/>
                  </a:solidFill>
                </a:uFill>
              </a:defRPr>
            </a:lvl2pPr>
            <a:lvl3pPr marL="1143000" indent="-228600" defTabSz="457200">
              <a:spcBef>
                <a:spcPts val="500"/>
              </a:spcBef>
              <a:buFont typeface="Wingdings"/>
              <a:buChar char=""/>
              <a:defRPr sz="2400">
                <a:solidFill>
                  <a:srgbClr val="005493"/>
                </a:solidFill>
                <a:uFill>
                  <a:solidFill>
                    <a:srgbClr val="005493"/>
                  </a:solidFill>
                </a:uFill>
              </a:defRPr>
            </a:lvl3pPr>
            <a:lvl4pPr marL="1600200" indent="-228600" defTabSz="457200">
              <a:spcBef>
                <a:spcPts val="500"/>
              </a:spcBef>
              <a:buFont typeface="Wingdings"/>
              <a:buChar char=""/>
              <a:defRPr sz="2400">
                <a:solidFill>
                  <a:srgbClr val="005493"/>
                </a:solidFill>
                <a:uFill>
                  <a:solidFill>
                    <a:srgbClr val="005493"/>
                  </a:solidFill>
                </a:uFill>
              </a:defRPr>
            </a:lvl4pPr>
            <a:lvl5pPr marL="2057400" indent="-228600" defTabSz="457200">
              <a:spcBef>
                <a:spcPts val="500"/>
              </a:spcBef>
              <a:buFont typeface="Wingdings"/>
              <a:buChar char=""/>
              <a:defRPr sz="2400">
                <a:solidFill>
                  <a:srgbClr val="005493"/>
                </a:solidFill>
                <a:uFill>
                  <a:solidFill>
                    <a:srgbClr val="005493"/>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86" name="Shape 86"/>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116398069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ホワイト コピー 1">
    <p:spTree>
      <p:nvGrpSpPr>
        <p:cNvPr id="1" name=""/>
        <p:cNvGrpSpPr/>
        <p:nvPr/>
      </p:nvGrpSpPr>
      <p:grpSpPr>
        <a:xfrm>
          <a:off x="0" y="0"/>
          <a:ext cx="0" cy="0"/>
          <a:chOff x="0" y="0"/>
          <a:chExt cx="0" cy="0"/>
        </a:xfrm>
      </p:grpSpPr>
      <p:sp>
        <p:nvSpPr>
          <p:cNvPr id="93" name="Shape 93"/>
          <p:cNvSpPr>
            <a:spLocks noGrp="1"/>
          </p:cNvSpPr>
          <p:nvPr>
            <p:ph type="title"/>
          </p:nvPr>
        </p:nvSpPr>
        <p:spPr>
          <a:xfrm>
            <a:off x="-11113" y="-20638"/>
            <a:ext cx="9144001" cy="676276"/>
          </a:xfrm>
          <a:prstGeom prst="rect">
            <a:avLst/>
          </a:prstGeom>
          <a:gradFill>
            <a:gsLst>
              <a:gs pos="0">
                <a:srgbClr val="9EC2E9"/>
              </a:gs>
              <a:gs pos="100000">
                <a:srgbClr val="005493"/>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94" name="Shape 94"/>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95" name="Shape 95"/>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8335647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ホワイト コピー 2">
    <p:spTree>
      <p:nvGrpSpPr>
        <p:cNvPr id="1" name=""/>
        <p:cNvGrpSpPr/>
        <p:nvPr/>
      </p:nvGrpSpPr>
      <p:grpSpPr>
        <a:xfrm>
          <a:off x="0" y="0"/>
          <a:ext cx="0" cy="0"/>
          <a:chOff x="0" y="0"/>
          <a:chExt cx="0" cy="0"/>
        </a:xfrm>
      </p:grpSpPr>
      <p:sp>
        <p:nvSpPr>
          <p:cNvPr id="102" name="Shape 102"/>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03" name="Shape 103"/>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04" name="Shape 104"/>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146606228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ホワイト コピー 7">
    <p:spTree>
      <p:nvGrpSpPr>
        <p:cNvPr id="1" name=""/>
        <p:cNvGrpSpPr/>
        <p:nvPr/>
      </p:nvGrpSpPr>
      <p:grpSpPr>
        <a:xfrm>
          <a:off x="0" y="0"/>
          <a:ext cx="0" cy="0"/>
          <a:chOff x="0" y="0"/>
          <a:chExt cx="0" cy="0"/>
        </a:xfrm>
      </p:grpSpPr>
      <p:sp>
        <p:nvSpPr>
          <p:cNvPr id="111" name="Shape 111"/>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12" name="Shape 112"/>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13" name="Shape 113"/>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7879494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20" name="Shape 20"/>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ln>
            <a:miter lim="400000"/>
          </a:ln>
          <a:effectLst>
            <a:outerShdw blurRad="50800" dist="38100" dir="2700000" rotWithShape="0">
              <a:srgbClr val="929292">
                <a:alpha val="42999"/>
              </a:srgbClr>
            </a:outerShdw>
          </a:effectLst>
        </p:spPr>
        <p:txBody>
          <a:bodyPr lIns="50800" tIns="50800" rIns="50800" bIns="50800" anchor="ctr"/>
          <a:lstStyle>
            <a:lvl1pPr marL="40639" marR="40639" defTabSz="457200">
              <a:defRPr sz="3000">
                <a:solidFill>
                  <a:srgbClr val="FFFFFF"/>
                </a:solidFill>
                <a:uFill>
                  <a:solidFill>
                    <a:srgbClr val="FFFFFF"/>
                  </a:solidFill>
                </a:uFill>
                <a:latin typeface="メイリオ"/>
                <a:ea typeface="メイリオ"/>
                <a:cs typeface="メイリオ"/>
                <a:sym typeface="メイリオ"/>
              </a:defRPr>
            </a:lvl1pPr>
          </a:lstStyle>
          <a:p>
            <a:r>
              <a:t>タイトルテキスト</a:t>
            </a:r>
          </a:p>
        </p:txBody>
      </p:sp>
      <p:sp>
        <p:nvSpPr>
          <p:cNvPr id="21" name="Shape 21"/>
          <p:cNvSpPr>
            <a:spLocks noGrp="1"/>
          </p:cNvSpPr>
          <p:nvPr>
            <p:ph type="body" idx="1"/>
          </p:nvPr>
        </p:nvSpPr>
        <p:spPr>
          <a:xfrm>
            <a:off x="234950" y="815975"/>
            <a:ext cx="8674100" cy="3612290"/>
          </a:xfrm>
          <a:prstGeom prst="rect">
            <a:avLst/>
          </a:prstGeom>
          <a:ln>
            <a:miter lim="400000"/>
          </a:ln>
        </p:spPr>
        <p:txBody>
          <a:bodyPr lIns="50800" tIns="50800" rIns="50800" bIns="50800"/>
          <a:lstStyle>
            <a:lvl1pPr marL="383540" marR="40639" defTabSz="457200">
              <a:spcBef>
                <a:spcPts val="500"/>
              </a:spcBef>
              <a:buSzPct val="100000"/>
              <a:buChar char=""/>
              <a:defRPr sz="2400">
                <a:latin typeface="メイリオ"/>
                <a:ea typeface="メイリオ"/>
                <a:cs typeface="メイリオ"/>
                <a:sym typeface="メイリオ"/>
              </a:defRPr>
            </a:lvl1pPr>
            <a:lvl2pPr marL="783590" marR="40639" defTabSz="457200">
              <a:spcBef>
                <a:spcPts val="500"/>
              </a:spcBef>
              <a:buSzPct val="100000"/>
              <a:buChar char="‣"/>
              <a:defRPr sz="2400">
                <a:latin typeface="メイリオ"/>
                <a:ea typeface="メイリオ"/>
                <a:cs typeface="メイリオ"/>
                <a:sym typeface="メイリオ"/>
              </a:defRPr>
            </a:lvl2pPr>
            <a:lvl3pPr marL="1183639" marR="40639" defTabSz="457200">
              <a:spcBef>
                <a:spcPts val="500"/>
              </a:spcBef>
              <a:buSzPct val="100000"/>
              <a:buChar char="•"/>
              <a:defRPr sz="2000">
                <a:latin typeface="メイリオ"/>
                <a:ea typeface="メイリオ"/>
                <a:cs typeface="メイリオ"/>
                <a:sym typeface="メイリオ"/>
              </a:defRPr>
            </a:lvl3pPr>
            <a:lvl4pPr marL="1640839" marR="40639" defTabSz="457200">
              <a:buSzPct val="100000"/>
              <a:defRPr sz="2400">
                <a:latin typeface="メイリオ"/>
                <a:ea typeface="メイリオ"/>
                <a:cs typeface="メイリオ"/>
                <a:sym typeface="メイリオ"/>
              </a:defRPr>
            </a:lvl4pPr>
            <a:lvl5pPr marL="2098039" marR="40639" defTabSz="457200">
              <a:buSzPct val="100000"/>
              <a:buFont typeface="Wingdings"/>
              <a:buChar char=""/>
              <a:defRPr sz="2400">
                <a:latin typeface="メイリオ"/>
                <a:ea typeface="メイリオ"/>
                <a:cs typeface="メイリオ"/>
                <a:sym typeface="メイリオ"/>
              </a:defRPr>
            </a:lvl5pPr>
          </a:lstStyle>
          <a:p>
            <a:r>
              <a:t>本文レベル1</a:t>
            </a:r>
          </a:p>
          <a:p>
            <a:pPr lvl="1"/>
            <a:r>
              <a:t>本文レベル2</a:t>
            </a:r>
          </a:p>
          <a:p>
            <a:pPr lvl="2"/>
            <a:r>
              <a:t>本文レベル3</a:t>
            </a:r>
          </a:p>
          <a:p>
            <a:pPr lvl="3"/>
            <a:r>
              <a:t>本文レベル4</a:t>
            </a:r>
          </a:p>
          <a:p>
            <a:pPr lvl="4"/>
            <a:r>
              <a:t>本文レベル 5</a:t>
            </a:r>
          </a:p>
        </p:txBody>
      </p:sp>
      <p:sp>
        <p:nvSpPr>
          <p:cNvPr id="22" name="Shape 22"/>
          <p:cNvSpPr>
            <a:spLocks noGrp="1"/>
          </p:cNvSpPr>
          <p:nvPr>
            <p:ph type="sldNum" sz="quarter" idx="2"/>
          </p:nvPr>
        </p:nvSpPr>
        <p:spPr>
          <a:xfrm>
            <a:off x="8740526" y="6535737"/>
            <a:ext cx="268785" cy="279401"/>
          </a:xfrm>
          <a:prstGeom prst="rect">
            <a:avLst/>
          </a:prstGeom>
          <a:ln w="12700">
            <a:miter lim="400000"/>
          </a:ln>
        </p:spPr>
        <p:txBody>
          <a:bodyPr lIns="50800" tIns="50800" rIns="50800" bIns="50800" anchor="ctr"/>
          <a:lstStyle>
            <a:lvl1pPr algn="ctr" defTabSz="584200">
              <a:defRPr sz="1200">
                <a:solidFill>
                  <a:srgbClr val="000000"/>
                </a:solidFill>
                <a:uFill>
                  <a:solidFill>
                    <a:srgbClr val="000000"/>
                  </a:solidFill>
                </a:uFill>
                <a:latin typeface="+mn-lt"/>
                <a:ea typeface="+mn-ea"/>
                <a:cs typeface="+mn-cs"/>
                <a:sym typeface="Calibri"/>
              </a:defRPr>
            </a:lvl1p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ホワイト コピー 4">
    <p:spTree>
      <p:nvGrpSpPr>
        <p:cNvPr id="1" name=""/>
        <p:cNvGrpSpPr/>
        <p:nvPr/>
      </p:nvGrpSpPr>
      <p:grpSpPr>
        <a:xfrm>
          <a:off x="0" y="0"/>
          <a:ext cx="0" cy="0"/>
          <a:chOff x="0" y="0"/>
          <a:chExt cx="0" cy="0"/>
        </a:xfrm>
      </p:grpSpPr>
      <p:sp>
        <p:nvSpPr>
          <p:cNvPr id="120" name="Shape 120"/>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21" name="Shape 121"/>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22" name="Shape 122"/>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29283609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ホワイト コピー 8">
    <p:spTree>
      <p:nvGrpSpPr>
        <p:cNvPr id="1" name=""/>
        <p:cNvGrpSpPr/>
        <p:nvPr/>
      </p:nvGrpSpPr>
      <p:grpSpPr>
        <a:xfrm>
          <a:off x="0" y="0"/>
          <a:ext cx="0" cy="0"/>
          <a:chOff x="0" y="0"/>
          <a:chExt cx="0" cy="0"/>
        </a:xfrm>
      </p:grpSpPr>
      <p:sp>
        <p:nvSpPr>
          <p:cNvPr id="129" name="Shape 129"/>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30" name="Shape 130"/>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31" name="Shape 131"/>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4603083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ホワイト コピー 9">
    <p:spTree>
      <p:nvGrpSpPr>
        <p:cNvPr id="1" name=""/>
        <p:cNvGrpSpPr/>
        <p:nvPr/>
      </p:nvGrpSpPr>
      <p:grpSpPr>
        <a:xfrm>
          <a:off x="0" y="0"/>
          <a:ext cx="0" cy="0"/>
          <a:chOff x="0" y="0"/>
          <a:chExt cx="0" cy="0"/>
        </a:xfrm>
      </p:grpSpPr>
      <p:sp>
        <p:nvSpPr>
          <p:cNvPr id="138" name="Shape 138"/>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39" name="Shape 139"/>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40" name="Shape 140"/>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89654862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ホワイト コピー 3">
    <p:spTree>
      <p:nvGrpSpPr>
        <p:cNvPr id="1" name=""/>
        <p:cNvGrpSpPr/>
        <p:nvPr/>
      </p:nvGrpSpPr>
      <p:grpSpPr>
        <a:xfrm>
          <a:off x="0" y="0"/>
          <a:ext cx="0" cy="0"/>
          <a:chOff x="0" y="0"/>
          <a:chExt cx="0" cy="0"/>
        </a:xfrm>
      </p:grpSpPr>
      <p:sp>
        <p:nvSpPr>
          <p:cNvPr id="147" name="Shape 147"/>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48" name="Shape 148"/>
          <p:cNvSpPr>
            <a:spLocks noGrp="1"/>
          </p:cNvSpPr>
          <p:nvPr>
            <p:ph type="body" idx="1"/>
          </p:nvPr>
        </p:nvSpPr>
        <p:spPr>
          <a:xfrm>
            <a:off x="234950" y="815975"/>
            <a:ext cx="8674100" cy="3492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Font typeface="Lucida Grande"/>
              <a:buChar char="-"/>
              <a:defRPr sz="2200">
                <a:uFill>
                  <a:solidFill>
                    <a:srgbClr val="000000"/>
                  </a:solidFill>
                </a:uFill>
              </a:defRPr>
            </a:lvl2pPr>
            <a:lvl3pPr marL="0" marR="40639" indent="0" defTabSz="457200">
              <a:spcBef>
                <a:spcPts val="500"/>
              </a:spcBef>
              <a:buSzTx/>
              <a:buFont typeface="Wingdings"/>
              <a:buNone/>
              <a:defRPr sz="20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49" name="Shape 149"/>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18376000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ホワイト コピー 5">
    <p:spTree>
      <p:nvGrpSpPr>
        <p:cNvPr id="1" name=""/>
        <p:cNvGrpSpPr/>
        <p:nvPr/>
      </p:nvGrpSpPr>
      <p:grpSpPr>
        <a:xfrm>
          <a:off x="0" y="0"/>
          <a:ext cx="0" cy="0"/>
          <a:chOff x="0" y="0"/>
          <a:chExt cx="0" cy="0"/>
        </a:xfrm>
      </p:grpSpPr>
      <p:sp>
        <p:nvSpPr>
          <p:cNvPr id="156" name="Shape 156"/>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57" name="Shape 157"/>
          <p:cNvSpPr>
            <a:spLocks noGrp="1"/>
          </p:cNvSpPr>
          <p:nvPr>
            <p:ph type="body" idx="1"/>
          </p:nvPr>
        </p:nvSpPr>
        <p:spPr>
          <a:xfrm>
            <a:off x="234950" y="815975"/>
            <a:ext cx="8674100" cy="3492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Font typeface="Lucida Grande"/>
              <a:buChar char="-"/>
              <a:defRPr sz="2200">
                <a:uFill>
                  <a:solidFill>
                    <a:srgbClr val="000000"/>
                  </a:solidFill>
                </a:uFill>
              </a:defRPr>
            </a:lvl2pPr>
            <a:lvl3pPr marL="0" marR="40639" indent="0" defTabSz="457200">
              <a:spcBef>
                <a:spcPts val="500"/>
              </a:spcBef>
              <a:buSzTx/>
              <a:buFont typeface="Wingdings"/>
              <a:buNone/>
              <a:defRPr sz="20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58" name="Shape 158"/>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19128741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ホワイト コピー 15">
    <p:spTree>
      <p:nvGrpSpPr>
        <p:cNvPr id="1" name=""/>
        <p:cNvGrpSpPr/>
        <p:nvPr/>
      </p:nvGrpSpPr>
      <p:grpSpPr>
        <a:xfrm>
          <a:off x="0" y="0"/>
          <a:ext cx="0" cy="0"/>
          <a:chOff x="0" y="0"/>
          <a:chExt cx="0" cy="0"/>
        </a:xfrm>
      </p:grpSpPr>
      <p:sp>
        <p:nvSpPr>
          <p:cNvPr id="165" name="Shape 165"/>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66" name="Shape 166"/>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67" name="Shape 167"/>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42745359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ホワイト コピー 6">
    <p:spTree>
      <p:nvGrpSpPr>
        <p:cNvPr id="1" name=""/>
        <p:cNvGrpSpPr/>
        <p:nvPr/>
      </p:nvGrpSpPr>
      <p:grpSpPr>
        <a:xfrm>
          <a:off x="0" y="0"/>
          <a:ext cx="0" cy="0"/>
          <a:chOff x="0" y="0"/>
          <a:chExt cx="0" cy="0"/>
        </a:xfrm>
      </p:grpSpPr>
      <p:sp>
        <p:nvSpPr>
          <p:cNvPr id="174" name="Shape 174"/>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75" name="Shape 175"/>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76" name="Shape 176"/>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58792734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タイトルとコンテンツ コピー 3">
    <p:spTree>
      <p:nvGrpSpPr>
        <p:cNvPr id="1" name=""/>
        <p:cNvGrpSpPr/>
        <p:nvPr/>
      </p:nvGrpSpPr>
      <p:grpSpPr>
        <a:xfrm>
          <a:off x="0" y="0"/>
          <a:ext cx="0" cy="0"/>
          <a:chOff x="0" y="0"/>
          <a:chExt cx="0" cy="0"/>
        </a:xfrm>
      </p:grpSpPr>
      <p:sp>
        <p:nvSpPr>
          <p:cNvPr id="183" name="Shape 183"/>
          <p:cNvSpPr>
            <a:spLocks noGrp="1"/>
          </p:cNvSpPr>
          <p:nvPr>
            <p:ph type="title"/>
          </p:nvPr>
        </p:nvSpPr>
        <p:spPr>
          <a:xfrm>
            <a:off x="-10325" y="-7949"/>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184" name="Shape 184"/>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424242"/>
                </a:solidFill>
                <a:uFill>
                  <a:solidFill>
                    <a:srgbClr val="424242"/>
                  </a:solidFill>
                </a:uFill>
              </a:defRPr>
            </a:lvl1pPr>
            <a:lvl2pPr marL="742950" indent="-285750" defTabSz="457200">
              <a:spcBef>
                <a:spcPts val="500"/>
              </a:spcBef>
              <a:buFont typeface="Wingdings"/>
              <a:buChar char=""/>
              <a:defRPr sz="2400">
                <a:solidFill>
                  <a:srgbClr val="424242"/>
                </a:solidFill>
                <a:uFill>
                  <a:solidFill>
                    <a:srgbClr val="424242"/>
                  </a:solidFill>
                </a:uFill>
              </a:defRPr>
            </a:lvl2pPr>
            <a:lvl3pPr marL="1143000" indent="-228600" defTabSz="457200">
              <a:spcBef>
                <a:spcPts val="500"/>
              </a:spcBef>
              <a:buFont typeface="Wingdings"/>
              <a:buChar char=""/>
              <a:defRPr sz="2400">
                <a:solidFill>
                  <a:srgbClr val="424242"/>
                </a:solidFill>
                <a:uFill>
                  <a:solidFill>
                    <a:srgbClr val="424242"/>
                  </a:solidFill>
                </a:uFill>
              </a:defRPr>
            </a:lvl3pPr>
            <a:lvl4pPr marL="1600200" indent="-228600" defTabSz="457200">
              <a:spcBef>
                <a:spcPts val="500"/>
              </a:spcBef>
              <a:buFont typeface="Wingdings"/>
              <a:buChar char=""/>
              <a:defRPr sz="2400">
                <a:solidFill>
                  <a:srgbClr val="424242"/>
                </a:solidFill>
                <a:uFill>
                  <a:solidFill>
                    <a:srgbClr val="424242"/>
                  </a:solidFill>
                </a:uFill>
              </a:defRPr>
            </a:lvl4pPr>
            <a:lvl5pPr marL="2057400" indent="-228600" defTabSz="457200">
              <a:spcBef>
                <a:spcPts val="500"/>
              </a:spcBef>
              <a:buFont typeface="Wingdings"/>
              <a:buChar char=""/>
              <a:defRPr sz="2400">
                <a:solidFill>
                  <a:srgbClr val="424242"/>
                </a:solidFill>
                <a:uFill>
                  <a:solidFill>
                    <a:srgbClr val="424242"/>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85" name="Shape 185"/>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34364148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ホワイト コピー 10">
    <p:spTree>
      <p:nvGrpSpPr>
        <p:cNvPr id="1" name=""/>
        <p:cNvGrpSpPr/>
        <p:nvPr/>
      </p:nvGrpSpPr>
      <p:grpSpPr>
        <a:xfrm>
          <a:off x="0" y="0"/>
          <a:ext cx="0" cy="0"/>
          <a:chOff x="0" y="0"/>
          <a:chExt cx="0" cy="0"/>
        </a:xfrm>
      </p:grpSpPr>
      <p:sp>
        <p:nvSpPr>
          <p:cNvPr id="192" name="Shape 192"/>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193" name="Shape 193"/>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194" name="Shape 194"/>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23564899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ホワイト コピー 11">
    <p:spTree>
      <p:nvGrpSpPr>
        <p:cNvPr id="1" name=""/>
        <p:cNvGrpSpPr/>
        <p:nvPr/>
      </p:nvGrpSpPr>
      <p:grpSpPr>
        <a:xfrm>
          <a:off x="0" y="0"/>
          <a:ext cx="0" cy="0"/>
          <a:chOff x="0" y="0"/>
          <a:chExt cx="0" cy="0"/>
        </a:xfrm>
      </p:grpSpPr>
      <p:sp>
        <p:nvSpPr>
          <p:cNvPr id="201" name="Shape 201"/>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02" name="Shape 202"/>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03" name="Shape 203"/>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40500505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17475"/>
            <a:ext cx="2411412"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age 8" descr="geogl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36513"/>
            <a:ext cx="1979612"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51275" y="3862388"/>
            <a:ext cx="5329238"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164388" y="476250"/>
            <a:ext cx="1827212" cy="78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17090" name="Rectangle 2"/>
          <p:cNvSpPr>
            <a:spLocks noGrp="1" noChangeArrowheads="1"/>
          </p:cNvSpPr>
          <p:nvPr>
            <p:ph type="ctrTitle"/>
          </p:nvPr>
        </p:nvSpPr>
        <p:spPr>
          <a:xfrm>
            <a:off x="685800" y="2130425"/>
            <a:ext cx="7772400" cy="1470025"/>
          </a:xfrm>
        </p:spPr>
        <p:txBody>
          <a:bodyPr/>
          <a:lstStyle>
            <a:lvl1pPr>
              <a:defRPr smtClean="0"/>
            </a:lvl1pPr>
          </a:lstStyle>
          <a:p>
            <a:r>
              <a:rPr lang="en-US"/>
              <a:t>Click to edit Master title style</a:t>
            </a:r>
          </a:p>
        </p:txBody>
      </p:sp>
      <p:sp>
        <p:nvSpPr>
          <p:cNvPr id="217091"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en-US"/>
              <a:t>Click to edit Master subtitle style</a:t>
            </a:r>
          </a:p>
        </p:txBody>
      </p:sp>
      <p:sp>
        <p:nvSpPr>
          <p:cNvPr id="8" name="Rectangle 5"/>
          <p:cNvSpPr>
            <a:spLocks noGrp="1" noChangeArrowheads="1"/>
          </p:cNvSpPr>
          <p:nvPr>
            <p:ph type="ftr" sz="quarter" idx="10"/>
          </p:nvPr>
        </p:nvSpPr>
        <p:spPr/>
        <p:txBody>
          <a:bodyPr/>
          <a:lstStyle>
            <a:lvl1pPr>
              <a:defRPr/>
            </a:lvl1pPr>
          </a:lstStyle>
          <a:p>
            <a:pPr>
              <a:defRPr/>
            </a:pPr>
            <a:endParaRPr lang="en-US" altLang="en-US" dirty="0">
              <a:solidFill>
                <a:srgbClr val="000000"/>
              </a:solidFill>
            </a:endParaRPr>
          </a:p>
        </p:txBody>
      </p:sp>
      <p:sp>
        <p:nvSpPr>
          <p:cNvPr id="9" name="Rectangle 6"/>
          <p:cNvSpPr>
            <a:spLocks noGrp="1" noChangeArrowheads="1"/>
          </p:cNvSpPr>
          <p:nvPr>
            <p:ph type="sldNum" sz="quarter" idx="11"/>
          </p:nvPr>
        </p:nvSpPr>
        <p:spPr>
          <a:xfrm>
            <a:off x="6553200" y="6245225"/>
            <a:ext cx="2133600" cy="476250"/>
          </a:xfrm>
        </p:spPr>
        <p:txBody>
          <a:bodyPr/>
          <a:lstStyle>
            <a:lvl1pPr>
              <a:defRPr/>
            </a:lvl1pPr>
          </a:lstStyle>
          <a:p>
            <a:pPr>
              <a:defRPr/>
            </a:pPr>
            <a:fld id="{DEB4C525-AAC8-4067-B5AE-4883AD8E4163}" type="slidenum">
              <a:rPr lang="en-US" altLang="en-US">
                <a:solidFill>
                  <a:srgbClr val="000000"/>
                </a:solidFill>
              </a:rPr>
              <a:pPr>
                <a:defRPr/>
              </a:pPr>
              <a:t>‹#›</a:t>
            </a:fld>
            <a:r>
              <a:rPr lang="en-US" altLang="en-US" dirty="0">
                <a:solidFill>
                  <a:srgbClr val="000000"/>
                </a:solidFill>
              </a:rPr>
              <a:t> / 10</a:t>
            </a:r>
          </a:p>
        </p:txBody>
      </p:sp>
    </p:spTree>
    <p:extLst>
      <p:ext uri="{BB962C8B-B14F-4D97-AF65-F5344CB8AC3E}">
        <p14:creationId xmlns:p14="http://schemas.microsoft.com/office/powerpoint/2010/main" val="13196981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ホワイト コピー 12">
    <p:spTree>
      <p:nvGrpSpPr>
        <p:cNvPr id="1" name=""/>
        <p:cNvGrpSpPr/>
        <p:nvPr/>
      </p:nvGrpSpPr>
      <p:grpSpPr>
        <a:xfrm>
          <a:off x="0" y="0"/>
          <a:ext cx="0" cy="0"/>
          <a:chOff x="0" y="0"/>
          <a:chExt cx="0" cy="0"/>
        </a:xfrm>
      </p:grpSpPr>
      <p:sp>
        <p:nvSpPr>
          <p:cNvPr id="210" name="Shape 210"/>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11" name="Shape 211"/>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12" name="Shape 212"/>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31360611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ホワイト コピー 13">
    <p:spTree>
      <p:nvGrpSpPr>
        <p:cNvPr id="1" name=""/>
        <p:cNvGrpSpPr/>
        <p:nvPr/>
      </p:nvGrpSpPr>
      <p:grpSpPr>
        <a:xfrm>
          <a:off x="0" y="0"/>
          <a:ext cx="0" cy="0"/>
          <a:chOff x="0" y="0"/>
          <a:chExt cx="0" cy="0"/>
        </a:xfrm>
      </p:grpSpPr>
      <p:sp>
        <p:nvSpPr>
          <p:cNvPr id="219" name="Shape 219"/>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20" name="Shape 220"/>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21" name="Shape 221"/>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187149589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ホワイト コピー 14">
    <p:spTree>
      <p:nvGrpSpPr>
        <p:cNvPr id="1" name=""/>
        <p:cNvGrpSpPr/>
        <p:nvPr/>
      </p:nvGrpSpPr>
      <p:grpSpPr>
        <a:xfrm>
          <a:off x="0" y="0"/>
          <a:ext cx="0" cy="0"/>
          <a:chOff x="0" y="0"/>
          <a:chExt cx="0" cy="0"/>
        </a:xfrm>
      </p:grpSpPr>
      <p:sp>
        <p:nvSpPr>
          <p:cNvPr id="228" name="Shape 228"/>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29" name="Shape 229"/>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30" name="Shape 230"/>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44592211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ホワイト コピー 16">
    <p:spTree>
      <p:nvGrpSpPr>
        <p:cNvPr id="1" name=""/>
        <p:cNvGrpSpPr/>
        <p:nvPr/>
      </p:nvGrpSpPr>
      <p:grpSpPr>
        <a:xfrm>
          <a:off x="0" y="0"/>
          <a:ext cx="0" cy="0"/>
          <a:chOff x="0" y="0"/>
          <a:chExt cx="0" cy="0"/>
        </a:xfrm>
      </p:grpSpPr>
      <p:sp>
        <p:nvSpPr>
          <p:cNvPr id="237" name="Shape 237"/>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38" name="Shape 238"/>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39" name="Shape 239"/>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0975165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ホワイト コピー 17">
    <p:spTree>
      <p:nvGrpSpPr>
        <p:cNvPr id="1" name=""/>
        <p:cNvGrpSpPr/>
        <p:nvPr/>
      </p:nvGrpSpPr>
      <p:grpSpPr>
        <a:xfrm>
          <a:off x="0" y="0"/>
          <a:ext cx="0" cy="0"/>
          <a:chOff x="0" y="0"/>
          <a:chExt cx="0" cy="0"/>
        </a:xfrm>
      </p:grpSpPr>
      <p:sp>
        <p:nvSpPr>
          <p:cNvPr id="246" name="Shape 246"/>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47" name="Shape 247"/>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48" name="Shape 248"/>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06634302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ホワイト コピー 18">
    <p:spTree>
      <p:nvGrpSpPr>
        <p:cNvPr id="1" name=""/>
        <p:cNvGrpSpPr/>
        <p:nvPr/>
      </p:nvGrpSpPr>
      <p:grpSpPr>
        <a:xfrm>
          <a:off x="0" y="0"/>
          <a:ext cx="0" cy="0"/>
          <a:chOff x="0" y="0"/>
          <a:chExt cx="0" cy="0"/>
        </a:xfrm>
      </p:grpSpPr>
      <p:sp>
        <p:nvSpPr>
          <p:cNvPr id="255" name="Shape 255"/>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56" name="Shape 256"/>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57" name="Shape 257"/>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6430024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ホワイト コピー 19">
    <p:spTree>
      <p:nvGrpSpPr>
        <p:cNvPr id="1" name=""/>
        <p:cNvGrpSpPr/>
        <p:nvPr/>
      </p:nvGrpSpPr>
      <p:grpSpPr>
        <a:xfrm>
          <a:off x="0" y="0"/>
          <a:ext cx="0" cy="0"/>
          <a:chOff x="0" y="0"/>
          <a:chExt cx="0" cy="0"/>
        </a:xfrm>
      </p:grpSpPr>
      <p:sp>
        <p:nvSpPr>
          <p:cNvPr id="264" name="Shape 264"/>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65" name="Shape 265"/>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66" name="Shape 266"/>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3340288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ホワイト コピー 20">
    <p:spTree>
      <p:nvGrpSpPr>
        <p:cNvPr id="1" name=""/>
        <p:cNvGrpSpPr/>
        <p:nvPr/>
      </p:nvGrpSpPr>
      <p:grpSpPr>
        <a:xfrm>
          <a:off x="0" y="0"/>
          <a:ext cx="0" cy="0"/>
          <a:chOff x="0" y="0"/>
          <a:chExt cx="0" cy="0"/>
        </a:xfrm>
      </p:grpSpPr>
      <p:sp>
        <p:nvSpPr>
          <p:cNvPr id="273" name="Shape 273"/>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74" name="Shape 274"/>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75" name="Shape 275"/>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45847517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ホワイト コピー 21">
    <p:spTree>
      <p:nvGrpSpPr>
        <p:cNvPr id="1" name=""/>
        <p:cNvGrpSpPr/>
        <p:nvPr/>
      </p:nvGrpSpPr>
      <p:grpSpPr>
        <a:xfrm>
          <a:off x="0" y="0"/>
          <a:ext cx="0" cy="0"/>
          <a:chOff x="0" y="0"/>
          <a:chExt cx="0" cy="0"/>
        </a:xfrm>
      </p:grpSpPr>
      <p:sp>
        <p:nvSpPr>
          <p:cNvPr id="282" name="Shape 282"/>
          <p:cNvSpPr>
            <a:spLocks noGrp="1"/>
          </p:cNvSpPr>
          <p:nvPr>
            <p:ph type="title"/>
          </p:nvPr>
        </p:nvSpPr>
        <p:spPr>
          <a:xfrm>
            <a:off x="-11113" y="-20638"/>
            <a:ext cx="9144001" cy="676276"/>
          </a:xfrm>
          <a:prstGeom prst="rect">
            <a:avLst/>
          </a:prstGeom>
          <a:gradFill>
            <a:gsLst>
              <a:gs pos="0">
                <a:srgbClr val="9EC2E9"/>
              </a:gs>
              <a:gs pos="100000">
                <a:srgbClr val="005493"/>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83" name="Shape 283"/>
          <p:cNvSpPr>
            <a:spLocks noGrp="1"/>
          </p:cNvSpPr>
          <p:nvPr>
            <p:ph type="body" sz="half" idx="1"/>
          </p:nvPr>
        </p:nvSpPr>
        <p:spPr>
          <a:xfrm>
            <a:off x="234950" y="688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84" name="Shape 284"/>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60653054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ホワイト コピー 22">
    <p:spTree>
      <p:nvGrpSpPr>
        <p:cNvPr id="1" name=""/>
        <p:cNvGrpSpPr/>
        <p:nvPr/>
      </p:nvGrpSpPr>
      <p:grpSpPr>
        <a:xfrm>
          <a:off x="0" y="0"/>
          <a:ext cx="0" cy="0"/>
          <a:chOff x="0" y="0"/>
          <a:chExt cx="0" cy="0"/>
        </a:xfrm>
      </p:grpSpPr>
      <p:sp>
        <p:nvSpPr>
          <p:cNvPr id="291" name="Shape 291"/>
          <p:cNvSpPr>
            <a:spLocks noGrp="1"/>
          </p:cNvSpPr>
          <p:nvPr>
            <p:ph type="title"/>
          </p:nvPr>
        </p:nvSpPr>
        <p:spPr>
          <a:xfrm>
            <a:off x="-11113" y="-20638"/>
            <a:ext cx="9144001" cy="676276"/>
          </a:xfrm>
          <a:prstGeom prst="rect">
            <a:avLst/>
          </a:prstGeom>
          <a:gradFill>
            <a:gsLst>
              <a:gs pos="0">
                <a:srgbClr val="9EC2E9"/>
              </a:gs>
              <a:gs pos="100000">
                <a:srgbClr val="005493"/>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292" name="Shape 292"/>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93" name="Shape 293"/>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09318300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252A8-57A4-4DC5-B66B-B0C0B7737AC3}" type="slidenum">
              <a:rPr lang="en-US" altLang="en-US">
                <a:solidFill>
                  <a:srgbClr val="000000"/>
                </a:solidFill>
              </a:rPr>
              <a:pPr>
                <a:defRPr/>
              </a:pPr>
              <a:t>‹#›</a:t>
            </a:fld>
            <a:r>
              <a:rPr lang="en-US" altLang="en-US" dirty="0">
                <a:solidFill>
                  <a:srgbClr val="000000"/>
                </a:solidFill>
              </a:rPr>
              <a:t> / 10</a:t>
            </a:r>
          </a:p>
        </p:txBody>
      </p:sp>
    </p:spTree>
    <p:extLst>
      <p:ext uri="{BB962C8B-B14F-4D97-AF65-F5344CB8AC3E}">
        <p14:creationId xmlns:p14="http://schemas.microsoft.com/office/powerpoint/2010/main" val="3768244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Default - タイトルとコンテンツ コピー 4">
    <p:spTree>
      <p:nvGrpSpPr>
        <p:cNvPr id="1" name=""/>
        <p:cNvGrpSpPr/>
        <p:nvPr/>
      </p:nvGrpSpPr>
      <p:grpSpPr>
        <a:xfrm>
          <a:off x="0" y="0"/>
          <a:ext cx="0" cy="0"/>
          <a:chOff x="0" y="0"/>
          <a:chExt cx="0" cy="0"/>
        </a:xfrm>
      </p:grpSpPr>
      <p:sp>
        <p:nvSpPr>
          <p:cNvPr id="300" name="Shape 300"/>
          <p:cNvSpPr>
            <a:spLocks noGrp="1"/>
          </p:cNvSpPr>
          <p:nvPr>
            <p:ph type="title"/>
          </p:nvPr>
        </p:nvSpPr>
        <p:spPr>
          <a:xfrm>
            <a:off x="-10325" y="-7949"/>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301" name="Shape 301"/>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005493"/>
                </a:solidFill>
                <a:uFill>
                  <a:solidFill>
                    <a:srgbClr val="005493"/>
                  </a:solidFill>
                </a:uFill>
              </a:defRPr>
            </a:lvl1pPr>
            <a:lvl2pPr marL="742950" indent="-285750" defTabSz="457200">
              <a:spcBef>
                <a:spcPts val="500"/>
              </a:spcBef>
              <a:buFont typeface="Wingdings"/>
              <a:buChar char=""/>
              <a:defRPr sz="2400">
                <a:solidFill>
                  <a:srgbClr val="005493"/>
                </a:solidFill>
                <a:uFill>
                  <a:solidFill>
                    <a:srgbClr val="005493"/>
                  </a:solidFill>
                </a:uFill>
              </a:defRPr>
            </a:lvl2pPr>
            <a:lvl3pPr marL="1143000" indent="-228600" defTabSz="457200">
              <a:spcBef>
                <a:spcPts val="500"/>
              </a:spcBef>
              <a:buFont typeface="Wingdings"/>
              <a:buChar char=""/>
              <a:defRPr sz="2400">
                <a:solidFill>
                  <a:srgbClr val="005493"/>
                </a:solidFill>
                <a:uFill>
                  <a:solidFill>
                    <a:srgbClr val="005493"/>
                  </a:solidFill>
                </a:uFill>
              </a:defRPr>
            </a:lvl3pPr>
            <a:lvl4pPr marL="1600200" indent="-228600" defTabSz="457200">
              <a:spcBef>
                <a:spcPts val="500"/>
              </a:spcBef>
              <a:buFont typeface="Wingdings"/>
              <a:buChar char=""/>
              <a:defRPr sz="2400">
                <a:solidFill>
                  <a:srgbClr val="005493"/>
                </a:solidFill>
                <a:uFill>
                  <a:solidFill>
                    <a:srgbClr val="005493"/>
                  </a:solidFill>
                </a:uFill>
              </a:defRPr>
            </a:lvl4pPr>
            <a:lvl5pPr marL="2057400" indent="-228600" defTabSz="457200">
              <a:spcBef>
                <a:spcPts val="500"/>
              </a:spcBef>
              <a:buFont typeface="Wingdings"/>
              <a:buChar char=""/>
              <a:defRPr sz="2400">
                <a:solidFill>
                  <a:srgbClr val="005493"/>
                </a:solidFill>
                <a:uFill>
                  <a:solidFill>
                    <a:srgbClr val="005493"/>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02" name="Shape 302"/>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55061387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efault - タイトルとコンテンツ コピー 5">
    <p:spTree>
      <p:nvGrpSpPr>
        <p:cNvPr id="1" name=""/>
        <p:cNvGrpSpPr/>
        <p:nvPr/>
      </p:nvGrpSpPr>
      <p:grpSpPr>
        <a:xfrm>
          <a:off x="0" y="0"/>
          <a:ext cx="0" cy="0"/>
          <a:chOff x="0" y="0"/>
          <a:chExt cx="0" cy="0"/>
        </a:xfrm>
      </p:grpSpPr>
      <p:sp>
        <p:nvSpPr>
          <p:cNvPr id="309" name="Shape 309"/>
          <p:cNvSpPr>
            <a:spLocks noGrp="1"/>
          </p:cNvSpPr>
          <p:nvPr>
            <p:ph type="title"/>
          </p:nvPr>
        </p:nvSpPr>
        <p:spPr>
          <a:xfrm>
            <a:off x="-10325" y="-7949"/>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310" name="Shape 310"/>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005493"/>
                </a:solidFill>
                <a:uFill>
                  <a:solidFill>
                    <a:srgbClr val="005493"/>
                  </a:solidFill>
                </a:uFill>
              </a:defRPr>
            </a:lvl1pPr>
            <a:lvl2pPr marL="742950" indent="-285750" defTabSz="457200">
              <a:spcBef>
                <a:spcPts val="500"/>
              </a:spcBef>
              <a:buFont typeface="Wingdings"/>
              <a:buChar char=""/>
              <a:defRPr sz="2400">
                <a:solidFill>
                  <a:srgbClr val="005493"/>
                </a:solidFill>
                <a:uFill>
                  <a:solidFill>
                    <a:srgbClr val="005493"/>
                  </a:solidFill>
                </a:uFill>
              </a:defRPr>
            </a:lvl2pPr>
            <a:lvl3pPr marL="1143000" indent="-228600" defTabSz="457200">
              <a:spcBef>
                <a:spcPts val="500"/>
              </a:spcBef>
              <a:buFont typeface="Wingdings"/>
              <a:buChar char=""/>
              <a:defRPr sz="2400">
                <a:solidFill>
                  <a:srgbClr val="005493"/>
                </a:solidFill>
                <a:uFill>
                  <a:solidFill>
                    <a:srgbClr val="005493"/>
                  </a:solidFill>
                </a:uFill>
              </a:defRPr>
            </a:lvl3pPr>
            <a:lvl4pPr marL="1600200" indent="-228600" defTabSz="457200">
              <a:spcBef>
                <a:spcPts val="500"/>
              </a:spcBef>
              <a:buFont typeface="Wingdings"/>
              <a:buChar char=""/>
              <a:defRPr sz="2400">
                <a:solidFill>
                  <a:srgbClr val="005493"/>
                </a:solidFill>
                <a:uFill>
                  <a:solidFill>
                    <a:srgbClr val="005493"/>
                  </a:solidFill>
                </a:uFill>
              </a:defRPr>
            </a:lvl4pPr>
            <a:lvl5pPr marL="2057400" indent="-228600" defTabSz="457200">
              <a:spcBef>
                <a:spcPts val="500"/>
              </a:spcBef>
              <a:buFont typeface="Wingdings"/>
              <a:buChar char=""/>
              <a:defRPr sz="2400">
                <a:solidFill>
                  <a:srgbClr val="005493"/>
                </a:solidFill>
                <a:uFill>
                  <a:solidFill>
                    <a:srgbClr val="005493"/>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11" name="Shape 311"/>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3707766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ホワイト コピー 23">
    <p:spTree>
      <p:nvGrpSpPr>
        <p:cNvPr id="1" name=""/>
        <p:cNvGrpSpPr/>
        <p:nvPr/>
      </p:nvGrpSpPr>
      <p:grpSpPr>
        <a:xfrm>
          <a:off x="0" y="0"/>
          <a:ext cx="0" cy="0"/>
          <a:chOff x="0" y="0"/>
          <a:chExt cx="0" cy="0"/>
        </a:xfrm>
      </p:grpSpPr>
      <p:sp>
        <p:nvSpPr>
          <p:cNvPr id="318" name="Shape 318"/>
          <p:cNvSpPr>
            <a:spLocks noGrp="1"/>
          </p:cNvSpPr>
          <p:nvPr>
            <p:ph type="title"/>
          </p:nvPr>
        </p:nvSpPr>
        <p:spPr>
          <a:xfrm>
            <a:off x="-11113" y="-20638"/>
            <a:ext cx="9144001" cy="676276"/>
          </a:xfrm>
          <a:prstGeom prst="rect">
            <a:avLst/>
          </a:prstGeom>
          <a:gradFill>
            <a:gsLst>
              <a:gs pos="0">
                <a:srgbClr val="9EC2E9"/>
              </a:gs>
              <a:gs pos="100000">
                <a:srgbClr val="005493"/>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319" name="Shape 319"/>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20" name="Shape 320"/>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04194304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327" name="Shape 327"/>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3386417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白紙">
    <p:spTree>
      <p:nvGrpSpPr>
        <p:cNvPr id="1" name=""/>
        <p:cNvGrpSpPr/>
        <p:nvPr/>
      </p:nvGrpSpPr>
      <p:grpSpPr>
        <a:xfrm>
          <a:off x="0" y="0"/>
          <a:ext cx="0" cy="0"/>
          <a:chOff x="0" y="0"/>
          <a:chExt cx="0" cy="0"/>
        </a:xfrm>
      </p:grpSpPr>
      <p:sp>
        <p:nvSpPr>
          <p:cNvPr id="334" name="Shape 33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464298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ホワイト">
    <p:spTree>
      <p:nvGrpSpPr>
        <p:cNvPr id="1" name=""/>
        <p:cNvGrpSpPr/>
        <p:nvPr/>
      </p:nvGrpSpPr>
      <p:grpSpPr>
        <a:xfrm>
          <a:off x="0" y="0"/>
          <a:ext cx="0" cy="0"/>
          <a:chOff x="0" y="0"/>
          <a:chExt cx="0" cy="0"/>
        </a:xfrm>
      </p:grpSpPr>
      <p:sp>
        <p:nvSpPr>
          <p:cNvPr id="341" name="Shape 341"/>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342" name="Shape 342"/>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43" name="Shape 343"/>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18156840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Default - タイトルとコンテンツ コピー">
    <p:spTree>
      <p:nvGrpSpPr>
        <p:cNvPr id="1" name=""/>
        <p:cNvGrpSpPr/>
        <p:nvPr/>
      </p:nvGrpSpPr>
      <p:grpSpPr>
        <a:xfrm>
          <a:off x="0" y="0"/>
          <a:ext cx="0" cy="0"/>
          <a:chOff x="0" y="0"/>
          <a:chExt cx="0" cy="0"/>
        </a:xfrm>
      </p:grpSpPr>
      <p:sp>
        <p:nvSpPr>
          <p:cNvPr id="350" name="Shape 350"/>
          <p:cNvSpPr>
            <a:spLocks noGrp="1"/>
          </p:cNvSpPr>
          <p:nvPr>
            <p:ph type="title"/>
          </p:nvPr>
        </p:nvSpPr>
        <p:spPr>
          <a:xfrm>
            <a:off x="-11113" y="-20639"/>
            <a:ext cx="9144001" cy="676278"/>
          </a:xfrm>
          <a:prstGeom prst="rect">
            <a:avLst/>
          </a:prstGeom>
          <a:gradFill>
            <a:gsLst>
              <a:gs pos="0">
                <a:srgbClr val="1F59A0"/>
              </a:gs>
              <a:gs pos="100000">
                <a:srgbClr val="008FC7"/>
              </a:gs>
            </a:gsLst>
            <a:lin ang="5400000"/>
          </a:gradFill>
          <a:ln w="9525">
            <a:round/>
          </a:ln>
          <a:effectLst>
            <a:outerShdw blurRad="50800" dist="38099" dir="2700000" rotWithShape="0">
              <a:srgbClr val="929292">
                <a:alpha val="42999"/>
              </a:srgbClr>
            </a:outerShdw>
          </a:effectLst>
        </p:spPr>
        <p:txBody>
          <a:bodyPr lIns="50800" tIns="50800" rIns="50800" bIns="50800">
            <a:noAutofit/>
          </a:bodyPr>
          <a:lstStyle>
            <a:lvl1pPr marL="39687">
              <a:defRPr sz="3200">
                <a:solidFill>
                  <a:srgbClr val="FFFFFF"/>
                </a:solidFill>
                <a:uFill>
                  <a:solidFill>
                    <a:srgbClr val="FFFFFF"/>
                  </a:solidFill>
                </a:uFill>
              </a:defRPr>
            </a:lvl1pPr>
          </a:lstStyle>
          <a:p>
            <a:r>
              <a:t>タイトルテキスト</a:t>
            </a:r>
          </a:p>
        </p:txBody>
      </p:sp>
      <p:sp>
        <p:nvSpPr>
          <p:cNvPr id="351" name="Shape 351"/>
          <p:cNvSpPr>
            <a:spLocks noGrp="1"/>
          </p:cNvSpPr>
          <p:nvPr>
            <p:ph type="body" sz="quarter" idx="1"/>
          </p:nvPr>
        </p:nvSpPr>
        <p:spPr>
          <a:xfrm>
            <a:off x="234950" y="815975"/>
            <a:ext cx="8674100" cy="1092200"/>
          </a:xfrm>
          <a:prstGeom prst="rect">
            <a:avLst/>
          </a:prstGeom>
          <a:ln w="9525">
            <a:round/>
          </a:ln>
        </p:spPr>
        <p:txBody>
          <a:bodyPr lIns="50800" tIns="50800" rIns="50800" bIns="50800">
            <a:noAutofit/>
          </a:bodyPr>
          <a:lstStyle>
            <a:lvl1pPr marL="382588">
              <a:spcBef>
                <a:spcPts val="600"/>
              </a:spcBef>
              <a:buClr>
                <a:srgbClr val="000000"/>
              </a:buClr>
              <a:buFont typeface="Wingdings"/>
              <a:buChar char=""/>
              <a:defRPr sz="2400">
                <a:uFill>
                  <a:solidFill>
                    <a:srgbClr val="000000"/>
                  </a:solidFill>
                </a:uFill>
              </a:defRPr>
            </a:lvl1pPr>
            <a:lvl2pPr marL="731837" indent="-285750">
              <a:spcBef>
                <a:spcPts val="600"/>
              </a:spcBef>
              <a:buFont typeface="Lucida Grande"/>
              <a:buChar char="‣"/>
              <a:defRPr sz="2200">
                <a:uFill>
                  <a:solidFill>
                    <a:srgbClr val="000000"/>
                  </a:solidFill>
                </a:uFill>
              </a:defRPr>
            </a:lvl2pPr>
            <a:lvl3pPr marL="1131887" indent="-228600">
              <a:spcBef>
                <a:spcPts val="600"/>
              </a:spcBef>
              <a:buClr>
                <a:srgbClr val="000000"/>
              </a:buClr>
              <a:buFont typeface="Wingdings"/>
              <a:buChar char=""/>
              <a:defRPr sz="2400">
                <a:uFill>
                  <a:solidFill>
                    <a:srgbClr val="000000"/>
                  </a:solidFill>
                </a:uFill>
              </a:defRPr>
            </a:lvl3pPr>
            <a:lvl4pPr marL="1589087" indent="-228600">
              <a:spcBef>
                <a:spcPts val="600"/>
              </a:spcBef>
              <a:buClr>
                <a:srgbClr val="000000"/>
              </a:buClr>
              <a:buFont typeface="Wingdings"/>
              <a:buChar char=""/>
              <a:defRPr sz="2400">
                <a:uFill>
                  <a:solidFill>
                    <a:srgbClr val="000000"/>
                  </a:solidFill>
                </a:uFill>
              </a:defRPr>
            </a:lvl4pPr>
            <a:lvl5pPr marL="2046287" indent="-228600">
              <a:spcBef>
                <a:spcPts val="6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52" name="Shape 352"/>
          <p:cNvSpPr>
            <a:spLocks noGrp="1"/>
          </p:cNvSpPr>
          <p:nvPr>
            <p:ph type="sldNum" sz="quarter" idx="2"/>
          </p:nvPr>
        </p:nvSpPr>
        <p:spPr>
          <a:xfrm>
            <a:off x="8744918" y="6561138"/>
            <a:ext cx="258416" cy="254001"/>
          </a:xfrm>
          <a:prstGeom prst="rect">
            <a:avLst/>
          </a:prstGeom>
          <a:ln w="9525">
            <a:round/>
          </a:ln>
        </p:spPr>
        <p:txBody>
          <a:bodyPr wrap="none" lIns="38100" tIns="38100" rIns="38100" bIns="38100"/>
          <a:lstStyle>
            <a:lvl1pPr algn="ctr">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152951791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ホワイト コピー 5">
    <p:spTree>
      <p:nvGrpSpPr>
        <p:cNvPr id="1" name=""/>
        <p:cNvGrpSpPr/>
        <p:nvPr/>
      </p:nvGrpSpPr>
      <p:grpSpPr>
        <a:xfrm>
          <a:off x="0" y="0"/>
          <a:ext cx="0" cy="0"/>
          <a:chOff x="0" y="0"/>
          <a:chExt cx="0" cy="0"/>
        </a:xfrm>
      </p:grpSpPr>
      <p:sp>
        <p:nvSpPr>
          <p:cNvPr id="359" name="Shape 359"/>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360" name="Shape 360"/>
          <p:cNvSpPr>
            <a:spLocks noGrp="1"/>
          </p:cNvSpPr>
          <p:nvPr>
            <p:ph type="body" idx="1"/>
          </p:nvPr>
        </p:nvSpPr>
        <p:spPr>
          <a:xfrm>
            <a:off x="234950" y="815975"/>
            <a:ext cx="8674100" cy="3492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Font typeface="Lucida Grande"/>
              <a:buChar char="-"/>
              <a:defRPr sz="2200">
                <a:uFill>
                  <a:solidFill>
                    <a:srgbClr val="000000"/>
                  </a:solidFill>
                </a:uFill>
              </a:defRPr>
            </a:lvl2pPr>
            <a:lvl3pPr marL="0" marR="40639" indent="0" defTabSz="457200">
              <a:spcBef>
                <a:spcPts val="500"/>
              </a:spcBef>
              <a:buSzTx/>
              <a:buFont typeface="Wingdings"/>
              <a:buNone/>
              <a:defRPr sz="20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61" name="Shape 361"/>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70246641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Default - タイトル スライド">
    <p:spTree>
      <p:nvGrpSpPr>
        <p:cNvPr id="1" name=""/>
        <p:cNvGrpSpPr/>
        <p:nvPr/>
      </p:nvGrpSpPr>
      <p:grpSpPr>
        <a:xfrm>
          <a:off x="0" y="0"/>
          <a:ext cx="0" cy="0"/>
          <a:chOff x="0" y="0"/>
          <a:chExt cx="0" cy="0"/>
        </a:xfrm>
      </p:grpSpPr>
      <p:sp>
        <p:nvSpPr>
          <p:cNvPr id="368" name="Shape 368"/>
          <p:cNvSpPr>
            <a:spLocks noGrp="1"/>
          </p:cNvSpPr>
          <p:nvPr>
            <p:ph type="title"/>
          </p:nvPr>
        </p:nvSpPr>
        <p:spPr>
          <a:xfrm>
            <a:off x="685800" y="2130425"/>
            <a:ext cx="7772400" cy="1470025"/>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600">
                <a:solidFill>
                  <a:srgbClr val="FFFFFF"/>
                </a:solidFill>
                <a:uFill>
                  <a:solidFill>
                    <a:srgbClr val="FFFFFF"/>
                  </a:solidFill>
                </a:uFill>
              </a:defRPr>
            </a:lvl1pPr>
          </a:lstStyle>
          <a:p>
            <a:r>
              <a:t>タイトルテキスト</a:t>
            </a:r>
          </a:p>
        </p:txBody>
      </p:sp>
      <p:sp>
        <p:nvSpPr>
          <p:cNvPr id="369" name="Shape 369"/>
          <p:cNvSpPr>
            <a:spLocks noGrp="1"/>
          </p:cNvSpPr>
          <p:nvPr>
            <p:ph type="body" sz="quarter" idx="1"/>
          </p:nvPr>
        </p:nvSpPr>
        <p:spPr>
          <a:xfrm>
            <a:off x="1371600" y="3886200"/>
            <a:ext cx="6400800" cy="1752600"/>
          </a:xfrm>
          <a:prstGeom prst="rect">
            <a:avLst/>
          </a:prstGeom>
          <a:ln>
            <a:round/>
          </a:ln>
        </p:spPr>
        <p:txBody>
          <a:bodyPr lIns="38100" tIns="38100" rIns="38100" bIns="38100">
            <a:noAutofit/>
          </a:bodyPr>
          <a:lstStyle>
            <a:lvl1pPr marL="0" indent="0" algn="ctr" defTabSz="457200">
              <a:spcBef>
                <a:spcPts val="500"/>
              </a:spcBef>
              <a:buClr>
                <a:srgbClr val="9A9A9A"/>
              </a:buClr>
              <a:buSzTx/>
              <a:buFontTx/>
              <a:buNone/>
              <a:defRPr sz="2400">
                <a:solidFill>
                  <a:srgbClr val="9A9A9A"/>
                </a:solidFill>
                <a:uFill>
                  <a:solidFill>
                    <a:srgbClr val="9A9A9A"/>
                  </a:solidFill>
                </a:uFill>
              </a:defRPr>
            </a:lvl1pPr>
            <a:lvl2pPr marL="457200" indent="0" algn="ctr" defTabSz="457200">
              <a:spcBef>
                <a:spcPts val="500"/>
              </a:spcBef>
              <a:buClr>
                <a:srgbClr val="9A9A9A"/>
              </a:buClr>
              <a:buSzTx/>
              <a:buFontTx/>
              <a:buNone/>
              <a:defRPr sz="2400">
                <a:solidFill>
                  <a:srgbClr val="9A9A9A"/>
                </a:solidFill>
                <a:uFill>
                  <a:solidFill>
                    <a:srgbClr val="9A9A9A"/>
                  </a:solidFill>
                </a:uFill>
              </a:defRPr>
            </a:lvl2pPr>
            <a:lvl3pPr marL="914400" indent="0" algn="ctr" defTabSz="457200">
              <a:spcBef>
                <a:spcPts val="500"/>
              </a:spcBef>
              <a:buClr>
                <a:srgbClr val="9A9A9A"/>
              </a:buClr>
              <a:buSzTx/>
              <a:buFontTx/>
              <a:buNone/>
              <a:defRPr sz="2400">
                <a:solidFill>
                  <a:srgbClr val="9A9A9A"/>
                </a:solidFill>
                <a:uFill>
                  <a:solidFill>
                    <a:srgbClr val="9A9A9A"/>
                  </a:solidFill>
                </a:uFill>
              </a:defRPr>
            </a:lvl3pPr>
            <a:lvl4pPr marL="1371600" indent="0" algn="ctr" defTabSz="457200">
              <a:spcBef>
                <a:spcPts val="500"/>
              </a:spcBef>
              <a:buClr>
                <a:srgbClr val="9A9A9A"/>
              </a:buClr>
              <a:buSzTx/>
              <a:buFontTx/>
              <a:buNone/>
              <a:defRPr sz="2400">
                <a:solidFill>
                  <a:srgbClr val="9A9A9A"/>
                </a:solidFill>
                <a:uFill>
                  <a:solidFill>
                    <a:srgbClr val="9A9A9A"/>
                  </a:solidFill>
                </a:uFill>
              </a:defRPr>
            </a:lvl4pPr>
            <a:lvl5pPr marL="1828800" indent="0" algn="ctr" defTabSz="457200">
              <a:spcBef>
                <a:spcPts val="500"/>
              </a:spcBef>
              <a:buClr>
                <a:srgbClr val="9A9A9A"/>
              </a:buClr>
              <a:buSzTx/>
              <a:buFontTx/>
              <a:buNone/>
              <a:defRPr sz="2400">
                <a:solidFill>
                  <a:srgbClr val="9A9A9A"/>
                </a:solidFill>
                <a:uFill>
                  <a:solidFill>
                    <a:srgbClr val="9A9A9A"/>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70" name="Shape 370"/>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102090217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_ホワイト">
    <p:spTree>
      <p:nvGrpSpPr>
        <p:cNvPr id="1" name=""/>
        <p:cNvGrpSpPr/>
        <p:nvPr/>
      </p:nvGrpSpPr>
      <p:grpSpPr>
        <a:xfrm>
          <a:off x="0" y="0"/>
          <a:ext cx="0" cy="0"/>
          <a:chOff x="0" y="0"/>
          <a:chExt cx="0" cy="0"/>
        </a:xfrm>
      </p:grpSpPr>
      <p:sp>
        <p:nvSpPr>
          <p:cNvPr id="377" name="Shape 377"/>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378" name="Shape 378"/>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809567" marR="40639" indent="-311727" defTabSz="457200">
              <a:spcBef>
                <a:spcPts val="500"/>
              </a:spcBef>
              <a:buFont typeface="Lucida Grande"/>
              <a:buChar char="‣"/>
              <a:defRPr sz="22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79" name="Shape 379"/>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411389085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549275"/>
            <a:ext cx="8229600" cy="720725"/>
          </a:xfrm>
        </p:spPr>
        <p:txBody>
          <a:bodyPr/>
          <a:lstStyle/>
          <a:p>
            <a:r>
              <a:rPr lang="en-US"/>
              <a:t>Click to edit Master title style</a:t>
            </a:r>
          </a:p>
        </p:txBody>
      </p:sp>
      <p:sp>
        <p:nvSpPr>
          <p:cNvPr id="3" name="Content Placeholder 2"/>
          <p:cNvSpPr>
            <a:spLocks noGrp="1"/>
          </p:cNvSpPr>
          <p:nvPr>
            <p:ph idx="1"/>
          </p:nvPr>
        </p:nvSpPr>
        <p:spPr>
          <a:xfrm>
            <a:off x="457200" y="1600200"/>
            <a:ext cx="868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BF81E5-CD55-442D-9C7F-DF60CAC5BADA}" type="slidenum">
              <a:rPr lang="en-US" altLang="en-US">
                <a:solidFill>
                  <a:srgbClr val="000000"/>
                </a:solidFill>
              </a:rPr>
              <a:pPr>
                <a:defRPr/>
              </a:pPr>
              <a:t>‹#›</a:t>
            </a:fld>
            <a:r>
              <a:rPr lang="en-US" altLang="en-US" dirty="0">
                <a:solidFill>
                  <a:srgbClr val="000000"/>
                </a:solidFill>
              </a:rPr>
              <a:t> / 10</a:t>
            </a:r>
          </a:p>
        </p:txBody>
      </p:sp>
    </p:spTree>
    <p:extLst>
      <p:ext uri="{BB962C8B-B14F-4D97-AF65-F5344CB8AC3E}">
        <p14:creationId xmlns:p14="http://schemas.microsoft.com/office/powerpoint/2010/main" val="4279447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Default - タイトルとコンテンツ コピー">
    <p:spTree>
      <p:nvGrpSpPr>
        <p:cNvPr id="1" name=""/>
        <p:cNvGrpSpPr/>
        <p:nvPr/>
      </p:nvGrpSpPr>
      <p:grpSpPr>
        <a:xfrm>
          <a:off x="0" y="0"/>
          <a:ext cx="0" cy="0"/>
          <a:chOff x="0" y="0"/>
          <a:chExt cx="0" cy="0"/>
        </a:xfrm>
      </p:grpSpPr>
      <p:sp>
        <p:nvSpPr>
          <p:cNvPr id="386" name="Shape 386"/>
          <p:cNvSpPr>
            <a:spLocks noGrp="1"/>
          </p:cNvSpPr>
          <p:nvPr>
            <p:ph type="title"/>
          </p:nvPr>
        </p:nvSpPr>
        <p:spPr>
          <a:xfrm>
            <a:off x="-11113" y="-20639"/>
            <a:ext cx="9144001" cy="676278"/>
          </a:xfrm>
          <a:prstGeom prst="rect">
            <a:avLst/>
          </a:prstGeom>
          <a:gradFill>
            <a:gsLst>
              <a:gs pos="0">
                <a:srgbClr val="1F59A0"/>
              </a:gs>
              <a:gs pos="100000">
                <a:srgbClr val="008FC7"/>
              </a:gs>
            </a:gsLst>
            <a:lin ang="5400000"/>
          </a:gradFill>
          <a:ln w="9525">
            <a:round/>
          </a:ln>
          <a:effectLst>
            <a:outerShdw blurRad="50800" dist="38099" dir="2700000" rotWithShape="0">
              <a:srgbClr val="929292">
                <a:alpha val="42999"/>
              </a:srgbClr>
            </a:outerShdw>
          </a:effectLst>
        </p:spPr>
        <p:txBody>
          <a:bodyPr lIns="50800" tIns="50800" rIns="50800" bIns="50800">
            <a:noAutofit/>
          </a:bodyPr>
          <a:lstStyle>
            <a:lvl1pPr marL="39687">
              <a:defRPr sz="3200">
                <a:solidFill>
                  <a:srgbClr val="FFFFFF"/>
                </a:solidFill>
                <a:uFill>
                  <a:solidFill>
                    <a:srgbClr val="FFFFFF"/>
                  </a:solidFill>
                </a:uFill>
              </a:defRPr>
            </a:lvl1pPr>
          </a:lstStyle>
          <a:p>
            <a:r>
              <a:t>タイトルテキスト</a:t>
            </a:r>
          </a:p>
        </p:txBody>
      </p:sp>
      <p:sp>
        <p:nvSpPr>
          <p:cNvPr id="387" name="Shape 387"/>
          <p:cNvSpPr>
            <a:spLocks noGrp="1"/>
          </p:cNvSpPr>
          <p:nvPr>
            <p:ph type="body" idx="1"/>
          </p:nvPr>
        </p:nvSpPr>
        <p:spPr>
          <a:xfrm>
            <a:off x="234950" y="815975"/>
            <a:ext cx="8674100" cy="5143500"/>
          </a:xfrm>
          <a:prstGeom prst="rect">
            <a:avLst/>
          </a:prstGeom>
          <a:ln w="9525">
            <a:round/>
          </a:ln>
        </p:spPr>
        <p:txBody>
          <a:bodyPr lIns="50800" tIns="50800" rIns="50800" bIns="50800">
            <a:noAutofit/>
          </a:bodyPr>
          <a:lstStyle>
            <a:lvl1pPr marL="382588">
              <a:spcBef>
                <a:spcPts val="600"/>
              </a:spcBef>
              <a:buClr>
                <a:srgbClr val="000000"/>
              </a:buClr>
              <a:buFont typeface="Wingdings"/>
              <a:buChar char=""/>
              <a:defRPr sz="2400">
                <a:uFill>
                  <a:solidFill>
                    <a:srgbClr val="000000"/>
                  </a:solidFill>
                </a:uFill>
              </a:defRPr>
            </a:lvl1pPr>
            <a:lvl2pPr marL="731837" indent="-285750">
              <a:spcBef>
                <a:spcPts val="600"/>
              </a:spcBef>
              <a:buFont typeface="Lucida Grande"/>
              <a:buChar char="‣"/>
              <a:defRPr sz="2200">
                <a:uFill>
                  <a:solidFill>
                    <a:srgbClr val="000000"/>
                  </a:solidFill>
                </a:uFill>
              </a:defRPr>
            </a:lvl2pPr>
            <a:lvl3pPr marL="1131887" indent="-228600">
              <a:spcBef>
                <a:spcPts val="600"/>
              </a:spcBef>
              <a:buClr>
                <a:srgbClr val="000000"/>
              </a:buClr>
              <a:buFont typeface="Wingdings"/>
              <a:buChar char=""/>
              <a:defRPr sz="2400">
                <a:uFill>
                  <a:solidFill>
                    <a:srgbClr val="000000"/>
                  </a:solidFill>
                </a:uFill>
              </a:defRPr>
            </a:lvl3pPr>
            <a:lvl4pPr marL="1589087" indent="-228600">
              <a:spcBef>
                <a:spcPts val="600"/>
              </a:spcBef>
              <a:buClr>
                <a:srgbClr val="000000"/>
              </a:buClr>
              <a:buFont typeface="Wingdings"/>
              <a:buChar char=""/>
              <a:defRPr sz="2400">
                <a:uFill>
                  <a:solidFill>
                    <a:srgbClr val="000000"/>
                  </a:solidFill>
                </a:uFill>
              </a:defRPr>
            </a:lvl4pPr>
            <a:lvl5pPr marL="2046287" indent="-228600">
              <a:spcBef>
                <a:spcPts val="6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88" name="Shape 388"/>
          <p:cNvSpPr>
            <a:spLocks noGrp="1"/>
          </p:cNvSpPr>
          <p:nvPr>
            <p:ph type="sldNum" sz="quarter" idx="2"/>
          </p:nvPr>
        </p:nvSpPr>
        <p:spPr>
          <a:xfrm>
            <a:off x="8744918" y="6561138"/>
            <a:ext cx="258416" cy="254001"/>
          </a:xfrm>
          <a:prstGeom prst="rect">
            <a:avLst/>
          </a:prstGeom>
          <a:ln w="9525">
            <a:round/>
          </a:ln>
        </p:spPr>
        <p:txBody>
          <a:bodyPr wrap="none" lIns="38100" tIns="38100" rIns="38100" bIns="38100"/>
          <a:lstStyle>
            <a:lvl1pPr algn="ctr">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84454592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ホワイト">
    <p:spTree>
      <p:nvGrpSpPr>
        <p:cNvPr id="1" name=""/>
        <p:cNvGrpSpPr/>
        <p:nvPr/>
      </p:nvGrpSpPr>
      <p:grpSpPr>
        <a:xfrm>
          <a:off x="0" y="0"/>
          <a:ext cx="0" cy="0"/>
          <a:chOff x="0" y="0"/>
          <a:chExt cx="0" cy="0"/>
        </a:xfrm>
      </p:grpSpPr>
      <p:sp>
        <p:nvSpPr>
          <p:cNvPr id="395" name="Shape 395"/>
          <p:cNvSpPr>
            <a:spLocks noGrp="1"/>
          </p:cNvSpPr>
          <p:nvPr>
            <p:ph type="title"/>
          </p:nvPr>
        </p:nvSpPr>
        <p:spPr>
          <a:xfrm>
            <a:off x="-11113" y="-20638"/>
            <a:ext cx="9144001" cy="676276"/>
          </a:xfrm>
          <a:prstGeom prst="rect">
            <a:avLst/>
          </a:prstGeom>
          <a:gradFill>
            <a:gsLst>
              <a:gs pos="0">
                <a:srgbClr val="00A7E1"/>
              </a:gs>
              <a:gs pos="100000">
                <a:srgbClr val="1F59A0"/>
              </a:gs>
            </a:gsLst>
            <a:lin ang="16200000"/>
          </a:gradFill>
          <a:effectLst>
            <a:outerShdw blurRad="50800" dist="38100" dir="2700000" rotWithShape="0">
              <a:srgbClr val="F1F0E7">
                <a:alpha val="42997"/>
              </a:srgbClr>
            </a:outerShdw>
          </a:effectLst>
        </p:spPr>
        <p:txBody>
          <a:bodyPr lIns="50800" tIns="50800" rIns="50800" bIns="50800">
            <a:noAutofit/>
          </a:bodyPr>
          <a:lstStyle>
            <a:lvl1pPr marL="39687" marR="40639" indent="-39687">
              <a:defRPr sz="3200">
                <a:solidFill>
                  <a:srgbClr val="FFFFFF"/>
                </a:solidFill>
                <a:uFill>
                  <a:solidFill>
                    <a:srgbClr val="FFFFFF"/>
                  </a:solidFill>
                </a:uFill>
              </a:defRPr>
            </a:lvl1pPr>
          </a:lstStyle>
          <a:p>
            <a:r>
              <a:t>タイトルテキスト</a:t>
            </a:r>
          </a:p>
        </p:txBody>
      </p:sp>
      <p:sp>
        <p:nvSpPr>
          <p:cNvPr id="396" name="Shape 396"/>
          <p:cNvSpPr>
            <a:spLocks noGrp="1"/>
          </p:cNvSpPr>
          <p:nvPr>
            <p:ph type="body" idx="1"/>
          </p:nvPr>
        </p:nvSpPr>
        <p:spPr>
          <a:xfrm>
            <a:off x="234950" y="815975"/>
            <a:ext cx="8674100" cy="6042025"/>
          </a:xfrm>
          <a:prstGeom prst="rect">
            <a:avLst/>
          </a:prstGeom>
        </p:spPr>
        <p:txBody>
          <a:bodyPr lIns="50800" tIns="50800" rIns="50800" bIns="50800">
            <a:noAutofit/>
          </a:bodyPr>
          <a:lstStyle>
            <a:lvl1pPr marL="382587" marR="40639">
              <a:spcBef>
                <a:spcPts val="600"/>
              </a:spcBef>
              <a:buClr>
                <a:srgbClr val="000000"/>
              </a:buClr>
              <a:buFont typeface="Wingdings"/>
              <a:buChar char=""/>
              <a:defRPr sz="2400">
                <a:uFill>
                  <a:solidFill>
                    <a:srgbClr val="000000"/>
                  </a:solidFill>
                </a:uFill>
              </a:defRPr>
            </a:lvl1pPr>
            <a:lvl2pPr marL="731837" marR="40639" indent="-285750">
              <a:spcBef>
                <a:spcPts val="600"/>
              </a:spcBef>
              <a:buClr>
                <a:srgbClr val="000000"/>
              </a:buClr>
              <a:buFont typeface="Wingdings"/>
              <a:buChar char=""/>
              <a:defRPr sz="2400">
                <a:uFill>
                  <a:solidFill>
                    <a:srgbClr val="000000"/>
                  </a:solidFill>
                </a:uFill>
              </a:defRPr>
            </a:lvl2pPr>
            <a:lvl3pPr marL="1131887" marR="40639" indent="-228600">
              <a:spcBef>
                <a:spcPts val="600"/>
              </a:spcBef>
              <a:buClr>
                <a:srgbClr val="000000"/>
              </a:buClr>
              <a:buFont typeface="Wingdings"/>
              <a:buChar char=""/>
              <a:defRPr sz="2400">
                <a:uFill>
                  <a:solidFill>
                    <a:srgbClr val="000000"/>
                  </a:solidFill>
                </a:uFill>
              </a:defRPr>
            </a:lvl3pPr>
            <a:lvl4pPr marL="1589087" marR="40639" indent="-228600">
              <a:spcBef>
                <a:spcPts val="600"/>
              </a:spcBef>
              <a:buClr>
                <a:srgbClr val="000000"/>
              </a:buClr>
              <a:buFont typeface="Wingdings"/>
              <a:buChar char=""/>
              <a:defRPr sz="2400">
                <a:uFill>
                  <a:solidFill>
                    <a:srgbClr val="000000"/>
                  </a:solidFill>
                </a:uFill>
              </a:defRPr>
            </a:lvl4pPr>
            <a:lvl5pPr marL="2046287" marR="40639" indent="-228600">
              <a:spcBef>
                <a:spcPts val="6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397" name="Shape 397"/>
          <p:cNvSpPr>
            <a:spLocks noGrp="1"/>
          </p:cNvSpPr>
          <p:nvPr>
            <p:ph type="sldNum" sz="quarter" idx="2"/>
          </p:nvPr>
        </p:nvSpPr>
        <p:spPr>
          <a:xfrm>
            <a:off x="8808987" y="6491287"/>
            <a:ext cx="308076" cy="292101"/>
          </a:xfrm>
          <a:prstGeom prst="rect">
            <a:avLst/>
          </a:prstGeom>
        </p:spPr>
        <p:txBody>
          <a:bodyPr wrap="none" lIns="50800" tIns="50800" rIns="50800" bIns="50800"/>
          <a:lstStyle>
            <a:lvl1pPr algn="ctr" defTabSz="584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264618835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ホワイト コピー 4">
    <p:spTree>
      <p:nvGrpSpPr>
        <p:cNvPr id="1" name=""/>
        <p:cNvGrpSpPr/>
        <p:nvPr/>
      </p:nvGrpSpPr>
      <p:grpSpPr>
        <a:xfrm>
          <a:off x="0" y="0"/>
          <a:ext cx="0" cy="0"/>
          <a:chOff x="0" y="0"/>
          <a:chExt cx="0" cy="0"/>
        </a:xfrm>
      </p:grpSpPr>
      <p:sp>
        <p:nvSpPr>
          <p:cNvPr id="404" name="Shape 404"/>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405" name="Shape 405"/>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06" name="Shape 406"/>
          <p:cNvSpPr>
            <a:spLocks noGrp="1"/>
          </p:cNvSpPr>
          <p:nvPr>
            <p:ph type="sldNum" sz="quarter" idx="2"/>
          </p:nvPr>
        </p:nvSpPr>
        <p:spPr>
          <a:xfrm>
            <a:off x="8847311" y="65738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53533636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Default - タイトルとコンテンツ">
    <p:spTree>
      <p:nvGrpSpPr>
        <p:cNvPr id="1" name=""/>
        <p:cNvGrpSpPr/>
        <p:nvPr/>
      </p:nvGrpSpPr>
      <p:grpSpPr>
        <a:xfrm>
          <a:off x="0" y="0"/>
          <a:ext cx="0" cy="0"/>
          <a:chOff x="0" y="0"/>
          <a:chExt cx="0" cy="0"/>
        </a:xfrm>
      </p:grpSpPr>
      <p:sp>
        <p:nvSpPr>
          <p:cNvPr id="413" name="Shape 413"/>
          <p:cNvSpPr>
            <a:spLocks noGrp="1"/>
          </p:cNvSpPr>
          <p:nvPr>
            <p:ph type="title"/>
          </p:nvPr>
        </p:nvSpPr>
        <p:spPr>
          <a:xfrm>
            <a:off x="-11113" y="-20639"/>
            <a:ext cx="9144001" cy="676278"/>
          </a:xfrm>
          <a:prstGeom prst="rect">
            <a:avLst/>
          </a:prstGeom>
          <a:gradFill>
            <a:gsLst>
              <a:gs pos="0">
                <a:srgbClr val="1F59A0"/>
              </a:gs>
              <a:gs pos="100000">
                <a:srgbClr val="008FC7"/>
              </a:gs>
            </a:gsLst>
            <a:lin ang="5400000"/>
          </a:gradFill>
          <a:ln w="9525">
            <a:round/>
          </a:ln>
          <a:effectLst>
            <a:outerShdw blurRad="50800" dist="38099" dir="2700000" rotWithShape="0">
              <a:srgbClr val="929292">
                <a:alpha val="42999"/>
              </a:srgbClr>
            </a:outerShdw>
          </a:effectLst>
        </p:spPr>
        <p:txBody>
          <a:bodyPr lIns="50800" tIns="50800" rIns="50800" bIns="50800">
            <a:noAutofit/>
          </a:bodyPr>
          <a:lstStyle>
            <a:lvl1pPr marL="39687">
              <a:defRPr sz="3200">
                <a:solidFill>
                  <a:srgbClr val="FFFFFF"/>
                </a:solidFill>
                <a:uFill>
                  <a:solidFill>
                    <a:srgbClr val="FFFFFF"/>
                  </a:solidFill>
                </a:uFill>
              </a:defRPr>
            </a:lvl1pPr>
          </a:lstStyle>
          <a:p>
            <a:r>
              <a:t>タイトルテキスト</a:t>
            </a:r>
          </a:p>
        </p:txBody>
      </p:sp>
      <p:sp>
        <p:nvSpPr>
          <p:cNvPr id="414" name="Shape 414"/>
          <p:cNvSpPr>
            <a:spLocks noGrp="1"/>
          </p:cNvSpPr>
          <p:nvPr>
            <p:ph type="body" idx="1"/>
          </p:nvPr>
        </p:nvSpPr>
        <p:spPr>
          <a:xfrm>
            <a:off x="234950" y="815975"/>
            <a:ext cx="8674100" cy="5143500"/>
          </a:xfrm>
          <a:prstGeom prst="rect">
            <a:avLst/>
          </a:prstGeom>
          <a:ln w="9525">
            <a:round/>
          </a:ln>
        </p:spPr>
        <p:txBody>
          <a:bodyPr lIns="50800" tIns="50800" rIns="50800" bIns="50800">
            <a:noAutofit/>
          </a:bodyPr>
          <a:lstStyle>
            <a:lvl1pPr marL="382588">
              <a:spcBef>
                <a:spcPts val="600"/>
              </a:spcBef>
              <a:buClr>
                <a:srgbClr val="000000"/>
              </a:buClr>
              <a:buFont typeface="Wingdings"/>
              <a:buChar char=""/>
              <a:defRPr sz="2400">
                <a:uFill>
                  <a:solidFill>
                    <a:srgbClr val="000000"/>
                  </a:solidFill>
                </a:uFill>
              </a:defRPr>
            </a:lvl1pPr>
            <a:lvl2pPr marL="731837" indent="-285750">
              <a:spcBef>
                <a:spcPts val="600"/>
              </a:spcBef>
              <a:buClr>
                <a:srgbClr val="000000"/>
              </a:buClr>
              <a:buFont typeface="Lucida Grande"/>
              <a:buChar char="‣"/>
              <a:defRPr sz="2200">
                <a:uFill>
                  <a:solidFill>
                    <a:srgbClr val="000000"/>
                  </a:solidFill>
                </a:uFill>
              </a:defRPr>
            </a:lvl2pPr>
            <a:lvl3pPr marL="1131887" indent="-228600">
              <a:spcBef>
                <a:spcPts val="600"/>
              </a:spcBef>
              <a:buClr>
                <a:srgbClr val="000000"/>
              </a:buClr>
              <a:buFont typeface="Wingdings"/>
              <a:buChar char=""/>
              <a:defRPr sz="2400">
                <a:uFill>
                  <a:solidFill>
                    <a:srgbClr val="000000"/>
                  </a:solidFill>
                </a:uFill>
              </a:defRPr>
            </a:lvl3pPr>
            <a:lvl4pPr marL="1589087" indent="-228600">
              <a:spcBef>
                <a:spcPts val="600"/>
              </a:spcBef>
              <a:buClr>
                <a:srgbClr val="000000"/>
              </a:buClr>
              <a:buFont typeface="Wingdings"/>
              <a:buChar char=""/>
              <a:defRPr sz="2400">
                <a:uFill>
                  <a:solidFill>
                    <a:srgbClr val="000000"/>
                  </a:solidFill>
                </a:uFill>
              </a:defRPr>
            </a:lvl4pPr>
            <a:lvl5pPr marL="2046287" indent="-228600">
              <a:spcBef>
                <a:spcPts val="6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15" name="Shape 415"/>
          <p:cNvSpPr>
            <a:spLocks noGrp="1"/>
          </p:cNvSpPr>
          <p:nvPr>
            <p:ph type="sldNum" sz="quarter" idx="2"/>
          </p:nvPr>
        </p:nvSpPr>
        <p:spPr>
          <a:xfrm>
            <a:off x="8744918" y="6561138"/>
            <a:ext cx="258416" cy="254001"/>
          </a:xfrm>
          <a:prstGeom prst="rect">
            <a:avLst/>
          </a:prstGeom>
          <a:ln w="9525">
            <a:round/>
          </a:ln>
        </p:spPr>
        <p:txBody>
          <a:bodyPr wrap="none" lIns="38100" tIns="38100" rIns="38100" bIns="38100"/>
          <a:lstStyle>
            <a:lvl1pPr algn="ctr">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53645356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Default - タイトルとコンテンツ">
    <p:spTree>
      <p:nvGrpSpPr>
        <p:cNvPr id="1" name=""/>
        <p:cNvGrpSpPr/>
        <p:nvPr/>
      </p:nvGrpSpPr>
      <p:grpSpPr>
        <a:xfrm>
          <a:off x="0" y="0"/>
          <a:ext cx="0" cy="0"/>
          <a:chOff x="0" y="0"/>
          <a:chExt cx="0" cy="0"/>
        </a:xfrm>
      </p:grpSpPr>
      <p:sp>
        <p:nvSpPr>
          <p:cNvPr id="422" name="Shape 422"/>
          <p:cNvSpPr>
            <a:spLocks noGrp="1"/>
          </p:cNvSpPr>
          <p:nvPr>
            <p:ph type="title"/>
          </p:nvPr>
        </p:nvSpPr>
        <p:spPr>
          <a:xfrm>
            <a:off x="-11113" y="-20639"/>
            <a:ext cx="9144001" cy="676278"/>
          </a:xfrm>
          <a:prstGeom prst="rect">
            <a:avLst/>
          </a:prstGeom>
          <a:gradFill>
            <a:gsLst>
              <a:gs pos="0">
                <a:srgbClr val="1F59A0"/>
              </a:gs>
              <a:gs pos="100000">
                <a:srgbClr val="008FC7"/>
              </a:gs>
            </a:gsLst>
            <a:lin ang="5400000"/>
          </a:gradFill>
          <a:ln w="9525">
            <a:round/>
          </a:ln>
          <a:effectLst>
            <a:outerShdw blurRad="50800" dist="38099" dir="2700000" rotWithShape="0">
              <a:srgbClr val="929292">
                <a:alpha val="42998"/>
              </a:srgbClr>
            </a:outerShdw>
          </a:effectLst>
        </p:spPr>
        <p:txBody>
          <a:bodyPr lIns="50800" tIns="50800" rIns="50800" bIns="50800">
            <a:noAutofit/>
          </a:bodyPr>
          <a:lstStyle>
            <a:lvl1pPr marL="39687">
              <a:defRPr sz="3200">
                <a:solidFill>
                  <a:srgbClr val="FFFFFF"/>
                </a:solidFill>
                <a:uFill>
                  <a:solidFill>
                    <a:srgbClr val="FFFFFF"/>
                  </a:solidFill>
                </a:uFill>
              </a:defRPr>
            </a:lvl1pPr>
          </a:lstStyle>
          <a:p>
            <a:r>
              <a:t>タイトルテキスト</a:t>
            </a:r>
          </a:p>
        </p:txBody>
      </p:sp>
      <p:sp>
        <p:nvSpPr>
          <p:cNvPr id="423" name="Shape 423"/>
          <p:cNvSpPr>
            <a:spLocks noGrp="1"/>
          </p:cNvSpPr>
          <p:nvPr>
            <p:ph type="body" idx="1"/>
          </p:nvPr>
        </p:nvSpPr>
        <p:spPr>
          <a:xfrm>
            <a:off x="234950" y="815975"/>
            <a:ext cx="8674100" cy="5867400"/>
          </a:xfrm>
          <a:prstGeom prst="rect">
            <a:avLst/>
          </a:prstGeom>
          <a:ln w="9525">
            <a:round/>
          </a:ln>
        </p:spPr>
        <p:txBody>
          <a:bodyPr lIns="50800" tIns="50800" rIns="50800" bIns="50800">
            <a:noAutofit/>
          </a:bodyPr>
          <a:lstStyle>
            <a:lvl1pPr marL="382588">
              <a:spcBef>
                <a:spcPts val="600"/>
              </a:spcBef>
              <a:buClr>
                <a:srgbClr val="000000"/>
              </a:buClr>
              <a:buFont typeface="Wingdings"/>
              <a:buChar char=""/>
              <a:defRPr sz="2400">
                <a:uFill>
                  <a:solidFill>
                    <a:srgbClr val="000000"/>
                  </a:solidFill>
                </a:uFill>
              </a:defRPr>
            </a:lvl1pPr>
            <a:lvl2pPr marL="681037" indent="-285749">
              <a:spcBef>
                <a:spcPts val="600"/>
              </a:spcBef>
              <a:buClr>
                <a:srgbClr val="000000"/>
              </a:buClr>
              <a:buFont typeface="Lucida Grande"/>
              <a:buChar char="‣"/>
              <a:defRPr sz="2400">
                <a:uFill>
                  <a:solidFill>
                    <a:srgbClr val="000000"/>
                  </a:solidFill>
                </a:uFill>
              </a:defRPr>
            </a:lvl2pPr>
            <a:lvl3pPr marL="1081087" indent="-228600">
              <a:spcBef>
                <a:spcPts val="600"/>
              </a:spcBef>
              <a:buClr>
                <a:srgbClr val="000000"/>
              </a:buClr>
              <a:buFont typeface="Wingdings"/>
              <a:buChar char=""/>
              <a:defRPr sz="2400">
                <a:uFill>
                  <a:solidFill>
                    <a:srgbClr val="000000"/>
                  </a:solidFill>
                </a:uFill>
              </a:defRPr>
            </a:lvl3pPr>
            <a:lvl4pPr marL="1538287" indent="-228600">
              <a:spcBef>
                <a:spcPts val="600"/>
              </a:spcBef>
              <a:buClr>
                <a:srgbClr val="000000"/>
              </a:buClr>
              <a:buFont typeface="Wingdings"/>
              <a:buChar char=""/>
              <a:defRPr sz="2400">
                <a:uFill>
                  <a:solidFill>
                    <a:srgbClr val="000000"/>
                  </a:solidFill>
                </a:uFill>
              </a:defRPr>
            </a:lvl4pPr>
            <a:lvl5pPr marL="1995487" indent="-228600">
              <a:spcBef>
                <a:spcPts val="6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24" name="Shape 424"/>
          <p:cNvSpPr>
            <a:spLocks noGrp="1"/>
          </p:cNvSpPr>
          <p:nvPr>
            <p:ph type="sldNum" sz="quarter" idx="2"/>
          </p:nvPr>
        </p:nvSpPr>
        <p:spPr>
          <a:xfrm>
            <a:off x="8744124" y="6561138"/>
            <a:ext cx="258416" cy="254001"/>
          </a:xfrm>
          <a:prstGeom prst="rect">
            <a:avLst/>
          </a:prstGeom>
          <a:ln w="9525">
            <a:round/>
          </a:ln>
        </p:spPr>
        <p:txBody>
          <a:bodyPr wrap="none" lIns="38100" tIns="38100" rIns="38100" bIns="38100"/>
          <a:lstStyle>
            <a:lvl1pPr algn="ctr">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104605323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ホワイト コピー 12">
    <p:spTree>
      <p:nvGrpSpPr>
        <p:cNvPr id="1" name=""/>
        <p:cNvGrpSpPr/>
        <p:nvPr/>
      </p:nvGrpSpPr>
      <p:grpSpPr>
        <a:xfrm>
          <a:off x="0" y="0"/>
          <a:ext cx="0" cy="0"/>
          <a:chOff x="0" y="0"/>
          <a:chExt cx="0" cy="0"/>
        </a:xfrm>
      </p:grpSpPr>
      <p:sp>
        <p:nvSpPr>
          <p:cNvPr id="431" name="Shape 431"/>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7"/>
              </a:srgbClr>
            </a:outerShdw>
          </a:effectLst>
        </p:spPr>
        <p:txBody>
          <a:bodyPr lIns="50800" tIns="50800" rIns="50800" bIns="50800">
            <a:noAutofit/>
          </a:bodyPr>
          <a:lstStyle>
            <a:lvl1pPr marL="39687" marR="40639" indent="-39687">
              <a:defRPr sz="3200">
                <a:solidFill>
                  <a:srgbClr val="FFFFFF"/>
                </a:solidFill>
                <a:uFill>
                  <a:solidFill>
                    <a:srgbClr val="FFFFFF"/>
                  </a:solidFill>
                </a:uFill>
              </a:defRPr>
            </a:lvl1pPr>
          </a:lstStyle>
          <a:p>
            <a:r>
              <a:t>タイトルテキスト</a:t>
            </a:r>
          </a:p>
        </p:txBody>
      </p:sp>
      <p:sp>
        <p:nvSpPr>
          <p:cNvPr id="432" name="Shape 432"/>
          <p:cNvSpPr>
            <a:spLocks noGrp="1"/>
          </p:cNvSpPr>
          <p:nvPr>
            <p:ph type="body" idx="1"/>
          </p:nvPr>
        </p:nvSpPr>
        <p:spPr>
          <a:xfrm>
            <a:off x="234950" y="815975"/>
            <a:ext cx="8674100" cy="5143500"/>
          </a:xfrm>
          <a:prstGeom prst="rect">
            <a:avLst/>
          </a:prstGeom>
        </p:spPr>
        <p:txBody>
          <a:bodyPr lIns="50800" tIns="50800" rIns="50800" bIns="50800">
            <a:noAutofit/>
          </a:bodyPr>
          <a:lstStyle>
            <a:lvl1pPr marL="382587" marR="40639">
              <a:spcBef>
                <a:spcPts val="600"/>
              </a:spcBef>
              <a:buClr>
                <a:srgbClr val="000000"/>
              </a:buClr>
              <a:buFont typeface="Wingdings"/>
              <a:buChar char=""/>
              <a:defRPr sz="2400">
                <a:uFill>
                  <a:solidFill>
                    <a:srgbClr val="000000"/>
                  </a:solidFill>
                </a:uFill>
              </a:defRPr>
            </a:lvl1pPr>
            <a:lvl2pPr marL="731837" marR="40639" indent="-285750">
              <a:spcBef>
                <a:spcPts val="600"/>
              </a:spcBef>
              <a:buFont typeface="Lucida Grande"/>
              <a:buChar char="‣"/>
              <a:defRPr sz="2200">
                <a:uFill>
                  <a:solidFill>
                    <a:srgbClr val="000000"/>
                  </a:solidFill>
                </a:uFill>
              </a:defRPr>
            </a:lvl2pPr>
            <a:lvl3pPr marL="1131887" marR="40639" indent="-228600">
              <a:spcBef>
                <a:spcPts val="600"/>
              </a:spcBef>
              <a:buClr>
                <a:srgbClr val="000000"/>
              </a:buClr>
              <a:buFont typeface="Wingdings"/>
              <a:buChar char=""/>
              <a:defRPr sz="2400">
                <a:uFill>
                  <a:solidFill>
                    <a:srgbClr val="000000"/>
                  </a:solidFill>
                </a:uFill>
              </a:defRPr>
            </a:lvl3pPr>
            <a:lvl4pPr marL="1589087" marR="40639" indent="-228600">
              <a:spcBef>
                <a:spcPts val="600"/>
              </a:spcBef>
              <a:buClr>
                <a:srgbClr val="000000"/>
              </a:buClr>
              <a:buFont typeface="Wingdings"/>
              <a:buChar char=""/>
              <a:defRPr sz="2400">
                <a:uFill>
                  <a:solidFill>
                    <a:srgbClr val="000000"/>
                  </a:solidFill>
                </a:uFill>
              </a:defRPr>
            </a:lvl4pPr>
            <a:lvl5pPr marL="2046287" marR="40639" indent="-228600">
              <a:spcBef>
                <a:spcPts val="6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33" name="Shape 433"/>
          <p:cNvSpPr>
            <a:spLocks noGrp="1"/>
          </p:cNvSpPr>
          <p:nvPr>
            <p:ph type="sldNum" sz="quarter" idx="2"/>
          </p:nvPr>
        </p:nvSpPr>
        <p:spPr>
          <a:xfrm>
            <a:off x="4164406" y="6388100"/>
            <a:ext cx="815188" cy="635000"/>
          </a:xfrm>
          <a:prstGeom prst="rect">
            <a:avLst/>
          </a:prstGeom>
        </p:spPr>
        <p:txBody>
          <a:bodyPr wrap="none" lIns="50800" tIns="50800" rIns="50800" bIns="50800" anchor="t"/>
          <a:lstStyle>
            <a:lvl1pPr algn="ctr" defTabSz="584200">
              <a:defRPr sz="4200">
                <a:solidFill>
                  <a:srgbClr val="000000"/>
                </a:solidFill>
                <a:uFill>
                  <a:solidFill>
                    <a:srgbClr val="000000"/>
                  </a:solidFill>
                </a:uFill>
                <a:latin typeface="ヒラギノ角ゴ Pro W3"/>
                <a:ea typeface="ヒラギノ角ゴ Pro W3"/>
                <a:cs typeface="ヒラギノ角ゴ Pro W3"/>
                <a:sym typeface="ヒラギノ角ゴ Pro W3"/>
              </a:defRPr>
            </a:lvl1pPr>
          </a:lstStyle>
          <a:p>
            <a:fld id="{86CB4B4D-7CA3-9044-876B-883B54F8677D}" type="slidenum">
              <a:rPr/>
              <a:pPr/>
              <a:t>‹#›</a:t>
            </a:fld>
            <a:endParaRPr dirty="0"/>
          </a:p>
        </p:txBody>
      </p:sp>
    </p:spTree>
    <p:extLst>
      <p:ext uri="{BB962C8B-B14F-4D97-AF65-F5344CB8AC3E}">
        <p14:creationId xmlns:p14="http://schemas.microsoft.com/office/powerpoint/2010/main" val="142600681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_Default - タイトルとコンテンツ コピー">
    <p:spTree>
      <p:nvGrpSpPr>
        <p:cNvPr id="1" name=""/>
        <p:cNvGrpSpPr/>
        <p:nvPr/>
      </p:nvGrpSpPr>
      <p:grpSpPr>
        <a:xfrm>
          <a:off x="0" y="0"/>
          <a:ext cx="0" cy="0"/>
          <a:chOff x="0" y="0"/>
          <a:chExt cx="0" cy="0"/>
        </a:xfrm>
      </p:grpSpPr>
      <p:sp>
        <p:nvSpPr>
          <p:cNvPr id="440" name="Shape 440"/>
          <p:cNvSpPr>
            <a:spLocks noGrp="1"/>
          </p:cNvSpPr>
          <p:nvPr>
            <p:ph type="title"/>
          </p:nvPr>
        </p:nvSpPr>
        <p:spPr>
          <a:xfrm>
            <a:off x="-11113" y="-20639"/>
            <a:ext cx="9144001" cy="676278"/>
          </a:xfrm>
          <a:prstGeom prst="rect">
            <a:avLst/>
          </a:prstGeom>
          <a:gradFill>
            <a:gsLst>
              <a:gs pos="0">
                <a:srgbClr val="1F59A0"/>
              </a:gs>
              <a:gs pos="100000">
                <a:srgbClr val="008FC7"/>
              </a:gs>
            </a:gsLst>
            <a:lin ang="5400000"/>
          </a:gradFill>
          <a:ln w="9525">
            <a:round/>
          </a:ln>
          <a:effectLst>
            <a:outerShdw blurRad="50800" dist="38099" dir="2700000" rotWithShape="0">
              <a:srgbClr val="929292">
                <a:alpha val="42999"/>
              </a:srgbClr>
            </a:outerShdw>
          </a:effectLst>
        </p:spPr>
        <p:txBody>
          <a:bodyPr lIns="50800" tIns="50800" rIns="50800" bIns="50800">
            <a:noAutofit/>
          </a:bodyPr>
          <a:lstStyle>
            <a:lvl1pPr marL="39687">
              <a:defRPr sz="3200">
                <a:solidFill>
                  <a:srgbClr val="FFFFFF"/>
                </a:solidFill>
                <a:uFill>
                  <a:solidFill>
                    <a:srgbClr val="FFFFFF"/>
                  </a:solidFill>
                </a:uFill>
              </a:defRPr>
            </a:lvl1pPr>
          </a:lstStyle>
          <a:p>
            <a:r>
              <a:t>タイトルテキスト</a:t>
            </a:r>
          </a:p>
        </p:txBody>
      </p:sp>
      <p:sp>
        <p:nvSpPr>
          <p:cNvPr id="441" name="Shape 441"/>
          <p:cNvSpPr>
            <a:spLocks noGrp="1"/>
          </p:cNvSpPr>
          <p:nvPr>
            <p:ph type="body" idx="1"/>
          </p:nvPr>
        </p:nvSpPr>
        <p:spPr>
          <a:xfrm>
            <a:off x="234950" y="815975"/>
            <a:ext cx="8674100" cy="5143500"/>
          </a:xfrm>
          <a:prstGeom prst="rect">
            <a:avLst/>
          </a:prstGeom>
          <a:ln w="9525">
            <a:round/>
          </a:ln>
        </p:spPr>
        <p:txBody>
          <a:bodyPr lIns="50800" tIns="50800" rIns="50800" bIns="50800">
            <a:noAutofit/>
          </a:bodyPr>
          <a:lstStyle>
            <a:lvl1pPr marL="382588">
              <a:spcBef>
                <a:spcPts val="600"/>
              </a:spcBef>
              <a:buClr>
                <a:srgbClr val="000000"/>
              </a:buClr>
              <a:buFont typeface="Wingdings"/>
              <a:buChar char=""/>
              <a:defRPr sz="2400">
                <a:uFill>
                  <a:solidFill>
                    <a:srgbClr val="000000"/>
                  </a:solidFill>
                </a:uFill>
              </a:defRPr>
            </a:lvl1pPr>
            <a:lvl2pPr marL="731837" indent="-285750">
              <a:spcBef>
                <a:spcPts val="600"/>
              </a:spcBef>
              <a:buClr>
                <a:srgbClr val="000000"/>
              </a:buClr>
              <a:buFont typeface="Wingdings"/>
              <a:buChar char=""/>
              <a:defRPr sz="2400">
                <a:uFill>
                  <a:solidFill>
                    <a:srgbClr val="000000"/>
                  </a:solidFill>
                </a:uFill>
              </a:defRPr>
            </a:lvl2pPr>
            <a:lvl3pPr marL="1131887" indent="-228600">
              <a:spcBef>
                <a:spcPts val="600"/>
              </a:spcBef>
              <a:buClr>
                <a:srgbClr val="000000"/>
              </a:buClr>
              <a:buFont typeface="Wingdings"/>
              <a:buChar char=""/>
              <a:defRPr sz="2400">
                <a:uFill>
                  <a:solidFill>
                    <a:srgbClr val="000000"/>
                  </a:solidFill>
                </a:uFill>
              </a:defRPr>
            </a:lvl3pPr>
            <a:lvl4pPr marL="1589087" indent="-228600">
              <a:spcBef>
                <a:spcPts val="600"/>
              </a:spcBef>
              <a:buClr>
                <a:srgbClr val="000000"/>
              </a:buClr>
              <a:buFont typeface="Wingdings"/>
              <a:buChar char=""/>
              <a:defRPr sz="2400">
                <a:uFill>
                  <a:solidFill>
                    <a:srgbClr val="000000"/>
                  </a:solidFill>
                </a:uFill>
              </a:defRPr>
            </a:lvl4pPr>
            <a:lvl5pPr marL="2046287" indent="-228600">
              <a:spcBef>
                <a:spcPts val="6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42" name="Shape 442"/>
          <p:cNvSpPr>
            <a:spLocks noGrp="1"/>
          </p:cNvSpPr>
          <p:nvPr>
            <p:ph type="sldNum" sz="quarter" idx="2"/>
          </p:nvPr>
        </p:nvSpPr>
        <p:spPr>
          <a:xfrm>
            <a:off x="8744918" y="6561138"/>
            <a:ext cx="258416" cy="254001"/>
          </a:xfrm>
          <a:prstGeom prst="rect">
            <a:avLst/>
          </a:prstGeom>
          <a:ln w="9525">
            <a:round/>
          </a:ln>
        </p:spPr>
        <p:txBody>
          <a:bodyPr wrap="none" lIns="38100" tIns="38100" rIns="38100" bIns="38100"/>
          <a:lstStyle>
            <a:lvl1pPr algn="ctr">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294460425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ホワイト コピー">
    <p:spTree>
      <p:nvGrpSpPr>
        <p:cNvPr id="1" name=""/>
        <p:cNvGrpSpPr/>
        <p:nvPr/>
      </p:nvGrpSpPr>
      <p:grpSpPr>
        <a:xfrm>
          <a:off x="0" y="0"/>
          <a:ext cx="0" cy="0"/>
          <a:chOff x="0" y="0"/>
          <a:chExt cx="0" cy="0"/>
        </a:xfrm>
      </p:grpSpPr>
      <p:sp>
        <p:nvSpPr>
          <p:cNvPr id="449" name="Shape 449"/>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450" name="Shape 450"/>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Font typeface="Lucida Grande"/>
              <a:buChar char="‣"/>
              <a:defRPr sz="2200">
                <a:uFill>
                  <a:solidFill>
                    <a:srgbClr val="000000"/>
                  </a:solidFill>
                </a:uFill>
              </a:defRPr>
            </a:lvl2pPr>
            <a:lvl3pPr marL="1170939" marR="40639" indent="-215900" defTabSz="457200">
              <a:spcBef>
                <a:spcPts val="500"/>
              </a:spcBef>
              <a:buClr>
                <a:srgbClr val="000000"/>
              </a:buClr>
              <a:buSzPct val="50000"/>
              <a:buFont typeface="Wingdings"/>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51" name="Shape 451"/>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308663081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_ホワイト">
    <p:spTree>
      <p:nvGrpSpPr>
        <p:cNvPr id="1" name=""/>
        <p:cNvGrpSpPr/>
        <p:nvPr/>
      </p:nvGrpSpPr>
      <p:grpSpPr>
        <a:xfrm>
          <a:off x="0" y="0"/>
          <a:ext cx="0" cy="0"/>
          <a:chOff x="0" y="0"/>
          <a:chExt cx="0" cy="0"/>
        </a:xfrm>
      </p:grpSpPr>
      <p:sp>
        <p:nvSpPr>
          <p:cNvPr id="458" name="Shape 458"/>
          <p:cNvSpPr>
            <a:spLocks noGrp="1"/>
          </p:cNvSpPr>
          <p:nvPr>
            <p:ph type="title"/>
          </p:nvPr>
        </p:nvSpPr>
        <p:spPr>
          <a:xfrm>
            <a:off x="-11114" y="-20638"/>
            <a:ext cx="9144002" cy="676277"/>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0" tIns="0" rIns="0" bIns="0">
            <a:noAutofit/>
          </a:bodyPr>
          <a:lstStyle>
            <a:lvl1pPr marR="40639" indent="40639" defTabSz="457200">
              <a:defRPr sz="3200">
                <a:solidFill>
                  <a:srgbClr val="FFFFFF"/>
                </a:solidFill>
                <a:uFill>
                  <a:solidFill>
                    <a:srgbClr val="FFFFFF"/>
                  </a:solidFill>
                </a:uFill>
              </a:defRPr>
            </a:lvl1pPr>
          </a:lstStyle>
          <a:p>
            <a:r>
              <a:t>タイトルテキスト</a:t>
            </a:r>
          </a:p>
        </p:txBody>
      </p:sp>
      <p:sp>
        <p:nvSpPr>
          <p:cNvPr id="459" name="Shape 459"/>
          <p:cNvSpPr>
            <a:spLocks noGrp="1"/>
          </p:cNvSpPr>
          <p:nvPr>
            <p:ph type="body" idx="1"/>
          </p:nvPr>
        </p:nvSpPr>
        <p:spPr>
          <a:xfrm>
            <a:off x="234950" y="815975"/>
            <a:ext cx="8674100" cy="5205482"/>
          </a:xfrm>
          <a:prstGeom prst="rect">
            <a:avLst/>
          </a:prstGeom>
        </p:spPr>
        <p:txBody>
          <a:bodyPr lIns="0" tIns="0" rIns="0" bIns="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65034" marR="40639" indent="-267194" defTabSz="457200">
              <a:spcBef>
                <a:spcPts val="500"/>
              </a:spcBef>
              <a:buClr>
                <a:srgbClr val="000000"/>
              </a:buClr>
              <a:buFont typeface="Wingdings"/>
              <a:buChar char="‣"/>
              <a:defRPr sz="2400">
                <a:uFill>
                  <a:solidFill>
                    <a:srgbClr val="000000"/>
                  </a:solidFill>
                </a:uFill>
              </a:defRPr>
            </a:lvl2pPr>
            <a:lvl3pPr marL="1346924" marR="40639" indent="-391885" defTabSz="457200">
              <a:spcBef>
                <a:spcPts val="500"/>
              </a:spcBef>
              <a:buClr>
                <a:srgbClr val="000000"/>
              </a:buClr>
              <a:buFont typeface="Wingdings"/>
              <a:defRPr sz="2400">
                <a:uFill>
                  <a:solidFill>
                    <a:srgbClr val="000000"/>
                  </a:solidFill>
                </a:uFill>
              </a:defRPr>
            </a:lvl3pPr>
            <a:lvl4pPr marL="1640838" marR="40639" indent="-228600" defTabSz="457200">
              <a:spcBef>
                <a:spcPts val="500"/>
              </a:spcBef>
              <a:buClr>
                <a:srgbClr val="000000"/>
              </a:buClr>
              <a:buFont typeface="Wingdings"/>
              <a:buChar char="❖"/>
              <a:defRPr sz="2400">
                <a:uFill>
                  <a:solidFill>
                    <a:srgbClr val="000000"/>
                  </a:solidFill>
                </a:uFill>
              </a:defRPr>
            </a:lvl4pPr>
            <a:lvl5pPr marL="2098038"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460" name="Shape 460"/>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401952531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タイトルとコンテンツ">
    <p:spTree>
      <p:nvGrpSpPr>
        <p:cNvPr id="1" name=""/>
        <p:cNvGrpSpPr/>
        <p:nvPr/>
      </p:nvGrpSpPr>
      <p:grpSpPr>
        <a:xfrm>
          <a:off x="0" y="0"/>
          <a:ext cx="0" cy="0"/>
          <a:chOff x="0" y="0"/>
          <a:chExt cx="0" cy="0"/>
        </a:xfrm>
      </p:grpSpPr>
      <p:sp>
        <p:nvSpPr>
          <p:cNvPr id="485" name="Shape 485"/>
          <p:cNvSpPr>
            <a:spLocks noGrp="1"/>
          </p:cNvSpPr>
          <p:nvPr>
            <p:ph type="title"/>
          </p:nvPr>
        </p:nvSpPr>
        <p:spPr>
          <a:xfrm>
            <a:off x="457200" y="92076"/>
            <a:ext cx="8229600" cy="1508125"/>
          </a:xfrm>
          <a:prstGeom prst="rect">
            <a:avLst/>
          </a:prstGeom>
        </p:spPr>
        <p:txBody>
          <a:bodyPr>
            <a:noAutofit/>
          </a:bodyPr>
          <a:lstStyle>
            <a:lvl1pPr>
              <a:defRPr>
                <a:latin typeface="Cambria"/>
                <a:ea typeface="Cambria"/>
                <a:cs typeface="Cambria"/>
                <a:sym typeface="Cambria"/>
              </a:defRPr>
            </a:lvl1pPr>
          </a:lstStyle>
          <a:p>
            <a:r>
              <a:t>タイトルテキスト</a:t>
            </a:r>
          </a:p>
        </p:txBody>
      </p:sp>
      <p:sp>
        <p:nvSpPr>
          <p:cNvPr id="486" name="Shape 486"/>
          <p:cNvSpPr>
            <a:spLocks noGrp="1"/>
          </p:cNvSpPr>
          <p:nvPr>
            <p:ph type="body" idx="1"/>
          </p:nvPr>
        </p:nvSpPr>
        <p:spPr>
          <a:prstGeom prst="rect">
            <a:avLst/>
          </a:prstGeom>
        </p:spPr>
        <p:txBody>
          <a:bodyPr>
            <a:noAutofit/>
          </a:bodyPr>
          <a:lstStyle/>
          <a:p>
            <a:r>
              <a:t>本文レベル1</a:t>
            </a:r>
          </a:p>
          <a:p>
            <a:pPr lvl="1"/>
            <a:r>
              <a:t>本文レベル2</a:t>
            </a:r>
          </a:p>
          <a:p>
            <a:pPr lvl="2"/>
            <a:r>
              <a:t>本文レベル3</a:t>
            </a:r>
          </a:p>
          <a:p>
            <a:pPr lvl="3"/>
            <a:r>
              <a:t>本文レベル4</a:t>
            </a:r>
          </a:p>
          <a:p>
            <a:pPr lvl="4"/>
            <a:r>
              <a:t>本文レベル 5</a:t>
            </a:r>
          </a:p>
        </p:txBody>
      </p:sp>
      <p:sp>
        <p:nvSpPr>
          <p:cNvPr id="487" name="Shape 487"/>
          <p:cNvSpPr>
            <a:spLocks noGrp="1"/>
          </p:cNvSpPr>
          <p:nvPr>
            <p:ph type="sldNum" sz="quarter" idx="2"/>
          </p:nvPr>
        </p:nvSpPr>
        <p:spPr>
          <a:prstGeom prst="rect">
            <a:avLst/>
          </a:prstGeom>
        </p:spPr>
        <p:txBody>
          <a:bodyPr/>
          <a:lstStyle>
            <a:lvl1pPr algn="ctr"/>
          </a:lstStyle>
          <a:p>
            <a:fld id="{86CB4B4D-7CA3-9044-876B-883B54F8677D}" type="slidenum">
              <a:rPr/>
              <a:pPr/>
              <a:t>‹#›</a:t>
            </a:fld>
            <a:endParaRPr dirty="0"/>
          </a:p>
        </p:txBody>
      </p:sp>
    </p:spTree>
    <p:extLst>
      <p:ext uri="{BB962C8B-B14F-4D97-AF65-F5344CB8AC3E}">
        <p14:creationId xmlns:p14="http://schemas.microsoft.com/office/powerpoint/2010/main" val="112759086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17475"/>
            <a:ext cx="2411412"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age 8" descr="geogl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36513"/>
            <a:ext cx="1979612"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51275" y="3862388"/>
            <a:ext cx="5329238"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164388" y="476250"/>
            <a:ext cx="1827212" cy="78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17090" name="Rectangle 2"/>
          <p:cNvSpPr>
            <a:spLocks noGrp="1" noChangeArrowheads="1"/>
          </p:cNvSpPr>
          <p:nvPr>
            <p:ph type="ctrTitle"/>
          </p:nvPr>
        </p:nvSpPr>
        <p:spPr>
          <a:xfrm>
            <a:off x="685800" y="2130425"/>
            <a:ext cx="7772400" cy="1470025"/>
          </a:xfrm>
        </p:spPr>
        <p:txBody>
          <a:bodyPr/>
          <a:lstStyle>
            <a:lvl1pPr>
              <a:defRPr smtClean="0"/>
            </a:lvl1pPr>
          </a:lstStyle>
          <a:p>
            <a:r>
              <a:rPr lang="en-US"/>
              <a:t>Click to edit Master title style</a:t>
            </a:r>
          </a:p>
        </p:txBody>
      </p:sp>
      <p:sp>
        <p:nvSpPr>
          <p:cNvPr id="217091"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en-US"/>
              <a:t>Click to edit Master subtitle style</a:t>
            </a:r>
          </a:p>
        </p:txBody>
      </p:sp>
      <p:sp>
        <p:nvSpPr>
          <p:cNvPr id="8" name="Rectangle 5"/>
          <p:cNvSpPr>
            <a:spLocks noGrp="1" noChangeArrowheads="1"/>
          </p:cNvSpPr>
          <p:nvPr>
            <p:ph type="ftr" sz="quarter" idx="10"/>
          </p:nvPr>
        </p:nvSpPr>
        <p:spPr/>
        <p:txBody>
          <a:bodyPr/>
          <a:lstStyle>
            <a:lvl1pPr>
              <a:defRPr/>
            </a:lvl1pPr>
          </a:lstStyle>
          <a:p>
            <a:pPr>
              <a:defRPr/>
            </a:pPr>
            <a:endParaRPr lang="en-US" altLang="en-US" dirty="0">
              <a:solidFill>
                <a:srgbClr val="000000"/>
              </a:solidFill>
            </a:endParaRPr>
          </a:p>
        </p:txBody>
      </p:sp>
      <p:sp>
        <p:nvSpPr>
          <p:cNvPr id="9" name="Rectangle 6"/>
          <p:cNvSpPr>
            <a:spLocks noGrp="1" noChangeArrowheads="1"/>
          </p:cNvSpPr>
          <p:nvPr>
            <p:ph type="sldNum" sz="quarter" idx="11"/>
          </p:nvPr>
        </p:nvSpPr>
        <p:spPr>
          <a:xfrm>
            <a:off x="6553200" y="6245225"/>
            <a:ext cx="2133600" cy="476250"/>
          </a:xfrm>
        </p:spPr>
        <p:txBody>
          <a:bodyPr/>
          <a:lstStyle>
            <a:lvl1pPr>
              <a:defRPr/>
            </a:lvl1pPr>
          </a:lstStyle>
          <a:p>
            <a:pPr>
              <a:defRPr/>
            </a:pPr>
            <a:fld id="{26A98F4F-D76C-4946-A50E-0018BA1C8F71}" type="slidenum">
              <a:rPr lang="en-US" altLang="en-US">
                <a:solidFill>
                  <a:srgbClr val="000000"/>
                </a:solidFill>
              </a:rPr>
              <a:pPr>
                <a:defRPr/>
              </a:pPr>
              <a:t>‹#›</a:t>
            </a:fld>
            <a:r>
              <a:rPr lang="en-US" altLang="en-US" dirty="0">
                <a:solidFill>
                  <a:srgbClr val="000000"/>
                </a:solidFill>
              </a:rPr>
              <a:t> / 10</a:t>
            </a:r>
          </a:p>
        </p:txBody>
      </p:sp>
    </p:spTree>
    <p:extLst>
      <p:ext uri="{BB962C8B-B14F-4D97-AF65-F5344CB8AC3E}">
        <p14:creationId xmlns:p14="http://schemas.microsoft.com/office/powerpoint/2010/main" val="282395407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_白紙">
    <p:spTree>
      <p:nvGrpSpPr>
        <p:cNvPr id="1" name=""/>
        <p:cNvGrpSpPr/>
        <p:nvPr/>
      </p:nvGrpSpPr>
      <p:grpSpPr>
        <a:xfrm>
          <a:off x="0" y="0"/>
          <a:ext cx="0" cy="0"/>
          <a:chOff x="0" y="0"/>
          <a:chExt cx="0" cy="0"/>
        </a:xfrm>
      </p:grpSpPr>
      <p:sp>
        <p:nvSpPr>
          <p:cNvPr id="494" name="Shape 494"/>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29058531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_白紙">
    <p:spTree>
      <p:nvGrpSpPr>
        <p:cNvPr id="1" name=""/>
        <p:cNvGrpSpPr/>
        <p:nvPr/>
      </p:nvGrpSpPr>
      <p:grpSpPr>
        <a:xfrm>
          <a:off x="0" y="0"/>
          <a:ext cx="0" cy="0"/>
          <a:chOff x="0" y="0"/>
          <a:chExt cx="0" cy="0"/>
        </a:xfrm>
      </p:grpSpPr>
      <p:sp>
        <p:nvSpPr>
          <p:cNvPr id="501" name="Shape 50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93056519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4_白紙">
    <p:spTree>
      <p:nvGrpSpPr>
        <p:cNvPr id="1" name=""/>
        <p:cNvGrpSpPr/>
        <p:nvPr/>
      </p:nvGrpSpPr>
      <p:grpSpPr>
        <a:xfrm>
          <a:off x="0" y="0"/>
          <a:ext cx="0" cy="0"/>
          <a:chOff x="0" y="0"/>
          <a:chExt cx="0" cy="0"/>
        </a:xfrm>
      </p:grpSpPr>
      <p:sp>
        <p:nvSpPr>
          <p:cNvPr id="508" name="Shape 508"/>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52459148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5_白紙">
    <p:spTree>
      <p:nvGrpSpPr>
        <p:cNvPr id="1" name=""/>
        <p:cNvGrpSpPr/>
        <p:nvPr/>
      </p:nvGrpSpPr>
      <p:grpSpPr>
        <a:xfrm>
          <a:off x="0" y="0"/>
          <a:ext cx="0" cy="0"/>
          <a:chOff x="0" y="0"/>
          <a:chExt cx="0" cy="0"/>
        </a:xfrm>
      </p:grpSpPr>
      <p:sp>
        <p:nvSpPr>
          <p:cNvPr id="515" name="Shape 515"/>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45462680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_タイトルとコンテンツ">
    <p:spTree>
      <p:nvGrpSpPr>
        <p:cNvPr id="1" name=""/>
        <p:cNvGrpSpPr/>
        <p:nvPr/>
      </p:nvGrpSpPr>
      <p:grpSpPr>
        <a:xfrm>
          <a:off x="0" y="0"/>
          <a:ext cx="0" cy="0"/>
          <a:chOff x="0" y="0"/>
          <a:chExt cx="0" cy="0"/>
        </a:xfrm>
      </p:grpSpPr>
      <p:sp>
        <p:nvSpPr>
          <p:cNvPr id="522" name="Shape 522"/>
          <p:cNvSpPr>
            <a:spLocks noGrp="1"/>
          </p:cNvSpPr>
          <p:nvPr>
            <p:ph type="title"/>
          </p:nvPr>
        </p:nvSpPr>
        <p:spPr>
          <a:xfrm>
            <a:off x="457200" y="92076"/>
            <a:ext cx="8229600" cy="1508125"/>
          </a:xfrm>
          <a:prstGeom prst="rect">
            <a:avLst/>
          </a:prstGeom>
        </p:spPr>
        <p:txBody>
          <a:bodyPr>
            <a:noAutofit/>
          </a:bodyPr>
          <a:lstStyle>
            <a:lvl1pPr>
              <a:defRPr>
                <a:latin typeface="Cambria"/>
                <a:ea typeface="Cambria"/>
                <a:cs typeface="Cambria"/>
                <a:sym typeface="Cambria"/>
              </a:defRPr>
            </a:lvl1pPr>
          </a:lstStyle>
          <a:p>
            <a:r>
              <a:t>タイトルテキスト</a:t>
            </a:r>
          </a:p>
        </p:txBody>
      </p:sp>
      <p:sp>
        <p:nvSpPr>
          <p:cNvPr id="523" name="Shape 523"/>
          <p:cNvSpPr>
            <a:spLocks noGrp="1"/>
          </p:cNvSpPr>
          <p:nvPr>
            <p:ph type="body" idx="1"/>
          </p:nvPr>
        </p:nvSpPr>
        <p:spPr>
          <a:prstGeom prst="rect">
            <a:avLst/>
          </a:prstGeom>
        </p:spPr>
        <p:txBody>
          <a:bodyPr>
            <a:noAutofit/>
          </a:bodyPr>
          <a:lstStyle/>
          <a:p>
            <a:r>
              <a:t>本文レベル1</a:t>
            </a:r>
          </a:p>
          <a:p>
            <a:pPr lvl="1"/>
            <a:r>
              <a:t>本文レベル2</a:t>
            </a:r>
          </a:p>
          <a:p>
            <a:pPr lvl="2"/>
            <a:r>
              <a:t>本文レベル3</a:t>
            </a:r>
          </a:p>
          <a:p>
            <a:pPr lvl="3"/>
            <a:r>
              <a:t>本文レベル4</a:t>
            </a:r>
          </a:p>
          <a:p>
            <a:pPr lvl="4"/>
            <a:r>
              <a:t>本文レベル 5</a:t>
            </a:r>
          </a:p>
        </p:txBody>
      </p:sp>
      <p:sp>
        <p:nvSpPr>
          <p:cNvPr id="524" name="Shape 524"/>
          <p:cNvSpPr>
            <a:spLocks noGrp="1"/>
          </p:cNvSpPr>
          <p:nvPr>
            <p:ph type="sldNum" sz="quarter" idx="2"/>
          </p:nvPr>
        </p:nvSpPr>
        <p:spPr>
          <a:prstGeom prst="rect">
            <a:avLst/>
          </a:prstGeom>
        </p:spPr>
        <p:txBody>
          <a:bodyPr/>
          <a:lstStyle>
            <a:lvl1pPr algn="ctr"/>
          </a:lstStyle>
          <a:p>
            <a:fld id="{86CB4B4D-7CA3-9044-876B-883B54F8677D}" type="slidenum">
              <a:rPr/>
              <a:pPr/>
              <a:t>‹#›</a:t>
            </a:fld>
            <a:endParaRPr dirty="0"/>
          </a:p>
        </p:txBody>
      </p:sp>
    </p:spTree>
    <p:extLst>
      <p:ext uri="{BB962C8B-B14F-4D97-AF65-F5344CB8AC3E}">
        <p14:creationId xmlns:p14="http://schemas.microsoft.com/office/powerpoint/2010/main" val="179700182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ホワイト">
    <p:spTree>
      <p:nvGrpSpPr>
        <p:cNvPr id="1" name=""/>
        <p:cNvGrpSpPr/>
        <p:nvPr/>
      </p:nvGrpSpPr>
      <p:grpSpPr>
        <a:xfrm>
          <a:off x="0" y="0"/>
          <a:ext cx="0" cy="0"/>
          <a:chOff x="0" y="0"/>
          <a:chExt cx="0" cy="0"/>
        </a:xfrm>
      </p:grpSpPr>
      <p:sp>
        <p:nvSpPr>
          <p:cNvPr id="531" name="Shape 531"/>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3200">
                <a:solidFill>
                  <a:srgbClr val="FFFFFF"/>
                </a:solidFill>
                <a:uFill>
                  <a:solidFill>
                    <a:srgbClr val="FFFFFF"/>
                  </a:solidFill>
                </a:uFill>
              </a:defRPr>
            </a:lvl1pPr>
          </a:lstStyle>
          <a:p>
            <a:r>
              <a:t>タイトルテキスト</a:t>
            </a:r>
          </a:p>
        </p:txBody>
      </p:sp>
      <p:sp>
        <p:nvSpPr>
          <p:cNvPr id="532" name="Shape 532"/>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defRPr>
            </a:lvl1pPr>
            <a:lvl2pPr marL="783590" marR="40639" indent="-285750" defTabSz="457200">
              <a:spcBef>
                <a:spcPts val="500"/>
              </a:spcBef>
              <a:buClr>
                <a:srgbClr val="000000"/>
              </a:buClr>
              <a:buFont typeface="Wingdings"/>
              <a:buChar char="‣"/>
              <a:defRPr sz="2400">
                <a:uFill>
                  <a:solidFill>
                    <a:srgbClr val="000000"/>
                  </a:solidFill>
                </a:uFill>
              </a:defRPr>
            </a:lvl2pPr>
            <a:lvl3pPr marL="1183639" marR="40639" indent="-228600" defTabSz="457200">
              <a:spcBef>
                <a:spcPts val="500"/>
              </a:spcBef>
              <a:buClr>
                <a:srgbClr val="000000"/>
              </a:buClr>
              <a:buFont typeface="Wingdings"/>
              <a:buChar char=""/>
              <a:defRPr sz="2400">
                <a:uFill>
                  <a:solidFill>
                    <a:srgbClr val="000000"/>
                  </a:solidFill>
                </a:uFill>
              </a:defRPr>
            </a:lvl3pPr>
            <a:lvl4pPr marL="1640839" marR="40639" indent="-228600" defTabSz="457200">
              <a:spcBef>
                <a:spcPts val="500"/>
              </a:spcBef>
              <a:buClr>
                <a:srgbClr val="000000"/>
              </a:buClr>
              <a:buFont typeface="Wingdings"/>
              <a:buChar char=""/>
              <a:defRPr sz="2400">
                <a:uFill>
                  <a:solidFill>
                    <a:srgbClr val="000000"/>
                  </a:solidFill>
                </a:uFill>
              </a:defRPr>
            </a:lvl4pPr>
            <a:lvl5pPr marL="2098039" marR="40639" indent="-228600" defTabSz="457200">
              <a:spcBef>
                <a:spcPts val="500"/>
              </a:spcBef>
              <a:buClr>
                <a:srgbClr val="000000"/>
              </a:buClr>
              <a:buFont typeface="Wingdings"/>
              <a:buChar char=""/>
              <a:defRPr sz="2400">
                <a:uFill>
                  <a:solidFill>
                    <a:srgbClr val="000000"/>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533" name="Shape 533"/>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152863952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540" name="A2_1_blue_glay.jpg" descr="A2_1_blue_glay"/>
          <p:cNvPicPr>
            <a:picLocks noChangeAspect="1"/>
          </p:cNvPicPr>
          <p:nvPr/>
        </p:nvPicPr>
        <p:blipFill>
          <a:blip r:embed="rId2">
            <a:extLst/>
          </a:blip>
          <a:stretch>
            <a:fillRect/>
          </a:stretch>
        </p:blipFill>
        <p:spPr>
          <a:xfrm>
            <a:off x="7667625" y="0"/>
            <a:ext cx="1476375" cy="927100"/>
          </a:xfrm>
          <a:prstGeom prst="rect">
            <a:avLst/>
          </a:prstGeom>
          <a:ln w="12700">
            <a:miter lim="400000"/>
          </a:ln>
        </p:spPr>
      </p:pic>
      <p:grpSp>
        <p:nvGrpSpPr>
          <p:cNvPr id="543" name="Group 543"/>
          <p:cNvGrpSpPr/>
          <p:nvPr/>
        </p:nvGrpSpPr>
        <p:grpSpPr>
          <a:xfrm>
            <a:off x="323849" y="836612"/>
            <a:ext cx="7215189" cy="185739"/>
            <a:chOff x="0" y="0"/>
            <a:chExt cx="7215187" cy="185737"/>
          </a:xfrm>
        </p:grpSpPr>
        <p:sp>
          <p:nvSpPr>
            <p:cNvPr id="541" name="Shape 541"/>
            <p:cNvSpPr/>
            <p:nvPr/>
          </p:nvSpPr>
          <p:spPr>
            <a:xfrm rot="16200000">
              <a:off x="3807407" y="-3343933"/>
              <a:ext cx="63849" cy="6751713"/>
            </a:xfrm>
            <a:prstGeom prst="rect">
              <a:avLst/>
            </a:prstGeom>
            <a:gradFill flip="none" rotWithShape="1">
              <a:gsLst>
                <a:gs pos="0">
                  <a:srgbClr val="0000FF"/>
                </a:gs>
                <a:gs pos="100000">
                  <a:srgbClr val="FFFFFF"/>
                </a:gs>
              </a:gsLst>
              <a:lin ang="0" scaled="0"/>
            </a:gradFill>
            <a:ln w="12700" cap="flat">
              <a:noFill/>
              <a:miter lim="400000"/>
            </a:ln>
            <a:effectLst/>
          </p:spPr>
          <p:txBody>
            <a:bodyPr wrap="square" lIns="45719" tIns="45719" rIns="45719" bIns="45719" numCol="1" anchor="ctr">
              <a:noAutofit/>
            </a:bodyPr>
            <a:lstStyle/>
            <a:p>
              <a:pPr algn="ctr" defTabSz="912812">
                <a:defRPr sz="2400">
                  <a:latin typeface="Times New Roman"/>
                  <a:ea typeface="Times New Roman"/>
                  <a:cs typeface="Times New Roman"/>
                  <a:sym typeface="Times New Roman"/>
                </a:defRPr>
              </a:pPr>
              <a:endParaRPr sz="2400" dirty="0">
                <a:latin typeface="Times New Roman"/>
                <a:ea typeface="Times New Roman"/>
                <a:cs typeface="Times New Roman"/>
                <a:sym typeface="Times New Roman"/>
              </a:endParaRPr>
            </a:p>
          </p:txBody>
        </p:sp>
        <p:sp>
          <p:nvSpPr>
            <p:cNvPr id="542" name="Shape 542"/>
            <p:cNvSpPr/>
            <p:nvPr/>
          </p:nvSpPr>
          <p:spPr>
            <a:xfrm rot="16200000" flipH="1">
              <a:off x="3293861" y="-3181645"/>
              <a:ext cx="73522" cy="6661244"/>
            </a:xfrm>
            <a:prstGeom prst="rect">
              <a:avLst/>
            </a:prstGeom>
            <a:gradFill flip="none" rotWithShape="1">
              <a:gsLst>
                <a:gs pos="0">
                  <a:srgbClr val="0000CC"/>
                </a:gs>
                <a:gs pos="100000">
                  <a:srgbClr val="FFFFFF"/>
                </a:gs>
              </a:gsLst>
              <a:lin ang="0" scaled="0"/>
            </a:gradFill>
            <a:ln w="12700" cap="flat">
              <a:noFill/>
              <a:miter lim="400000"/>
            </a:ln>
            <a:effectLst/>
          </p:spPr>
          <p:txBody>
            <a:bodyPr wrap="square" lIns="45719" tIns="45719" rIns="45719" bIns="45719" numCol="1" anchor="ctr">
              <a:noAutofit/>
            </a:bodyPr>
            <a:lstStyle/>
            <a:p>
              <a:pPr defTabSz="912812">
                <a:defRPr sz="2400">
                  <a:latin typeface="Times New Roman"/>
                  <a:ea typeface="Times New Roman"/>
                  <a:cs typeface="Times New Roman"/>
                  <a:sym typeface="Times New Roman"/>
                </a:defRPr>
              </a:pPr>
              <a:endParaRPr sz="2400" dirty="0">
                <a:latin typeface="Times New Roman"/>
                <a:ea typeface="Times New Roman"/>
                <a:cs typeface="Times New Roman"/>
                <a:sym typeface="Times New Roman"/>
              </a:endParaRPr>
            </a:p>
          </p:txBody>
        </p:sp>
      </p:grpSp>
      <p:sp>
        <p:nvSpPr>
          <p:cNvPr id="544" name="Shape 544"/>
          <p:cNvSpPr>
            <a:spLocks noGrp="1"/>
          </p:cNvSpPr>
          <p:nvPr>
            <p:ph type="sldNum" sz="quarter" idx="2"/>
          </p:nvPr>
        </p:nvSpPr>
        <p:spPr>
          <a:xfrm>
            <a:off x="8676338" y="6535737"/>
            <a:ext cx="332725" cy="348414"/>
          </a:xfrm>
          <a:prstGeom prst="rect">
            <a:avLst/>
          </a:prstGeom>
        </p:spPr>
        <p:txBody>
          <a:bodyPr wrap="none" lIns="45711" tIns="45711" rIns="45711" bIns="45711" anchor="t"/>
          <a:lstStyle>
            <a:lvl1pPr defTabSz="912812">
              <a:defRPr sz="1800">
                <a:solidFill>
                  <a:srgbClr val="000000"/>
                </a:solidFill>
                <a:latin typeface="Times New Roman"/>
                <a:ea typeface="Times New Roman"/>
                <a:cs typeface="Times New Roman"/>
                <a:sym typeface="Times New Roman"/>
              </a:defRPr>
            </a:lvl1pPr>
          </a:lstStyle>
          <a:p>
            <a:fld id="{86CB4B4D-7CA3-9044-876B-883B54F8677D}" type="slidenum">
              <a:rPr/>
              <a:pPr/>
              <a:t>‹#›</a:t>
            </a:fld>
            <a:endParaRPr dirty="0"/>
          </a:p>
        </p:txBody>
      </p:sp>
    </p:spTree>
    <p:extLst>
      <p:ext uri="{BB962C8B-B14F-4D97-AF65-F5344CB8AC3E}">
        <p14:creationId xmlns:p14="http://schemas.microsoft.com/office/powerpoint/2010/main" val="217537832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メイリオ">
    <p:spTree>
      <p:nvGrpSpPr>
        <p:cNvPr id="1" name=""/>
        <p:cNvGrpSpPr/>
        <p:nvPr/>
      </p:nvGrpSpPr>
      <p:grpSpPr>
        <a:xfrm>
          <a:off x="0" y="0"/>
          <a:ext cx="0" cy="0"/>
          <a:chOff x="0" y="0"/>
          <a:chExt cx="0" cy="0"/>
        </a:xfrm>
      </p:grpSpPr>
      <p:sp>
        <p:nvSpPr>
          <p:cNvPr id="551" name="Shape 551"/>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2600" b="1">
                <a:solidFill>
                  <a:srgbClr val="FFFFFF"/>
                </a:solidFill>
                <a:uFill>
                  <a:solidFill>
                    <a:srgbClr val="FFFFFF"/>
                  </a:solidFill>
                </a:uFill>
                <a:latin typeface="メイリオ"/>
                <a:ea typeface="メイリオ"/>
                <a:cs typeface="メイリオ"/>
                <a:sym typeface="メイリオ"/>
              </a:defRPr>
            </a:lvl1pPr>
          </a:lstStyle>
          <a:p>
            <a:r>
              <a:t>タイトルテキスト</a:t>
            </a:r>
          </a:p>
        </p:txBody>
      </p:sp>
      <p:sp>
        <p:nvSpPr>
          <p:cNvPr id="552" name="Shape 552"/>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39" marR="40639" indent="-342899" defTabSz="457200">
              <a:spcBef>
                <a:spcPts val="500"/>
              </a:spcBef>
              <a:buClr>
                <a:srgbClr val="000000"/>
              </a:buClr>
              <a:buFont typeface="Wingdings"/>
              <a:buChar char=""/>
              <a:defRPr sz="2200">
                <a:uFill>
                  <a:solidFill>
                    <a:srgbClr val="000000"/>
                  </a:solidFill>
                </a:uFill>
                <a:latin typeface="メイリオ"/>
                <a:ea typeface="メイリオ"/>
                <a:cs typeface="メイリオ"/>
                <a:sym typeface="メイリオ"/>
              </a:defRPr>
            </a:lvl1pPr>
            <a:lvl2pPr marL="783590" marR="40639" indent="-285750" defTabSz="457200">
              <a:spcBef>
                <a:spcPts val="500"/>
              </a:spcBef>
              <a:buClr>
                <a:srgbClr val="000000"/>
              </a:buClr>
              <a:buFont typeface="Wingdings"/>
              <a:buChar char="‣"/>
              <a:defRPr sz="2000">
                <a:uFill>
                  <a:solidFill>
                    <a:srgbClr val="000000"/>
                  </a:solidFill>
                </a:uFill>
                <a:latin typeface="メイリオ"/>
                <a:ea typeface="メイリオ"/>
                <a:cs typeface="メイリオ"/>
                <a:sym typeface="メイリオ"/>
              </a:defRPr>
            </a:lvl2pPr>
            <a:lvl3pPr marL="1183639" marR="40639" indent="-228600" defTabSz="457200">
              <a:spcBef>
                <a:spcPts val="500"/>
              </a:spcBef>
              <a:buClr>
                <a:srgbClr val="000000"/>
              </a:buClr>
              <a:buFont typeface="Wingdings"/>
              <a:defRPr sz="2000">
                <a:uFill>
                  <a:solidFill>
                    <a:srgbClr val="000000"/>
                  </a:solidFill>
                </a:uFill>
                <a:latin typeface="メイリオ"/>
                <a:ea typeface="メイリオ"/>
                <a:cs typeface="メイリオ"/>
                <a:sym typeface="メイリオ"/>
              </a:defRPr>
            </a:lvl3pPr>
            <a:lvl4pPr marL="1640839" marR="40639" indent="-228600"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4pPr>
            <a:lvl5pPr marL="2098039" marR="40639" indent="-228600"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5pPr>
          </a:lstStyle>
          <a:p>
            <a:r>
              <a:t>本文レベル1</a:t>
            </a:r>
          </a:p>
          <a:p>
            <a:pPr lvl="1"/>
            <a:r>
              <a:t>本文レベル2</a:t>
            </a:r>
          </a:p>
          <a:p>
            <a:pPr lvl="2"/>
            <a:r>
              <a:t>本文レベル3</a:t>
            </a:r>
          </a:p>
          <a:p>
            <a:pPr lvl="3"/>
            <a:r>
              <a:t>本文レベル4</a:t>
            </a:r>
          </a:p>
          <a:p>
            <a:pPr lvl="4"/>
            <a:r>
              <a:t>本文レベル 5</a:t>
            </a:r>
          </a:p>
        </p:txBody>
      </p:sp>
      <p:sp>
        <p:nvSpPr>
          <p:cNvPr id="553" name="Shape 553"/>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157220389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6_ホワイト">
    <p:spTree>
      <p:nvGrpSpPr>
        <p:cNvPr id="1" name=""/>
        <p:cNvGrpSpPr/>
        <p:nvPr/>
      </p:nvGrpSpPr>
      <p:grpSpPr>
        <a:xfrm>
          <a:off x="0" y="0"/>
          <a:ext cx="0" cy="0"/>
          <a:chOff x="0" y="0"/>
          <a:chExt cx="0" cy="0"/>
        </a:xfrm>
      </p:grpSpPr>
      <p:sp>
        <p:nvSpPr>
          <p:cNvPr id="560" name="Shape 560"/>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noAutofit/>
          </a:bodyPr>
          <a:lstStyle>
            <a:lvl1pPr marL="40639" marR="40639" defTabSz="457200">
              <a:defRPr sz="2600" b="1">
                <a:solidFill>
                  <a:srgbClr val="FFFFFF"/>
                </a:solidFill>
                <a:uFill>
                  <a:solidFill>
                    <a:srgbClr val="FFFFFF"/>
                  </a:solidFill>
                </a:uFill>
                <a:latin typeface="メイリオ"/>
                <a:ea typeface="メイリオ"/>
                <a:cs typeface="メイリオ"/>
                <a:sym typeface="メイリオ"/>
              </a:defRPr>
            </a:lvl1pPr>
          </a:lstStyle>
          <a:p>
            <a:r>
              <a:t>タイトルテキスト</a:t>
            </a:r>
          </a:p>
        </p:txBody>
      </p:sp>
      <p:sp>
        <p:nvSpPr>
          <p:cNvPr id="561" name="Shape 561"/>
          <p:cNvSpPr>
            <a:spLocks noGrp="1"/>
          </p:cNvSpPr>
          <p:nvPr>
            <p:ph type="body" sz="half" idx="1"/>
          </p:nvPr>
        </p:nvSpPr>
        <p:spPr>
          <a:xfrm>
            <a:off x="234950" y="815975"/>
            <a:ext cx="8674100" cy="1714500"/>
          </a:xfrm>
          <a:prstGeom prst="rect">
            <a:avLst/>
          </a:prstGeom>
        </p:spPr>
        <p:txBody>
          <a:bodyPr lIns="50800" tIns="50800" rIns="50800" bIns="50800">
            <a:noAutofit/>
          </a:bodyPr>
          <a:lstStyle>
            <a:lvl1pPr marL="383540" marR="40639"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1pPr>
            <a:lvl2pPr marL="783590" marR="40639" indent="-285750"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2pPr>
            <a:lvl3pPr marL="1183639" marR="40639" indent="-228600" defTabSz="457200">
              <a:spcBef>
                <a:spcPts val="500"/>
              </a:spcBef>
              <a:buClr>
                <a:srgbClr val="000000"/>
              </a:buClr>
              <a:buFont typeface="Wingdings"/>
              <a:defRPr sz="2000">
                <a:uFill>
                  <a:solidFill>
                    <a:srgbClr val="000000"/>
                  </a:solidFill>
                </a:uFill>
                <a:latin typeface="メイリオ"/>
                <a:ea typeface="メイリオ"/>
                <a:cs typeface="メイリオ"/>
                <a:sym typeface="メイリオ"/>
              </a:defRPr>
            </a:lvl3pPr>
            <a:lvl4pPr marL="1640839" marR="40639" indent="-228600"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4pPr>
            <a:lvl5pPr marL="2098039" marR="40639" indent="-228600" defTabSz="457200">
              <a:spcBef>
                <a:spcPts val="500"/>
              </a:spcBef>
              <a:buClr>
                <a:srgbClr val="000000"/>
              </a:buClr>
              <a:buFont typeface="Wingdings"/>
              <a:buChar char=""/>
              <a:defRPr sz="2400">
                <a:uFill>
                  <a:solidFill>
                    <a:srgbClr val="000000"/>
                  </a:solidFill>
                </a:uFill>
                <a:latin typeface="メイリオ"/>
                <a:ea typeface="メイリオ"/>
                <a:cs typeface="メイリオ"/>
                <a:sym typeface="メイリオ"/>
              </a:defRPr>
            </a:lvl5pPr>
          </a:lstStyle>
          <a:p>
            <a:r>
              <a:t>本文レベル1</a:t>
            </a:r>
          </a:p>
          <a:p>
            <a:pPr lvl="1"/>
            <a:r>
              <a:t>本文レベル2</a:t>
            </a:r>
          </a:p>
          <a:p>
            <a:pPr lvl="2"/>
            <a:r>
              <a:t>本文レベル3</a:t>
            </a:r>
          </a:p>
          <a:p>
            <a:pPr lvl="3"/>
            <a:r>
              <a:t>本文レベル4</a:t>
            </a:r>
          </a:p>
          <a:p>
            <a:pPr lvl="4"/>
            <a:r>
              <a:t>本文レベル 5</a:t>
            </a:r>
          </a:p>
        </p:txBody>
      </p:sp>
      <p:sp>
        <p:nvSpPr>
          <p:cNvPr id="562" name="Shape 562"/>
          <p:cNvSpPr>
            <a:spLocks noGrp="1"/>
          </p:cNvSpPr>
          <p:nvPr>
            <p:ph type="sldNum" sz="quarter" idx="2"/>
          </p:nvPr>
        </p:nvSpPr>
        <p:spPr>
          <a:xfrm>
            <a:off x="8733011" y="6535737"/>
            <a:ext cx="283816" cy="279401"/>
          </a:xfrm>
          <a:prstGeom prst="rect">
            <a:avLst/>
          </a:prstGeom>
        </p:spPr>
        <p:txBody>
          <a:bodyPr wrap="none" lIns="50800" tIns="50800" rIns="50800" bIns="50800"/>
          <a:lstStyle>
            <a:lvl1pPr algn="ctr" defTabSz="584200">
              <a:defRPr>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7778475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7_ホワイト">
    <p:spTree>
      <p:nvGrpSpPr>
        <p:cNvPr id="1" name=""/>
        <p:cNvGrpSpPr/>
        <p:nvPr/>
      </p:nvGrpSpPr>
      <p:grpSpPr>
        <a:xfrm>
          <a:off x="0" y="0"/>
          <a:ext cx="0" cy="0"/>
          <a:chOff x="0" y="0"/>
          <a:chExt cx="0" cy="0"/>
        </a:xfrm>
      </p:grpSpPr>
      <p:sp>
        <p:nvSpPr>
          <p:cNvPr id="569" name="Shape 569"/>
          <p:cNvSpPr>
            <a:spLocks noGrp="1"/>
          </p:cNvSpPr>
          <p:nvPr>
            <p:ph type="title"/>
          </p:nvPr>
        </p:nvSpPr>
        <p:spPr>
          <a:xfrm>
            <a:off x="-11113" y="-20638"/>
            <a:ext cx="9144002" cy="676276"/>
          </a:xfrm>
          <a:prstGeom prst="rect">
            <a:avLst/>
          </a:prstGeom>
          <a:gradFill>
            <a:gsLst>
              <a:gs pos="0">
                <a:srgbClr val="008FC7"/>
              </a:gs>
              <a:gs pos="100000">
                <a:srgbClr val="1F59A0"/>
              </a:gs>
            </a:gsLst>
            <a:lin ang="16200000"/>
          </a:gradFill>
          <a:effectLst>
            <a:outerShdw blurRad="38100" dist="25400" dir="2700000" rotWithShape="0">
              <a:srgbClr val="929292">
                <a:alpha val="42999"/>
              </a:srgbClr>
            </a:outerShdw>
          </a:effectLst>
        </p:spPr>
        <p:txBody>
          <a:bodyPr lIns="50800" tIns="50800" rIns="50800" bIns="50800">
            <a:noAutofit/>
          </a:bodyPr>
          <a:lstStyle>
            <a:lvl1pPr marL="40639" marR="40639" defTabSz="457200">
              <a:defRPr sz="2400" b="1">
                <a:solidFill>
                  <a:srgbClr val="FFFFFF"/>
                </a:solidFill>
                <a:uFill>
                  <a:solidFill>
                    <a:srgbClr val="FFFFFF"/>
                  </a:solidFill>
                </a:uFill>
                <a:latin typeface="メイリオ"/>
                <a:ea typeface="メイリオ"/>
                <a:cs typeface="メイリオ"/>
                <a:sym typeface="メイリオ"/>
              </a:defRPr>
            </a:lvl1pPr>
          </a:lstStyle>
          <a:p>
            <a:r>
              <a:t>タイトルテキスト</a:t>
            </a:r>
          </a:p>
        </p:txBody>
      </p:sp>
      <p:sp>
        <p:nvSpPr>
          <p:cNvPr id="570" name="Shape 570"/>
          <p:cNvSpPr>
            <a:spLocks noGrp="1"/>
          </p:cNvSpPr>
          <p:nvPr>
            <p:ph type="body" sz="half" idx="1"/>
          </p:nvPr>
        </p:nvSpPr>
        <p:spPr>
          <a:xfrm>
            <a:off x="223837" y="808618"/>
            <a:ext cx="8674101" cy="1714501"/>
          </a:xfrm>
          <a:prstGeom prst="rect">
            <a:avLst/>
          </a:prstGeom>
        </p:spPr>
        <p:txBody>
          <a:bodyPr lIns="50800" tIns="50800" rIns="50800" bIns="50800">
            <a:noAutofit/>
          </a:bodyPr>
          <a:lstStyle>
            <a:lvl1pPr marL="350202" marR="40639" indent="-309562" defTabSz="457200">
              <a:spcBef>
                <a:spcPts val="500"/>
              </a:spcBef>
              <a:buClr>
                <a:srgbClr val="000000"/>
              </a:buClr>
              <a:buFont typeface="Wingdings"/>
              <a:buChar char=""/>
              <a:defRPr sz="2000">
                <a:uFill>
                  <a:solidFill>
                    <a:srgbClr val="000000"/>
                  </a:solidFill>
                </a:uFill>
                <a:latin typeface="メイリオ"/>
                <a:ea typeface="メイリオ"/>
                <a:cs typeface="メイリオ"/>
                <a:sym typeface="メイリオ"/>
              </a:defRPr>
            </a:lvl1pPr>
            <a:lvl2pPr marL="751118" marR="40639" indent="-253278" defTabSz="457200">
              <a:spcBef>
                <a:spcPts val="500"/>
              </a:spcBef>
              <a:buClr>
                <a:srgbClr val="000000"/>
              </a:buClr>
              <a:buFont typeface="Wingdings"/>
              <a:buChar char="‣"/>
              <a:defRPr sz="1800">
                <a:uFill>
                  <a:solidFill>
                    <a:srgbClr val="000000"/>
                  </a:solidFill>
                </a:uFill>
                <a:latin typeface="メイリオ"/>
                <a:ea typeface="メイリオ"/>
                <a:cs typeface="メイリオ"/>
                <a:sym typeface="メイリオ"/>
              </a:defRPr>
            </a:lvl2pPr>
            <a:lvl3pPr marL="1160779" marR="40639" indent="-205739" defTabSz="457200">
              <a:spcBef>
                <a:spcPts val="500"/>
              </a:spcBef>
              <a:buClr>
                <a:srgbClr val="000000"/>
              </a:buClr>
              <a:buFont typeface="Wingdings"/>
              <a:defRPr sz="1800">
                <a:uFill>
                  <a:solidFill>
                    <a:srgbClr val="000000"/>
                  </a:solidFill>
                </a:uFill>
                <a:latin typeface="メイリオ"/>
                <a:ea typeface="メイリオ"/>
                <a:cs typeface="メイリオ"/>
                <a:sym typeface="メイリオ"/>
              </a:defRPr>
            </a:lvl3pPr>
            <a:lvl4pPr marL="1621789" marR="40639" indent="-209550" defTabSz="457200">
              <a:spcBef>
                <a:spcPts val="500"/>
              </a:spcBef>
              <a:buClr>
                <a:srgbClr val="000000"/>
              </a:buClr>
              <a:buFont typeface="Wingdings"/>
              <a:buChar char=""/>
              <a:defRPr sz="2200">
                <a:uFill>
                  <a:solidFill>
                    <a:srgbClr val="000000"/>
                  </a:solidFill>
                </a:uFill>
                <a:latin typeface="メイリオ"/>
                <a:ea typeface="メイリオ"/>
                <a:cs typeface="メイリオ"/>
                <a:sym typeface="メイリオ"/>
              </a:defRPr>
            </a:lvl4pPr>
            <a:lvl5pPr marL="2078989" marR="40639" indent="-209550" defTabSz="457200">
              <a:spcBef>
                <a:spcPts val="500"/>
              </a:spcBef>
              <a:buClr>
                <a:srgbClr val="000000"/>
              </a:buClr>
              <a:buFont typeface="Wingdings"/>
              <a:buChar char=""/>
              <a:defRPr sz="2200">
                <a:uFill>
                  <a:solidFill>
                    <a:srgbClr val="000000"/>
                  </a:solidFill>
                </a:uFill>
                <a:latin typeface="メイリオ"/>
                <a:ea typeface="メイリオ"/>
                <a:cs typeface="メイリオ"/>
                <a:sym typeface="メイリオ"/>
              </a:defRPr>
            </a:lvl5pPr>
          </a:lstStyle>
          <a:p>
            <a:r>
              <a:t>本文レベル1</a:t>
            </a:r>
          </a:p>
          <a:p>
            <a:pPr lvl="1"/>
            <a:r>
              <a:t>本文レベル2</a:t>
            </a:r>
          </a:p>
          <a:p>
            <a:pPr lvl="2"/>
            <a:r>
              <a:t>本文レベル3</a:t>
            </a:r>
          </a:p>
          <a:p>
            <a:pPr lvl="3"/>
            <a:r>
              <a:t>本文レベル4</a:t>
            </a:r>
          </a:p>
          <a:p>
            <a:pPr lvl="4"/>
            <a:r>
              <a:t>本文レベル 5</a:t>
            </a:r>
          </a:p>
        </p:txBody>
      </p:sp>
      <p:sp>
        <p:nvSpPr>
          <p:cNvPr id="571" name="Shape 571"/>
          <p:cNvSpPr>
            <a:spLocks noGrp="1"/>
          </p:cNvSpPr>
          <p:nvPr>
            <p:ph type="sldNum" sz="quarter" idx="2"/>
          </p:nvPr>
        </p:nvSpPr>
        <p:spPr>
          <a:xfrm>
            <a:off x="8747137" y="6548437"/>
            <a:ext cx="255564" cy="254001"/>
          </a:xfrm>
          <a:prstGeom prst="rect">
            <a:avLst/>
          </a:prstGeom>
        </p:spPr>
        <p:txBody>
          <a:bodyPr wrap="none" lIns="50800" tIns="50800" rIns="50800" bIns="50800"/>
          <a:lstStyle>
            <a:lvl1pPr algn="ctr" defTabSz="584200">
              <a:defRPr sz="1000">
                <a:solidFill>
                  <a:srgbClr val="000000"/>
                </a:solidFill>
                <a:uFill>
                  <a:solidFill>
                    <a:srgbClr val="000000"/>
                  </a:solidFill>
                </a:uFill>
              </a:defRPr>
            </a:lvl1pPr>
          </a:lstStyle>
          <a:p>
            <a:fld id="{86CB4B4D-7CA3-9044-876B-883B54F8677D}" type="slidenum">
              <a:rPr/>
              <a:pPr/>
              <a:t>‹#›</a:t>
            </a:fld>
            <a:endParaRPr dirty="0"/>
          </a:p>
        </p:txBody>
      </p:sp>
    </p:spTree>
    <p:extLst>
      <p:ext uri="{BB962C8B-B14F-4D97-AF65-F5344CB8AC3E}">
        <p14:creationId xmlns:p14="http://schemas.microsoft.com/office/powerpoint/2010/main" val="6516793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2415C-FFCD-443F-9AF2-E156F53051B4}" type="slidenum">
              <a:rPr lang="en-US" altLang="en-US">
                <a:solidFill>
                  <a:srgbClr val="000000"/>
                </a:solidFill>
              </a:rPr>
              <a:pPr>
                <a:defRPr/>
              </a:pPr>
              <a:t>‹#›</a:t>
            </a:fld>
            <a:r>
              <a:rPr lang="en-US" altLang="en-US" dirty="0">
                <a:solidFill>
                  <a:srgbClr val="000000"/>
                </a:solidFill>
              </a:rPr>
              <a:t> / 10</a:t>
            </a:r>
          </a:p>
        </p:txBody>
      </p:sp>
    </p:spTree>
    <p:extLst>
      <p:ext uri="{BB962C8B-B14F-4D97-AF65-F5344CB8AC3E}">
        <p14:creationId xmlns:p14="http://schemas.microsoft.com/office/powerpoint/2010/main" val="3979081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37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1799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2734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66881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8405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5545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2422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812302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82986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0368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549275"/>
            <a:ext cx="8229600" cy="720725"/>
          </a:xfrm>
        </p:spPr>
        <p:txBody>
          <a:bodyPr/>
          <a:lstStyle/>
          <a:p>
            <a:r>
              <a:rPr lang="en-US"/>
              <a:t>Click to edit Master title style</a:t>
            </a:r>
          </a:p>
        </p:txBody>
      </p:sp>
      <p:sp>
        <p:nvSpPr>
          <p:cNvPr id="3" name="Content Placeholder 2"/>
          <p:cNvSpPr>
            <a:spLocks noGrp="1"/>
          </p:cNvSpPr>
          <p:nvPr>
            <p:ph idx="1"/>
          </p:nvPr>
        </p:nvSpPr>
        <p:spPr>
          <a:xfrm>
            <a:off x="457200" y="1600200"/>
            <a:ext cx="8686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7510A7-4863-4F3D-8E71-7D578335166D}" type="slidenum">
              <a:rPr lang="en-US" altLang="en-US">
                <a:solidFill>
                  <a:srgbClr val="000000"/>
                </a:solidFill>
              </a:rPr>
              <a:pPr>
                <a:defRPr/>
              </a:pPr>
              <a:t>‹#›</a:t>
            </a:fld>
            <a:r>
              <a:rPr lang="en-US" altLang="en-US" dirty="0">
                <a:solidFill>
                  <a:srgbClr val="000000"/>
                </a:solidFill>
              </a:rPr>
              <a:t> / 10</a:t>
            </a:r>
          </a:p>
        </p:txBody>
      </p:sp>
    </p:spTree>
    <p:extLst>
      <p:ext uri="{BB962C8B-B14F-4D97-AF65-F5344CB8AC3E}">
        <p14:creationId xmlns:p14="http://schemas.microsoft.com/office/powerpoint/2010/main" val="3836940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9406BE-2200-4DEA-8F5A-DD47B1B94CE0}"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51B70F7-040E-4945-9D4D-2150C9A64A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116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lvl1pPr>
              <a:defRPr>
                <a:solidFill>
                  <a:schemeClr val="tx1"/>
                </a:solidFill>
              </a:defRPr>
            </a:lvl1p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C2F91E3D-7487-403E-89E7-085120201F09}" type="datetime1">
              <a:rPr lang="ja-JP" altLang="en-US" smtClean="0"/>
              <a:pPr>
                <a:defRPr/>
              </a:pPr>
              <a:t>2017/9/5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591AF6D9-DD9A-48E1-A3D5-92D92873218B}" type="slidenum">
              <a:rPr lang="ja-JP" altLang="en-US">
                <a:solidFill>
                  <a:prstClr val="black"/>
                </a:solidFill>
              </a:rPr>
              <a:pPr>
                <a:defRPr/>
              </a:pPr>
              <a:t>‹#›</a:t>
            </a:fld>
            <a:endParaRPr lang="ja-JP" altLang="en-US">
              <a:solidFill>
                <a:prstClr val="black"/>
              </a:solidFill>
            </a:endParaRPr>
          </a:p>
        </p:txBody>
      </p:sp>
      <p:pic>
        <p:nvPicPr>
          <p:cNvPr id="7" name="Picture 2" descr="PPT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908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585" b="1">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165593" indent="-165593">
              <a:spcBef>
                <a:spcPts val="738"/>
              </a:spcBef>
              <a:defRPr sz="1662"/>
            </a:lvl1pPr>
            <a:lvl2pPr marL="495312" indent="-165593">
              <a:spcBef>
                <a:spcPts val="738"/>
              </a:spcBef>
              <a:buFont typeface="Wingdings" pitchFamily="2" charset="2"/>
              <a:buChar char="Ø"/>
              <a:defRPr sz="1662"/>
            </a:lvl2pPr>
            <a:lvl3pPr marL="825033" indent="-164127">
              <a:spcBef>
                <a:spcPts val="738"/>
              </a:spcBef>
              <a:buFont typeface="Wingdings" pitchFamily="2" charset="2"/>
              <a:buChar char="ü"/>
              <a:defRPr sz="1662"/>
            </a:lvl3pPr>
            <a:lvl4pPr marL="1156218" indent="-165593">
              <a:spcBef>
                <a:spcPts val="738"/>
              </a:spcBef>
              <a:defRPr sz="1662"/>
            </a:lvl4pPr>
            <a:lvl5pPr marL="1485937" indent="-164127">
              <a:spcBef>
                <a:spcPts val="738"/>
              </a:spcBef>
              <a:defRPr sz="1662"/>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EAC99746-7031-4391-AE2D-B8E533F3CA78}" type="datetime1">
              <a:rPr lang="ja-JP" altLang="en-US" smtClean="0"/>
              <a:pPr>
                <a:defRPr/>
              </a:pPr>
              <a:t>2017/9/5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5C0C1E7-7724-4210-ACF8-E30BECC43A04}"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0040716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585">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0" indent="0">
              <a:spcBef>
                <a:spcPts val="738"/>
              </a:spcBef>
              <a:buNone/>
              <a:defRPr sz="1662"/>
            </a:lvl1pPr>
            <a:lvl2pPr marL="495312" indent="-165593">
              <a:spcBef>
                <a:spcPts val="738"/>
              </a:spcBef>
              <a:buFont typeface="Wingdings" pitchFamily="2" charset="2"/>
              <a:buChar char="Ø"/>
              <a:defRPr sz="1662"/>
            </a:lvl2pPr>
            <a:lvl3pPr marL="825033" indent="-164127">
              <a:spcBef>
                <a:spcPts val="738"/>
              </a:spcBef>
              <a:buFont typeface="Wingdings" pitchFamily="2" charset="2"/>
              <a:buChar char="ü"/>
              <a:defRPr sz="1662"/>
            </a:lvl3pPr>
            <a:lvl4pPr marL="1156218" indent="-165593">
              <a:spcBef>
                <a:spcPts val="738"/>
              </a:spcBef>
              <a:defRPr sz="1662"/>
            </a:lvl4pPr>
            <a:lvl5pPr marL="1485937" indent="-164127">
              <a:spcBef>
                <a:spcPts val="738"/>
              </a:spcBef>
              <a:defRPr sz="1662"/>
            </a:lvl5pPr>
          </a:lstStyle>
          <a:p>
            <a:pPr lvl="0"/>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B25778-644E-4795-AB53-DF5BB777620F}" type="datetime1">
              <a:rPr lang="ja-JP" altLang="en-US" smtClean="0"/>
              <a:pPr>
                <a:defRPr/>
              </a:pPr>
              <a:t>2017/9/5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66E71DA-259C-4890-A978-0ACAC8AC4011}"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835731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585">
                <a:effectLst>
                  <a:outerShdw blurRad="38100" dist="38100" dir="2700000" algn="tl">
                    <a:srgbClr val="000000">
                      <a:alpha val="43137"/>
                    </a:srgbClr>
                  </a:outerShdw>
                </a:effectLst>
              </a:defRPr>
            </a:lvl1p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70A4B318-3E6A-4BF8-AC0D-752B9401A54E}" type="datetime1">
              <a:rPr lang="ja-JP" altLang="en-US" smtClean="0"/>
              <a:pPr>
                <a:defRPr/>
              </a:pPr>
              <a:t>2017/9/5</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66092DFC-3075-40E2-B47B-80472ADF2DBA}"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6682459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3BEF67B-5E02-4B53-BFA8-A3262937CC80}" type="datetime1">
              <a:rPr lang="ja-JP" altLang="en-US" smtClean="0"/>
              <a:pPr>
                <a:defRPr/>
              </a:pPr>
              <a:t>2017/9/5</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7714950E-3E9A-41CC-9C9C-BCCBA8D3FBB6}"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4089042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60" name="Shape 60"/>
          <p:cNvSpPr>
            <a:spLocks noGrp="1"/>
          </p:cNvSpPr>
          <p:nvPr>
            <p:ph type="title"/>
          </p:nvPr>
        </p:nvSpPr>
        <p:spPr>
          <a:xfrm>
            <a:off x="-11113" y="-20638"/>
            <a:ext cx="9144001" cy="676276"/>
          </a:xfrm>
          <a:prstGeom prst="rect">
            <a:avLst/>
          </a:prstGeom>
          <a:gradFill>
            <a:gsLst>
              <a:gs pos="0">
                <a:srgbClr val="008FC7"/>
              </a:gs>
              <a:gs pos="100000">
                <a:srgbClr val="1F59A0"/>
              </a:gs>
            </a:gsLst>
            <a:lin ang="16200000"/>
          </a:gradFill>
          <a:effectLst>
            <a:outerShdw blurRad="50800" dist="38100" dir="2700000" rotWithShape="0">
              <a:srgbClr val="929292">
                <a:alpha val="42999"/>
              </a:srgbClr>
            </a:outerShdw>
          </a:effectLst>
        </p:spPr>
        <p:txBody>
          <a:bodyPr lIns="50800" tIns="50800" rIns="50800" bIns="50800"/>
          <a:lstStyle>
            <a:lvl1pPr marL="37514" marR="37514" defTabSz="422041">
              <a:defRPr sz="2400" b="1">
                <a:solidFill>
                  <a:srgbClr val="FFFFFF"/>
                </a:solidFill>
                <a:uFill>
                  <a:solidFill>
                    <a:srgbClr val="FFFFFF"/>
                  </a:solidFill>
                </a:uFill>
                <a:latin typeface="メイリオ"/>
                <a:ea typeface="メイリオ"/>
                <a:cs typeface="メイリオ"/>
                <a:sym typeface="メイリオ"/>
              </a:defRPr>
            </a:lvl1pPr>
          </a:lstStyle>
          <a:p>
            <a:r>
              <a:t>タイトルテキスト</a:t>
            </a:r>
          </a:p>
        </p:txBody>
      </p:sp>
      <p:sp>
        <p:nvSpPr>
          <p:cNvPr id="61" name="Shape 61"/>
          <p:cNvSpPr>
            <a:spLocks noGrp="1"/>
          </p:cNvSpPr>
          <p:nvPr>
            <p:ph type="body" sz="half" idx="1"/>
          </p:nvPr>
        </p:nvSpPr>
        <p:spPr>
          <a:xfrm>
            <a:off x="234950" y="815975"/>
            <a:ext cx="8674100" cy="1714500"/>
          </a:xfrm>
          <a:prstGeom prst="rect">
            <a:avLst/>
          </a:prstGeom>
        </p:spPr>
        <p:txBody>
          <a:bodyPr lIns="50800" tIns="50800" rIns="50800" bIns="50800"/>
          <a:lstStyle>
            <a:lvl1pPr marL="354045" marR="37514" indent="-316530" defTabSz="422041">
              <a:spcBef>
                <a:spcPts val="462"/>
              </a:spcBef>
              <a:buClr>
                <a:srgbClr val="000000"/>
              </a:buClr>
              <a:buFont typeface="Wingdings"/>
              <a:buChar char=""/>
              <a:defRPr sz="2031">
                <a:uFill>
                  <a:solidFill>
                    <a:srgbClr val="000000"/>
                  </a:solidFill>
                </a:uFill>
                <a:latin typeface="メイリオ"/>
                <a:ea typeface="メイリオ"/>
                <a:cs typeface="メイリオ"/>
                <a:sym typeface="メイリオ"/>
              </a:defRPr>
            </a:lvl1pPr>
            <a:lvl2pPr marL="723332" marR="37514" indent="-263776" defTabSz="422041">
              <a:spcBef>
                <a:spcPts val="462"/>
              </a:spcBef>
              <a:buClr>
                <a:srgbClr val="000000"/>
              </a:buClr>
              <a:buFont typeface="Wingdings"/>
              <a:buChar char="‣"/>
              <a:defRPr sz="1846">
                <a:uFill>
                  <a:solidFill>
                    <a:srgbClr val="000000"/>
                  </a:solidFill>
                </a:uFill>
                <a:latin typeface="メイリオ"/>
                <a:ea typeface="メイリオ"/>
                <a:cs typeface="メイリオ"/>
                <a:sym typeface="メイリオ"/>
              </a:defRPr>
            </a:lvl2pPr>
            <a:lvl3pPr marL="1092617" marR="37514" indent="-211021" defTabSz="422041">
              <a:spcBef>
                <a:spcPts val="462"/>
              </a:spcBef>
              <a:buClr>
                <a:srgbClr val="000000"/>
              </a:buClr>
              <a:buFont typeface="Wingdings"/>
              <a:defRPr sz="1846">
                <a:uFill>
                  <a:solidFill>
                    <a:srgbClr val="000000"/>
                  </a:solidFill>
                </a:uFill>
                <a:latin typeface="メイリオ"/>
                <a:ea typeface="メイリオ"/>
                <a:cs typeface="メイリオ"/>
                <a:sym typeface="メイリオ"/>
              </a:defRPr>
            </a:lvl3pPr>
            <a:lvl4pPr marL="1514658" marR="37514" indent="-211021" defTabSz="422041">
              <a:spcBef>
                <a:spcPts val="462"/>
              </a:spcBef>
              <a:buClr>
                <a:srgbClr val="000000"/>
              </a:buClr>
              <a:buFont typeface="Wingdings"/>
              <a:buChar char=""/>
              <a:defRPr sz="2215">
                <a:uFill>
                  <a:solidFill>
                    <a:srgbClr val="000000"/>
                  </a:solidFill>
                </a:uFill>
                <a:latin typeface="メイリオ"/>
                <a:ea typeface="メイリオ"/>
                <a:cs typeface="メイリオ"/>
                <a:sym typeface="メイリオ"/>
              </a:defRPr>
            </a:lvl4pPr>
            <a:lvl5pPr marL="1936700" marR="37514" indent="-211021" defTabSz="422041">
              <a:spcBef>
                <a:spcPts val="462"/>
              </a:spcBef>
              <a:buClr>
                <a:srgbClr val="000000"/>
              </a:buClr>
              <a:buFont typeface="Wingdings"/>
              <a:buChar char=""/>
              <a:defRPr sz="2215">
                <a:uFill>
                  <a:solidFill>
                    <a:srgbClr val="000000"/>
                  </a:solidFill>
                </a:uFill>
                <a:latin typeface="メイリオ"/>
                <a:ea typeface="メイリオ"/>
                <a:cs typeface="メイリオ"/>
                <a:sym typeface="メイリオ"/>
              </a:defRPr>
            </a:lvl5pPr>
          </a:lstStyle>
          <a:p>
            <a:r>
              <a:t>本文レベル1</a:t>
            </a:r>
          </a:p>
          <a:p>
            <a:pPr lvl="1"/>
            <a:r>
              <a:t>本文レベル2</a:t>
            </a:r>
          </a:p>
          <a:p>
            <a:pPr lvl="2"/>
            <a:r>
              <a:t>本文レベル3</a:t>
            </a:r>
          </a:p>
          <a:p>
            <a:pPr lvl="3"/>
            <a:r>
              <a:t>本文レベル4</a:t>
            </a:r>
          </a:p>
          <a:p>
            <a:pPr lvl="4"/>
            <a:r>
              <a:t>本文レベル 5</a:t>
            </a:r>
          </a:p>
        </p:txBody>
      </p:sp>
      <p:sp>
        <p:nvSpPr>
          <p:cNvPr id="62" name="Shape 62"/>
          <p:cNvSpPr>
            <a:spLocks noGrp="1"/>
          </p:cNvSpPr>
          <p:nvPr>
            <p:ph type="sldNum" sz="quarter" idx="2"/>
          </p:nvPr>
        </p:nvSpPr>
        <p:spPr>
          <a:xfrm>
            <a:off x="8733011" y="6535739"/>
            <a:ext cx="283816" cy="279401"/>
          </a:xfrm>
          <a:prstGeom prst="rect">
            <a:avLst/>
          </a:prstGeom>
        </p:spPr>
        <p:txBody>
          <a:bodyPr wrap="none" lIns="50800" tIns="50800" rIns="50800" bIns="50800"/>
          <a:lstStyle>
            <a:lvl1pPr algn="ctr" defTabSz="539275">
              <a:defRPr>
                <a:solidFill>
                  <a:srgbClr val="000000"/>
                </a:solidFill>
                <a:uFill>
                  <a:solidFill>
                    <a:srgbClr val="000000"/>
                  </a:solidFill>
                </a:uFill>
              </a:defRPr>
            </a:lvl1pPr>
          </a:lstStyle>
          <a:p>
            <a:fld id="{86CB4B4D-7CA3-9044-876B-883B54F8677D}" type="slidenum">
              <a:rPr/>
              <a:pPr/>
              <a:t>‹#›</a:t>
            </a:fld>
            <a:endParaRPr/>
          </a:p>
        </p:txBody>
      </p:sp>
    </p:spTree>
    <p:extLst>
      <p:ext uri="{BB962C8B-B14F-4D97-AF65-F5344CB8AC3E}">
        <p14:creationId xmlns:p14="http://schemas.microsoft.com/office/powerpoint/2010/main" val="406285464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703806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09160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948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20" name="Shape 20"/>
          <p:cNvSpPr/>
          <p:nvPr/>
        </p:nvSpPr>
        <p:spPr>
          <a:xfrm>
            <a:off x="317500" y="6261100"/>
            <a:ext cx="8483600" cy="495300"/>
          </a:xfrm>
          <a:prstGeom prst="rect">
            <a:avLst/>
          </a:prstGeom>
          <a:solidFill>
            <a:srgbClr val="FF554C"/>
          </a:solidFill>
          <a:ln w="12700">
            <a:solidFill>
              <a:srgbClr val="FF9589"/>
            </a:solidFill>
            <a:miter lim="400000"/>
          </a:ln>
          <a:effectLst>
            <a:outerShdw blurRad="127000" dist="76200" dir="2700000" rotWithShape="0">
              <a:srgbClr val="000000">
                <a:alpha val="75000"/>
              </a:srgbClr>
            </a:outerShdw>
          </a:effectLst>
        </p:spPr>
        <p:txBody>
          <a:bodyPr lIns="38100" tIns="38100" rIns="38100" bIns="38100" anchor="ctr"/>
          <a:lstStyle/>
          <a:p>
            <a:pPr algn="ctr">
              <a:defRPr sz="2000" b="1">
                <a:solidFill>
                  <a:srgbClr val="FFFFFF"/>
                </a:solidFill>
                <a:effectLst>
                  <a:outerShdw blurRad="38100" dist="12700" dir="5400000" rotWithShape="0">
                    <a:srgbClr val="000000">
                      <a:alpha val="50000"/>
                    </a:srgbClr>
                  </a:outerShdw>
                </a:effectLst>
                <a:latin typeface="Verdana"/>
                <a:ea typeface="Verdana"/>
                <a:cs typeface="Verdana"/>
                <a:sym typeface="Verdana"/>
              </a:defRPr>
            </a:pPr>
            <a:endParaRPr sz="2000" b="1" dirty="0">
              <a:solidFill>
                <a:srgbClr val="FFFFFF"/>
              </a:solidFill>
              <a:effectLst>
                <a:outerShdw blurRad="38100" dist="12700" dir="5400000" rotWithShape="0">
                  <a:srgbClr val="000000">
                    <a:alpha val="50000"/>
                  </a:srgbClr>
                </a:outerShdw>
              </a:effectLst>
              <a:latin typeface="Verdana"/>
              <a:ea typeface="Verdana"/>
              <a:cs typeface="Verdana"/>
              <a:sym typeface="Verdana"/>
            </a:endParaRPr>
          </a:p>
        </p:txBody>
      </p:sp>
      <p:sp>
        <p:nvSpPr>
          <p:cNvPr id="21" name="Shape 21"/>
          <p:cNvSpPr>
            <a:spLocks noGrp="1"/>
          </p:cNvSpPr>
          <p:nvPr>
            <p:ph type="title"/>
          </p:nvPr>
        </p:nvSpPr>
        <p:spPr>
          <a:xfrm>
            <a:off x="-10325" y="-7949"/>
            <a:ext cx="9144001" cy="685801"/>
          </a:xfrm>
          <a:prstGeom prst="rect">
            <a:avLst/>
          </a:prstGeom>
          <a:gradFill>
            <a:gsLst>
              <a:gs pos="0">
                <a:srgbClr val="9EC2E9"/>
              </a:gs>
              <a:gs pos="100000">
                <a:srgbClr val="005493"/>
              </a:gs>
            </a:gsLst>
            <a:lin ang="16200000"/>
          </a:gradFill>
          <a:ln>
            <a:round/>
          </a:ln>
          <a:effectLst>
            <a:outerShdw blurRad="50800" dist="38100" dir="2700000" rotWithShape="0">
              <a:srgbClr val="000000">
                <a:alpha val="43000"/>
              </a:srgbClr>
            </a:outerShdw>
          </a:effectLst>
        </p:spPr>
        <p:txBody>
          <a:bodyPr lIns="38100" tIns="38100" rIns="38100" bIns="38100">
            <a:noAutofit/>
          </a:bodyPr>
          <a:lstStyle>
            <a:lvl1pPr defTabSz="457200">
              <a:defRPr sz="3200">
                <a:solidFill>
                  <a:srgbClr val="FFFFFF"/>
                </a:solidFill>
                <a:uFill>
                  <a:solidFill>
                    <a:srgbClr val="FFFFFF"/>
                  </a:solidFill>
                </a:uFill>
              </a:defRPr>
            </a:lvl1pPr>
          </a:lstStyle>
          <a:p>
            <a:r>
              <a:t>タイトルテキスト</a:t>
            </a:r>
          </a:p>
        </p:txBody>
      </p:sp>
      <p:sp>
        <p:nvSpPr>
          <p:cNvPr id="22" name="Shape 22"/>
          <p:cNvSpPr>
            <a:spLocks noGrp="1"/>
          </p:cNvSpPr>
          <p:nvPr>
            <p:ph type="body" idx="1"/>
          </p:nvPr>
        </p:nvSpPr>
        <p:spPr>
          <a:xfrm>
            <a:off x="132772" y="859574"/>
            <a:ext cx="8851901" cy="3098801"/>
          </a:xfrm>
          <a:prstGeom prst="rect">
            <a:avLst/>
          </a:prstGeom>
          <a:ln>
            <a:round/>
          </a:ln>
        </p:spPr>
        <p:txBody>
          <a:bodyPr lIns="38100" tIns="38100" rIns="38100" bIns="38100">
            <a:noAutofit/>
          </a:bodyPr>
          <a:lstStyle>
            <a:lvl1pPr defTabSz="457200">
              <a:spcBef>
                <a:spcPts val="500"/>
              </a:spcBef>
              <a:buFont typeface="Wingdings"/>
              <a:buChar char=""/>
              <a:defRPr sz="2400">
                <a:solidFill>
                  <a:srgbClr val="005493"/>
                </a:solidFill>
                <a:uFill>
                  <a:solidFill>
                    <a:srgbClr val="005493"/>
                  </a:solidFill>
                </a:uFill>
              </a:defRPr>
            </a:lvl1pPr>
            <a:lvl2pPr marL="742950" indent="-285750" defTabSz="457200">
              <a:spcBef>
                <a:spcPts val="500"/>
              </a:spcBef>
              <a:buFont typeface="Wingdings"/>
              <a:buChar char=""/>
              <a:defRPr sz="2400">
                <a:solidFill>
                  <a:srgbClr val="005493"/>
                </a:solidFill>
                <a:uFill>
                  <a:solidFill>
                    <a:srgbClr val="005493"/>
                  </a:solidFill>
                </a:uFill>
              </a:defRPr>
            </a:lvl2pPr>
            <a:lvl3pPr marL="1143000" indent="-228600" defTabSz="457200">
              <a:spcBef>
                <a:spcPts val="500"/>
              </a:spcBef>
              <a:buFont typeface="Wingdings"/>
              <a:buChar char=""/>
              <a:defRPr sz="2400">
                <a:solidFill>
                  <a:srgbClr val="005493"/>
                </a:solidFill>
                <a:uFill>
                  <a:solidFill>
                    <a:srgbClr val="005493"/>
                  </a:solidFill>
                </a:uFill>
              </a:defRPr>
            </a:lvl3pPr>
            <a:lvl4pPr marL="1600200" indent="-228600" defTabSz="457200">
              <a:spcBef>
                <a:spcPts val="500"/>
              </a:spcBef>
              <a:buFont typeface="Wingdings"/>
              <a:buChar char=""/>
              <a:defRPr sz="2400">
                <a:solidFill>
                  <a:srgbClr val="005493"/>
                </a:solidFill>
                <a:uFill>
                  <a:solidFill>
                    <a:srgbClr val="005493"/>
                  </a:solidFill>
                </a:uFill>
              </a:defRPr>
            </a:lvl4pPr>
            <a:lvl5pPr marL="2057400" indent="-228600" defTabSz="457200">
              <a:spcBef>
                <a:spcPts val="500"/>
              </a:spcBef>
              <a:buFont typeface="Wingdings"/>
              <a:buChar char=""/>
              <a:defRPr sz="2400">
                <a:solidFill>
                  <a:srgbClr val="005493"/>
                </a:solidFill>
                <a:uFill>
                  <a:solidFill>
                    <a:srgbClr val="005493"/>
                  </a:solidFill>
                </a:uFill>
              </a:defRPr>
            </a:lvl5pPr>
          </a:lstStyle>
          <a:p>
            <a:r>
              <a:t>本文レベル1</a:t>
            </a:r>
          </a:p>
          <a:p>
            <a:pPr lvl="1"/>
            <a:r>
              <a:t>本文レベル2</a:t>
            </a:r>
          </a:p>
          <a:p>
            <a:pPr lvl="2"/>
            <a:r>
              <a:t>本文レベル3</a:t>
            </a:r>
          </a:p>
          <a:p>
            <a:pPr lvl="3"/>
            <a:r>
              <a:t>本文レベル4</a:t>
            </a:r>
          </a:p>
          <a:p>
            <a:pPr lvl="4"/>
            <a:r>
              <a:t>本文レベル 5</a:t>
            </a:r>
          </a:p>
        </p:txBody>
      </p:sp>
      <p:sp>
        <p:nvSpPr>
          <p:cNvPr id="23" name="Shape 23"/>
          <p:cNvSpPr>
            <a:spLocks noGrp="1"/>
          </p:cNvSpPr>
          <p:nvPr>
            <p:ph type="sldNum" sz="quarter" idx="2"/>
          </p:nvPr>
        </p:nvSpPr>
        <p:spPr>
          <a:xfrm>
            <a:off x="8851000" y="6591300"/>
            <a:ext cx="282676" cy="266700"/>
          </a:xfrm>
          <a:prstGeom prst="rect">
            <a:avLst/>
          </a:prstGeom>
          <a:ln>
            <a:round/>
          </a:ln>
        </p:spPr>
        <p:txBody>
          <a:bodyPr wrap="none" lIns="38100" tIns="38100" rIns="38100" bIns="38100"/>
          <a:lstStyle>
            <a:lvl1pPr defTabSz="457200">
              <a:defRPr>
                <a:solidFill>
                  <a:srgbClr val="000000"/>
                </a:solidFill>
                <a:uFill>
                  <a:solidFill>
                    <a:srgbClr val="000000"/>
                  </a:solidFill>
                </a:uFill>
                <a:latin typeface="Verdana"/>
                <a:ea typeface="Verdana"/>
                <a:cs typeface="Verdana"/>
                <a:sym typeface="Verdana"/>
              </a:defRPr>
            </a:lvl1pPr>
          </a:lstStyle>
          <a:p>
            <a:fld id="{86CB4B4D-7CA3-9044-876B-883B54F8677D}" type="slidenum">
              <a:rPr/>
              <a:pPr/>
              <a:t>‹#›</a:t>
            </a:fld>
            <a:endParaRPr dirty="0"/>
          </a:p>
        </p:txBody>
      </p:sp>
    </p:spTree>
    <p:extLst>
      <p:ext uri="{BB962C8B-B14F-4D97-AF65-F5344CB8AC3E}">
        <p14:creationId xmlns:p14="http://schemas.microsoft.com/office/powerpoint/2010/main" val="2510675106"/>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61280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06341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740427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70190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69397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67893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8551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1C0BE9-55B4-8F4E-BE08-F5CD7FE35C0A}" type="datetimeFigureOut">
              <a:rPr lang="ja-JP" altLang="en-US" smtClean="0">
                <a:solidFill>
                  <a:prstClr val="black">
                    <a:tint val="75000"/>
                  </a:prstClr>
                </a:solidFill>
              </a:rPr>
              <a:pPr/>
              <a:t>2017/9/5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EB3877B-6821-D741-8675-165A84A6BDF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35234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5" Type="http://schemas.openxmlformats.org/officeDocument/2006/relationships/slideLayout" Target="../slideLayouts/slideLayout13.xml"/><Relationship Id="rId61" Type="http://schemas.openxmlformats.org/officeDocument/2006/relationships/slideLayout" Target="../slideLayouts/slideLayout69.xml"/><Relationship Id="rId19" Type="http://schemas.openxmlformats.org/officeDocument/2006/relationships/slideLayout" Target="../slideLayouts/slideLayout2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slideLayout" Target="../slideLayouts/slideLayout64.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slideLayout" Target="../slideLayouts/slideLayout67.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62" Type="http://schemas.openxmlformats.org/officeDocument/2006/relationships/theme" Target="../theme/theme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60" Type="http://schemas.openxmlformats.org/officeDocument/2006/relationships/slideLayout" Target="../slideLayouts/slideLayout6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83.xml"/><Relationship Id="rId7"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7"/>
            <a:ext cx="8229600" cy="1325563"/>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p>
            <a:r>
              <a:t>タイトルテキスト</a:t>
            </a:r>
          </a:p>
        </p:txBody>
      </p:sp>
      <p:sp>
        <p:nvSpPr>
          <p:cNvPr id="3" name="Shape 3"/>
          <p:cNvSpPr>
            <a:spLocks noGrp="1"/>
          </p:cNvSpPr>
          <p:nvPr>
            <p:ph type="body" idx="1"/>
          </p:nvPr>
        </p:nvSpPr>
        <p:spPr>
          <a:xfrm>
            <a:off x="457200" y="1600199"/>
            <a:ext cx="8229600" cy="5257802"/>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lvl2pPr marL="742950" indent="-285750">
              <a:spcBef>
                <a:spcPts val="700"/>
              </a:spcBef>
              <a:buChar char=""/>
              <a:defRPr sz="2800"/>
            </a:lvl2pPr>
            <a:lvl3pPr marL="1143000" indent="-228600">
              <a:spcBef>
                <a:spcPts val="600"/>
              </a:spcBef>
              <a:defRPr sz="2400"/>
            </a:lvl3pPr>
            <a:lvl4pPr marL="1600200" indent="-228600">
              <a:spcBef>
                <a:spcPts val="500"/>
              </a:spcBef>
              <a:buChar char=""/>
              <a:defRPr sz="2000"/>
            </a:lvl4pPr>
            <a:lvl5pPr marL="2057400" indent="-228600">
              <a:spcBef>
                <a:spcPts val="500"/>
              </a:spcBef>
              <a:buFontTx/>
              <a:buChar char="•"/>
              <a:defRPr sz="2000"/>
            </a:lvl5pPr>
          </a:lstStyle>
          <a:p>
            <a:r>
              <a:t>本文レベル1</a:t>
            </a:r>
          </a:p>
          <a:p>
            <a:pPr lvl="1"/>
            <a:r>
              <a:t>本文レベル2</a:t>
            </a:r>
          </a:p>
          <a:p>
            <a:pPr lvl="2"/>
            <a:r>
              <a:t>本文レベル3</a:t>
            </a:r>
          </a:p>
          <a:p>
            <a:pPr lvl="3"/>
            <a:r>
              <a:t>本文レベル4</a:t>
            </a:r>
          </a:p>
          <a:p>
            <a:pPr lvl="4"/>
            <a:r>
              <a:t>本文レベル 5</a:t>
            </a:r>
          </a:p>
        </p:txBody>
      </p:sp>
      <p:sp>
        <p:nvSpPr>
          <p:cNvPr id="4" name="Shape 4"/>
          <p:cNvSpPr>
            <a:spLocks noGrp="1"/>
          </p:cNvSpPr>
          <p:nvPr>
            <p:ph type="sldNum" sz="quarter" idx="2"/>
          </p:nvPr>
        </p:nvSpPr>
        <p:spPr>
          <a:xfrm>
            <a:off x="8851627" y="6573378"/>
            <a:ext cx="343173" cy="335423"/>
          </a:xfrm>
          <a:prstGeom prst="rect">
            <a:avLst/>
          </a:prstGeom>
        </p:spPr>
        <p:txBody>
          <a:bodyPr wrap="none" lIns="38100" tIns="38100" rIns="38100" bIns="38100" anchor="b">
            <a:spAutoFit/>
          </a:bodyPr>
          <a:lstStyle>
            <a:lvl1pPr algn="r" defTabSz="914400">
              <a:defRPr sz="1800">
                <a:solidFill>
                  <a:srgbClr val="011279"/>
                </a:solidFill>
                <a:uFill>
                  <a:solidFill>
                    <a:srgbClr val="011279"/>
                  </a:solidFill>
                </a:uFill>
                <a:latin typeface="Arial"/>
                <a:ea typeface="Arial"/>
                <a:cs typeface="Arial"/>
                <a:sym typeface="Aria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1pPr>
      <a:lvl2pPr marL="0" marR="0" indent="2286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2pPr>
      <a:lvl3pPr marL="0" marR="0" indent="4572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3pPr>
      <a:lvl4pPr marL="0" marR="0" indent="6858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4pPr>
      <a:lvl5pPr marL="0" marR="0" indent="9144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5pPr>
      <a:lvl6pPr marL="0" marR="0" indent="11430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6pPr>
      <a:lvl7pPr marL="0" marR="0" indent="13716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7pPr>
      <a:lvl8pPr marL="0" marR="0" indent="16002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8pPr>
      <a:lvl9pPr marL="0" marR="0" indent="1828800" algn="ctr" defTabSz="91440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Arial"/>
          <a:ea typeface="Arial"/>
          <a:cs typeface="Arial"/>
          <a:sym typeface="Arial"/>
        </a:defRPr>
      </a:lvl9pPr>
    </p:titleStyle>
    <p:bodyStyle>
      <a:lvl1pPr marL="342900" marR="0" indent="-342900" algn="l" defTabSz="914400" latinLnBrk="0">
        <a:lnSpc>
          <a:spcPct val="100000"/>
        </a:lnSpc>
        <a:spcBef>
          <a:spcPts val="800"/>
        </a:spcBef>
        <a:spcAft>
          <a:spcPts val="0"/>
        </a:spcAft>
        <a:buClr>
          <a:srgbClr val="000000"/>
        </a:buClr>
        <a:buSzPct val="60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1pPr>
      <a:lvl2pPr marL="783771" marR="0" indent="-326571" algn="l" defTabSz="914400" latinLnBrk="0">
        <a:lnSpc>
          <a:spcPct val="100000"/>
        </a:lnSpc>
        <a:spcBef>
          <a:spcPts val="800"/>
        </a:spcBef>
        <a:spcAft>
          <a:spcPts val="0"/>
        </a:spcAft>
        <a:buClr>
          <a:srgbClr val="000000"/>
        </a:buClr>
        <a:buSzPct val="60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2pPr>
      <a:lvl3pPr marL="1219200" marR="0" indent="-304800" algn="l" defTabSz="914400" latinLnBrk="0">
        <a:lnSpc>
          <a:spcPct val="100000"/>
        </a:lnSpc>
        <a:spcBef>
          <a:spcPts val="800"/>
        </a:spcBef>
        <a:spcAft>
          <a:spcPts val="0"/>
        </a:spcAft>
        <a:buClr>
          <a:srgbClr val="000000"/>
        </a:buClr>
        <a:buSzPct val="40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3pPr>
      <a:lvl4pPr marL="1737360" marR="0" indent="-365760" algn="l" defTabSz="914400" latinLnBrk="0">
        <a:lnSpc>
          <a:spcPct val="100000"/>
        </a:lnSpc>
        <a:spcBef>
          <a:spcPts val="800"/>
        </a:spcBef>
        <a:spcAft>
          <a:spcPts val="0"/>
        </a:spcAft>
        <a:buClr>
          <a:srgbClr val="000000"/>
        </a:buClr>
        <a:buSzPct val="50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4pPr>
      <a:lvl5pPr marL="2194560" marR="0" indent="-365760" algn="l" defTabSz="914400" latinLnBrk="0">
        <a:lnSpc>
          <a:spcPct val="100000"/>
        </a:lnSpc>
        <a:spcBef>
          <a:spcPts val="800"/>
        </a:spcBef>
        <a:spcAft>
          <a:spcPts val="0"/>
        </a:spcAft>
        <a:buClr>
          <a:srgbClr val="000000"/>
        </a:buClr>
        <a:buSzPct val="80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5pPr>
      <a:lvl6pPr marL="3365500" marR="0" indent="-914400" algn="l" defTabSz="914400" latinLnBrk="0">
        <a:lnSpc>
          <a:spcPct val="100000"/>
        </a:lnSpc>
        <a:spcBef>
          <a:spcPts val="800"/>
        </a:spcBef>
        <a:spcAft>
          <a:spcPts val="0"/>
        </a:spcAft>
        <a:buClr>
          <a:srgbClr val="000000"/>
        </a:buClr>
        <a:buSzPct val="171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6pPr>
      <a:lvl7pPr marL="3721100" marR="0" indent="-914400" algn="l" defTabSz="914400" latinLnBrk="0">
        <a:lnSpc>
          <a:spcPct val="100000"/>
        </a:lnSpc>
        <a:spcBef>
          <a:spcPts val="800"/>
        </a:spcBef>
        <a:spcAft>
          <a:spcPts val="0"/>
        </a:spcAft>
        <a:buClr>
          <a:srgbClr val="000000"/>
        </a:buClr>
        <a:buSzPct val="171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7pPr>
      <a:lvl8pPr marL="4076700" marR="0" indent="-914400" algn="l" defTabSz="914400" latinLnBrk="0">
        <a:lnSpc>
          <a:spcPct val="100000"/>
        </a:lnSpc>
        <a:spcBef>
          <a:spcPts val="800"/>
        </a:spcBef>
        <a:spcAft>
          <a:spcPts val="0"/>
        </a:spcAft>
        <a:buClr>
          <a:srgbClr val="000000"/>
        </a:buClr>
        <a:buSzPct val="171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8pPr>
      <a:lvl9pPr marL="4432300" marR="0" indent="-914400" algn="l" defTabSz="914400" latinLnBrk="0">
        <a:lnSpc>
          <a:spcPct val="100000"/>
        </a:lnSpc>
        <a:spcBef>
          <a:spcPts val="800"/>
        </a:spcBef>
        <a:spcAft>
          <a:spcPts val="0"/>
        </a:spcAft>
        <a:buClr>
          <a:srgbClr val="000000"/>
        </a:buClr>
        <a:buSzPct val="171000"/>
        <a:buFont typeface="Wingdings"/>
        <a:buChar char=""/>
        <a:tabLst/>
        <a:defRPr sz="3200" b="0" i="0" u="none" strike="noStrike" cap="none" spc="0" baseline="0">
          <a:ln>
            <a:noFill/>
          </a:ln>
          <a:solidFill>
            <a:srgbClr val="000000"/>
          </a:solidFill>
          <a:uFill>
            <a:solidFill>
              <a:srgbClr val="000000"/>
            </a:solidFill>
          </a:uFill>
          <a:latin typeface="Arial"/>
          <a:ea typeface="Arial"/>
          <a:cs typeface="Arial"/>
          <a:sym typeface="Arial"/>
        </a:defRPr>
      </a:lvl9pPr>
    </p:bodyStyle>
    <p:otherStyle>
      <a:lvl1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1pPr>
      <a:lvl2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2pPr>
      <a:lvl3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3pPr>
      <a:lvl4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4pPr>
      <a:lvl5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5pPr>
      <a:lvl6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6pPr>
      <a:lvl7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7pPr>
      <a:lvl8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8pPr>
      <a:lvl9pPr marL="0" marR="0" indent="0" algn="r" defTabSz="91440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11279"/>
            </a:solidFill>
          </a:u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549275"/>
            <a:ext cx="82296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en-US" altLang="en-US"/>
          </a:p>
        </p:txBody>
      </p:sp>
      <p:sp>
        <p:nvSpPr>
          <p:cNvPr id="1027" name="Rectangle 3"/>
          <p:cNvSpPr>
            <a:spLocks noGrp="1" noChangeArrowheads="1"/>
          </p:cNvSpPr>
          <p:nvPr>
            <p:ph type="body" idx="1"/>
          </p:nvPr>
        </p:nvSpPr>
        <p:spPr bwMode="auto">
          <a:xfrm>
            <a:off x="457200" y="1600200"/>
            <a:ext cx="8686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en-US" altLang="en-US"/>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ltLang="en-US" kern="1200" dirty="0">
              <a:latin typeface="Arial" pitchFamily="34" charset="0"/>
              <a:ea typeface="ＭＳ Ｐゴシック" pitchFamily="50" charset="-128"/>
              <a:cs typeface="Aria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ltLang="en-US" kern="1200" dirty="0">
              <a:latin typeface="Arial" pitchFamily="34" charset="0"/>
              <a:ea typeface="ＭＳ Ｐゴシック" pitchFamily="50" charset="-128"/>
              <a:cs typeface="Arial"/>
            </a:endParaRPr>
          </a:p>
        </p:txBody>
      </p:sp>
      <p:sp>
        <p:nvSpPr>
          <p:cNvPr id="47110" name="Rectangle 6"/>
          <p:cNvSpPr>
            <a:spLocks noGrp="1" noChangeArrowheads="1"/>
          </p:cNvSpPr>
          <p:nvPr>
            <p:ph type="sldNum" sz="quarter" idx="4"/>
          </p:nvPr>
        </p:nvSpPr>
        <p:spPr bwMode="auto">
          <a:xfrm>
            <a:off x="7945438" y="6400800"/>
            <a:ext cx="1019175" cy="341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ＭＳ Ｐゴシック" charset="-128"/>
              </a:defRPr>
            </a:lvl1pPr>
          </a:lstStyle>
          <a:p>
            <a:pPr defTabSz="914400" fontAlgn="base">
              <a:spcBef>
                <a:spcPct val="0"/>
              </a:spcBef>
              <a:spcAft>
                <a:spcPct val="0"/>
              </a:spcAft>
              <a:defRPr/>
            </a:pPr>
            <a:fld id="{5304D678-9397-46BB-AFCA-544B3FE8329C}" type="slidenum">
              <a:rPr lang="en-US" altLang="en-US" kern="1200">
                <a:cs typeface="Arial"/>
              </a:rPr>
              <a:pPr defTabSz="914400" fontAlgn="base">
                <a:spcBef>
                  <a:spcPct val="0"/>
                </a:spcBef>
                <a:spcAft>
                  <a:spcPct val="0"/>
                </a:spcAft>
                <a:defRPr/>
              </a:pPr>
              <a:t>‹#›</a:t>
            </a:fld>
            <a:r>
              <a:rPr lang="en-US" altLang="en-US" kern="1200" dirty="0">
                <a:cs typeface="Arial"/>
              </a:rPr>
              <a:t> / 10</a:t>
            </a:r>
          </a:p>
        </p:txBody>
      </p:sp>
      <p:pic>
        <p:nvPicPr>
          <p:cNvPr id="10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17475"/>
            <a:ext cx="2411412"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Image 8" descr="geogl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36513"/>
            <a:ext cx="1979612"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0037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hf hdr="0" ftr="0" dt="0"/>
  <p:txStyles>
    <p:titleStyle>
      <a:lvl1pPr algn="ctr" rtl="0" eaLnBrk="0" fontAlgn="base" hangingPunct="0">
        <a:spcBef>
          <a:spcPct val="0"/>
        </a:spcBef>
        <a:spcAft>
          <a:spcPct val="0"/>
        </a:spcAft>
        <a:defRPr sz="3200" b="1">
          <a:solidFill>
            <a:srgbClr val="005FAA"/>
          </a:solidFill>
          <a:latin typeface="Arial Narrow" pitchFamily="34" charset="0"/>
          <a:ea typeface="ＭＳ Ｐゴシック" charset="-128"/>
          <a:cs typeface="+mj-cs"/>
        </a:defRPr>
      </a:lvl1pPr>
      <a:lvl2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2pPr>
      <a:lvl3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3pPr>
      <a:lvl4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4pPr>
      <a:lvl5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5pPr>
      <a:lvl6pPr marL="457200" algn="ctr" rtl="0" eaLnBrk="1" fontAlgn="base" hangingPunct="1">
        <a:spcBef>
          <a:spcPct val="0"/>
        </a:spcBef>
        <a:spcAft>
          <a:spcPct val="0"/>
        </a:spcAft>
        <a:defRPr sz="3200" b="1">
          <a:solidFill>
            <a:srgbClr val="005FAA"/>
          </a:solidFill>
          <a:latin typeface="Arial" charset="0"/>
          <a:cs typeface="Arial" charset="0"/>
        </a:defRPr>
      </a:lvl6pPr>
      <a:lvl7pPr marL="914400" algn="ctr" rtl="0" eaLnBrk="1" fontAlgn="base" hangingPunct="1">
        <a:spcBef>
          <a:spcPct val="0"/>
        </a:spcBef>
        <a:spcAft>
          <a:spcPct val="0"/>
        </a:spcAft>
        <a:defRPr sz="3200" b="1">
          <a:solidFill>
            <a:srgbClr val="005FAA"/>
          </a:solidFill>
          <a:latin typeface="Arial" charset="0"/>
          <a:cs typeface="Arial" charset="0"/>
        </a:defRPr>
      </a:lvl7pPr>
      <a:lvl8pPr marL="1371600" algn="ctr" rtl="0" eaLnBrk="1" fontAlgn="base" hangingPunct="1">
        <a:spcBef>
          <a:spcPct val="0"/>
        </a:spcBef>
        <a:spcAft>
          <a:spcPct val="0"/>
        </a:spcAft>
        <a:defRPr sz="3200" b="1">
          <a:solidFill>
            <a:srgbClr val="005FAA"/>
          </a:solidFill>
          <a:latin typeface="Arial" charset="0"/>
          <a:cs typeface="Arial" charset="0"/>
        </a:defRPr>
      </a:lvl8pPr>
      <a:lvl9pPr marL="1828800" algn="ctr" rtl="0" eaLnBrk="1" fontAlgn="base" hangingPunct="1">
        <a:spcBef>
          <a:spcPct val="0"/>
        </a:spcBef>
        <a:spcAft>
          <a:spcPct val="0"/>
        </a:spcAft>
        <a:defRPr sz="3200" b="1">
          <a:solidFill>
            <a:srgbClr val="005FAA"/>
          </a:solidFill>
          <a:latin typeface="Arial" charset="0"/>
          <a:cs typeface="Arial" charset="0"/>
        </a:defRPr>
      </a:lvl9pPr>
    </p:titleStyle>
    <p:bodyStyle>
      <a:lvl1pPr marL="342900" indent="-342900" algn="l" rtl="0" eaLnBrk="0" fontAlgn="base" hangingPunct="0">
        <a:spcBef>
          <a:spcPct val="20000"/>
        </a:spcBef>
        <a:spcAft>
          <a:spcPct val="0"/>
        </a:spcAft>
        <a:buChar char="•"/>
        <a:defRPr sz="2800" b="1">
          <a:solidFill>
            <a:srgbClr val="005FAA"/>
          </a:solidFill>
          <a:latin typeface="Arial Narrow" pitchFamily="34" charset="0"/>
          <a:ea typeface="ＭＳ Ｐゴシック" charset="-128"/>
          <a:cs typeface="+mn-cs"/>
        </a:defRPr>
      </a:lvl1pPr>
      <a:lvl2pPr marL="742950" indent="-285750" algn="l" rtl="0" eaLnBrk="0" fontAlgn="base" hangingPunct="0">
        <a:spcBef>
          <a:spcPct val="20000"/>
        </a:spcBef>
        <a:spcAft>
          <a:spcPct val="0"/>
        </a:spcAft>
        <a:buChar char="–"/>
        <a:defRPr sz="2400" b="1">
          <a:solidFill>
            <a:srgbClr val="0066FF"/>
          </a:solidFill>
          <a:latin typeface="Arial Narrow" pitchFamily="34" charset="0"/>
          <a:ea typeface="Arial" charset="0"/>
          <a:cs typeface="+mn-cs"/>
        </a:defRPr>
      </a:lvl2pPr>
      <a:lvl3pPr marL="1143000" indent="-228600" algn="l" rtl="0" eaLnBrk="0" fontAlgn="base" hangingPunct="0">
        <a:spcBef>
          <a:spcPct val="20000"/>
        </a:spcBef>
        <a:spcAft>
          <a:spcPct val="0"/>
        </a:spcAft>
        <a:buChar char="•"/>
        <a:defRPr sz="2000" b="1" i="1">
          <a:solidFill>
            <a:srgbClr val="0066FF"/>
          </a:solidFill>
          <a:latin typeface="Arial Narrow" pitchFamily="34" charset="0"/>
          <a:ea typeface="Arial" charset="0"/>
          <a:cs typeface="+mn-cs"/>
        </a:defRPr>
      </a:lvl3pPr>
      <a:lvl4pPr marL="1600200" indent="-228600" algn="l" rtl="0" eaLnBrk="0" fontAlgn="base" hangingPunct="0">
        <a:spcBef>
          <a:spcPct val="20000"/>
        </a:spcBef>
        <a:spcAft>
          <a:spcPct val="0"/>
        </a:spcAft>
        <a:buChar char="–"/>
        <a:defRPr b="1">
          <a:solidFill>
            <a:srgbClr val="005FAA"/>
          </a:solidFill>
          <a:latin typeface="Arial Narrow" pitchFamily="34" charset="0"/>
          <a:ea typeface="Arial" charset="0"/>
          <a:cs typeface="+mn-cs"/>
        </a:defRPr>
      </a:lvl4pPr>
      <a:lvl5pPr marL="2057400" indent="-228600" algn="l" rtl="0" eaLnBrk="0" fontAlgn="base" hangingPunct="0">
        <a:spcBef>
          <a:spcPct val="20000"/>
        </a:spcBef>
        <a:spcAft>
          <a:spcPct val="0"/>
        </a:spcAft>
        <a:buChar char="»"/>
        <a:defRPr b="1">
          <a:solidFill>
            <a:srgbClr val="005FAA"/>
          </a:solidFill>
          <a:latin typeface="Arial Narrow" pitchFamily="34" charset="0"/>
          <a:ea typeface="Arial" charset="0"/>
          <a:cs typeface="+mn-cs"/>
        </a:defRPr>
      </a:lvl5pPr>
      <a:lvl6pPr marL="2514600" indent="-228600" algn="l" rtl="0" eaLnBrk="1" fontAlgn="base" hangingPunct="1">
        <a:spcBef>
          <a:spcPct val="20000"/>
        </a:spcBef>
        <a:spcAft>
          <a:spcPct val="0"/>
        </a:spcAft>
        <a:buChar char="»"/>
        <a:defRPr b="1">
          <a:solidFill>
            <a:srgbClr val="005FAA"/>
          </a:solidFill>
          <a:latin typeface="+mn-lt"/>
          <a:cs typeface="+mn-cs"/>
        </a:defRPr>
      </a:lvl6pPr>
      <a:lvl7pPr marL="2971800" indent="-228600" algn="l" rtl="0" eaLnBrk="1" fontAlgn="base" hangingPunct="1">
        <a:spcBef>
          <a:spcPct val="20000"/>
        </a:spcBef>
        <a:spcAft>
          <a:spcPct val="0"/>
        </a:spcAft>
        <a:buChar char="»"/>
        <a:defRPr b="1">
          <a:solidFill>
            <a:srgbClr val="005FAA"/>
          </a:solidFill>
          <a:latin typeface="+mn-lt"/>
          <a:cs typeface="+mn-cs"/>
        </a:defRPr>
      </a:lvl7pPr>
      <a:lvl8pPr marL="3429000" indent="-228600" algn="l" rtl="0" eaLnBrk="1" fontAlgn="base" hangingPunct="1">
        <a:spcBef>
          <a:spcPct val="20000"/>
        </a:spcBef>
        <a:spcAft>
          <a:spcPct val="0"/>
        </a:spcAft>
        <a:buChar char="»"/>
        <a:defRPr b="1">
          <a:solidFill>
            <a:srgbClr val="005FAA"/>
          </a:solidFill>
          <a:latin typeface="+mn-lt"/>
          <a:cs typeface="+mn-cs"/>
        </a:defRPr>
      </a:lvl8pPr>
      <a:lvl9pPr marL="3886200" indent="-228600" algn="l" rtl="0" eaLnBrk="1" fontAlgn="base" hangingPunct="1">
        <a:spcBef>
          <a:spcPct val="20000"/>
        </a:spcBef>
        <a:spcAft>
          <a:spcPct val="0"/>
        </a:spcAft>
        <a:buChar char="»"/>
        <a:defRPr b="1">
          <a:solidFill>
            <a:srgbClr val="005FAA"/>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549275"/>
            <a:ext cx="82296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en-US" altLang="en-US"/>
          </a:p>
        </p:txBody>
      </p:sp>
      <p:sp>
        <p:nvSpPr>
          <p:cNvPr id="1027" name="Rectangle 3"/>
          <p:cNvSpPr>
            <a:spLocks noGrp="1" noChangeArrowheads="1"/>
          </p:cNvSpPr>
          <p:nvPr>
            <p:ph type="body" idx="1"/>
          </p:nvPr>
        </p:nvSpPr>
        <p:spPr bwMode="auto">
          <a:xfrm>
            <a:off x="457200" y="1600200"/>
            <a:ext cx="8686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en-US" altLang="en-US"/>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ＭＳ Ｐゴシック" pitchFamily="50" charset="-128"/>
              </a:defRPr>
            </a:lvl1pPr>
          </a:lstStyle>
          <a:p>
            <a:pPr defTabSz="914400" fontAlgn="base">
              <a:spcBef>
                <a:spcPct val="0"/>
              </a:spcBef>
              <a:spcAft>
                <a:spcPct val="0"/>
              </a:spcAft>
              <a:defRPr/>
            </a:pPr>
            <a:endParaRPr lang="en-US" altLang="en-US" kern="1200" dirty="0">
              <a:cs typeface="Aria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ＭＳ Ｐゴシック" pitchFamily="50" charset="-128"/>
              </a:defRPr>
            </a:lvl1pPr>
          </a:lstStyle>
          <a:p>
            <a:pPr defTabSz="914400" fontAlgn="base">
              <a:spcBef>
                <a:spcPct val="0"/>
              </a:spcBef>
              <a:spcAft>
                <a:spcPct val="0"/>
              </a:spcAft>
              <a:defRPr/>
            </a:pPr>
            <a:endParaRPr lang="en-US" altLang="en-US" kern="1200" dirty="0">
              <a:cs typeface="Arial"/>
            </a:endParaRPr>
          </a:p>
        </p:txBody>
      </p:sp>
      <p:sp>
        <p:nvSpPr>
          <p:cNvPr id="47110" name="Rectangle 6"/>
          <p:cNvSpPr>
            <a:spLocks noGrp="1" noChangeArrowheads="1"/>
          </p:cNvSpPr>
          <p:nvPr>
            <p:ph type="sldNum" sz="quarter" idx="4"/>
          </p:nvPr>
        </p:nvSpPr>
        <p:spPr bwMode="auto">
          <a:xfrm>
            <a:off x="7945438" y="6400800"/>
            <a:ext cx="1019175" cy="341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ＭＳ Ｐゴシック" charset="-128"/>
              </a:defRPr>
            </a:lvl1pPr>
          </a:lstStyle>
          <a:p>
            <a:pPr defTabSz="914400" fontAlgn="base">
              <a:spcBef>
                <a:spcPct val="0"/>
              </a:spcBef>
              <a:spcAft>
                <a:spcPct val="0"/>
              </a:spcAft>
              <a:defRPr/>
            </a:pPr>
            <a:fld id="{48093E93-6045-4AAD-AE04-C018117A5FB7}" type="slidenum">
              <a:rPr lang="en-US" altLang="en-US" kern="1200">
                <a:cs typeface="Arial"/>
              </a:rPr>
              <a:pPr defTabSz="914400" fontAlgn="base">
                <a:spcBef>
                  <a:spcPct val="0"/>
                </a:spcBef>
                <a:spcAft>
                  <a:spcPct val="0"/>
                </a:spcAft>
                <a:defRPr/>
              </a:pPr>
              <a:t>‹#›</a:t>
            </a:fld>
            <a:r>
              <a:rPr lang="en-US" altLang="en-US" kern="1200" dirty="0">
                <a:cs typeface="Arial"/>
              </a:rPr>
              <a:t> / 10</a:t>
            </a:r>
          </a:p>
        </p:txBody>
      </p:sp>
      <p:pic>
        <p:nvPicPr>
          <p:cNvPr id="10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17475"/>
            <a:ext cx="2411412"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Image 8" descr="geogl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36513"/>
            <a:ext cx="1979612"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70160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Lst>
  <p:hf hdr="0" ftr="0" dt="0"/>
  <p:txStyles>
    <p:titleStyle>
      <a:lvl1pPr algn="ctr" rtl="0" eaLnBrk="0" fontAlgn="base" hangingPunct="0">
        <a:spcBef>
          <a:spcPct val="0"/>
        </a:spcBef>
        <a:spcAft>
          <a:spcPct val="0"/>
        </a:spcAft>
        <a:defRPr sz="3200" b="1">
          <a:solidFill>
            <a:srgbClr val="005FAA"/>
          </a:solidFill>
          <a:latin typeface="Arial Narrow" pitchFamily="34" charset="0"/>
          <a:ea typeface="ＭＳ Ｐゴシック" charset="-128"/>
          <a:cs typeface="+mj-cs"/>
        </a:defRPr>
      </a:lvl1pPr>
      <a:lvl2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2pPr>
      <a:lvl3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3pPr>
      <a:lvl4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4pPr>
      <a:lvl5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5pPr>
      <a:lvl6pPr marL="457200" algn="ctr" rtl="0" eaLnBrk="1" fontAlgn="base" hangingPunct="1">
        <a:spcBef>
          <a:spcPct val="0"/>
        </a:spcBef>
        <a:spcAft>
          <a:spcPct val="0"/>
        </a:spcAft>
        <a:defRPr sz="3200" b="1">
          <a:solidFill>
            <a:srgbClr val="005FAA"/>
          </a:solidFill>
          <a:latin typeface="Arial" charset="0"/>
          <a:cs typeface="Arial" charset="0"/>
        </a:defRPr>
      </a:lvl6pPr>
      <a:lvl7pPr marL="914400" algn="ctr" rtl="0" eaLnBrk="1" fontAlgn="base" hangingPunct="1">
        <a:spcBef>
          <a:spcPct val="0"/>
        </a:spcBef>
        <a:spcAft>
          <a:spcPct val="0"/>
        </a:spcAft>
        <a:defRPr sz="3200" b="1">
          <a:solidFill>
            <a:srgbClr val="005FAA"/>
          </a:solidFill>
          <a:latin typeface="Arial" charset="0"/>
          <a:cs typeface="Arial" charset="0"/>
        </a:defRPr>
      </a:lvl7pPr>
      <a:lvl8pPr marL="1371600" algn="ctr" rtl="0" eaLnBrk="1" fontAlgn="base" hangingPunct="1">
        <a:spcBef>
          <a:spcPct val="0"/>
        </a:spcBef>
        <a:spcAft>
          <a:spcPct val="0"/>
        </a:spcAft>
        <a:defRPr sz="3200" b="1">
          <a:solidFill>
            <a:srgbClr val="005FAA"/>
          </a:solidFill>
          <a:latin typeface="Arial" charset="0"/>
          <a:cs typeface="Arial" charset="0"/>
        </a:defRPr>
      </a:lvl8pPr>
      <a:lvl9pPr marL="1828800" algn="ctr" rtl="0" eaLnBrk="1" fontAlgn="base" hangingPunct="1">
        <a:spcBef>
          <a:spcPct val="0"/>
        </a:spcBef>
        <a:spcAft>
          <a:spcPct val="0"/>
        </a:spcAft>
        <a:defRPr sz="3200" b="1">
          <a:solidFill>
            <a:srgbClr val="005FAA"/>
          </a:solidFill>
          <a:latin typeface="Arial" charset="0"/>
          <a:cs typeface="Arial" charset="0"/>
        </a:defRPr>
      </a:lvl9pPr>
    </p:titleStyle>
    <p:bodyStyle>
      <a:lvl1pPr marL="342900" indent="-342900" algn="l" rtl="0" eaLnBrk="0" fontAlgn="base" hangingPunct="0">
        <a:spcBef>
          <a:spcPct val="20000"/>
        </a:spcBef>
        <a:spcAft>
          <a:spcPct val="0"/>
        </a:spcAft>
        <a:buChar char="•"/>
        <a:defRPr sz="2800" b="1">
          <a:solidFill>
            <a:srgbClr val="005FAA"/>
          </a:solidFill>
          <a:latin typeface="Arial Narrow" pitchFamily="34" charset="0"/>
          <a:ea typeface="ＭＳ Ｐゴシック" charset="-128"/>
          <a:cs typeface="+mn-cs"/>
        </a:defRPr>
      </a:lvl1pPr>
      <a:lvl2pPr marL="742950" indent="-285750" algn="l" rtl="0" eaLnBrk="0" fontAlgn="base" hangingPunct="0">
        <a:spcBef>
          <a:spcPct val="20000"/>
        </a:spcBef>
        <a:spcAft>
          <a:spcPct val="0"/>
        </a:spcAft>
        <a:buChar char="–"/>
        <a:defRPr sz="2400" b="1">
          <a:solidFill>
            <a:srgbClr val="0066FF"/>
          </a:solidFill>
          <a:latin typeface="Arial Narrow" pitchFamily="34" charset="0"/>
          <a:ea typeface="Arial" charset="0"/>
          <a:cs typeface="+mn-cs"/>
        </a:defRPr>
      </a:lvl2pPr>
      <a:lvl3pPr marL="1143000" indent="-228600" algn="l" rtl="0" eaLnBrk="0" fontAlgn="base" hangingPunct="0">
        <a:spcBef>
          <a:spcPct val="20000"/>
        </a:spcBef>
        <a:spcAft>
          <a:spcPct val="0"/>
        </a:spcAft>
        <a:buChar char="•"/>
        <a:defRPr sz="2000" b="1" i="1">
          <a:solidFill>
            <a:srgbClr val="0066FF"/>
          </a:solidFill>
          <a:latin typeface="Arial Narrow" pitchFamily="34" charset="0"/>
          <a:ea typeface="Arial" charset="0"/>
          <a:cs typeface="+mn-cs"/>
        </a:defRPr>
      </a:lvl3pPr>
      <a:lvl4pPr marL="1600200" indent="-228600" algn="l" rtl="0" eaLnBrk="0" fontAlgn="base" hangingPunct="0">
        <a:spcBef>
          <a:spcPct val="20000"/>
        </a:spcBef>
        <a:spcAft>
          <a:spcPct val="0"/>
        </a:spcAft>
        <a:buChar char="–"/>
        <a:defRPr b="1">
          <a:solidFill>
            <a:srgbClr val="005FAA"/>
          </a:solidFill>
          <a:latin typeface="Arial Narrow" pitchFamily="34" charset="0"/>
          <a:ea typeface="Arial" charset="0"/>
          <a:cs typeface="+mn-cs"/>
        </a:defRPr>
      </a:lvl4pPr>
      <a:lvl5pPr marL="2057400" indent="-228600" algn="l" rtl="0" eaLnBrk="0" fontAlgn="base" hangingPunct="0">
        <a:spcBef>
          <a:spcPct val="20000"/>
        </a:spcBef>
        <a:spcAft>
          <a:spcPct val="0"/>
        </a:spcAft>
        <a:buChar char="»"/>
        <a:defRPr b="1">
          <a:solidFill>
            <a:srgbClr val="005FAA"/>
          </a:solidFill>
          <a:latin typeface="Arial Narrow" pitchFamily="34" charset="0"/>
          <a:ea typeface="Arial" charset="0"/>
          <a:cs typeface="+mn-cs"/>
        </a:defRPr>
      </a:lvl5pPr>
      <a:lvl6pPr marL="2514600" indent="-228600" algn="l" rtl="0" eaLnBrk="1" fontAlgn="base" hangingPunct="1">
        <a:spcBef>
          <a:spcPct val="20000"/>
        </a:spcBef>
        <a:spcAft>
          <a:spcPct val="0"/>
        </a:spcAft>
        <a:buChar char="»"/>
        <a:defRPr b="1">
          <a:solidFill>
            <a:srgbClr val="005FAA"/>
          </a:solidFill>
          <a:latin typeface="+mn-lt"/>
          <a:cs typeface="+mn-cs"/>
        </a:defRPr>
      </a:lvl6pPr>
      <a:lvl7pPr marL="2971800" indent="-228600" algn="l" rtl="0" eaLnBrk="1" fontAlgn="base" hangingPunct="1">
        <a:spcBef>
          <a:spcPct val="20000"/>
        </a:spcBef>
        <a:spcAft>
          <a:spcPct val="0"/>
        </a:spcAft>
        <a:buChar char="»"/>
        <a:defRPr b="1">
          <a:solidFill>
            <a:srgbClr val="005FAA"/>
          </a:solidFill>
          <a:latin typeface="+mn-lt"/>
          <a:cs typeface="+mn-cs"/>
        </a:defRPr>
      </a:lvl7pPr>
      <a:lvl8pPr marL="3429000" indent="-228600" algn="l" rtl="0" eaLnBrk="1" fontAlgn="base" hangingPunct="1">
        <a:spcBef>
          <a:spcPct val="20000"/>
        </a:spcBef>
        <a:spcAft>
          <a:spcPct val="0"/>
        </a:spcAft>
        <a:buChar char="»"/>
        <a:defRPr b="1">
          <a:solidFill>
            <a:srgbClr val="005FAA"/>
          </a:solidFill>
          <a:latin typeface="+mn-lt"/>
          <a:cs typeface="+mn-cs"/>
        </a:defRPr>
      </a:lvl8pPr>
      <a:lvl9pPr marL="3886200" indent="-228600" algn="l" rtl="0" eaLnBrk="1" fontAlgn="base" hangingPunct="1">
        <a:spcBef>
          <a:spcPct val="20000"/>
        </a:spcBef>
        <a:spcAft>
          <a:spcPct val="0"/>
        </a:spcAft>
        <a:buChar char="»"/>
        <a:defRPr b="1">
          <a:solidFill>
            <a:srgbClr val="005FAA"/>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defTabSz="914400">
              <a:defRPr>
                <a:solidFill>
                  <a:srgbClr val="888888"/>
                </a:solidFill>
                <a:latin typeface="+mn-lt"/>
                <a:ea typeface="+mn-ea"/>
                <a:cs typeface="+mn-cs"/>
                <a:sym typeface="Calibri"/>
              </a:defRPr>
            </a:lvl1pPr>
          </a:lstStyle>
          <a:p>
            <a:fld id="{86CB4B4D-7CA3-9044-876B-883B54F8677D}" type="slidenum">
              <a:rPr/>
              <a:pPr/>
              <a:t>‹#›</a:t>
            </a:fld>
            <a:endParaRPr dirty="0"/>
          </a:p>
        </p:txBody>
      </p:sp>
      <p:sp>
        <p:nvSpPr>
          <p:cNvPr id="3" name="Shape 3"/>
          <p:cNvSpPr>
            <a:spLocks noGrp="1"/>
          </p:cNvSpPr>
          <p:nvPr>
            <p:ph type="title"/>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タイトルテキスト</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 5</a:t>
            </a:r>
          </a:p>
        </p:txBody>
      </p:sp>
    </p:spTree>
    <p:extLst>
      <p:ext uri="{BB962C8B-B14F-4D97-AF65-F5344CB8AC3E}">
        <p14:creationId xmlns:p14="http://schemas.microsoft.com/office/powerpoint/2010/main" val="37065653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7" r:id="rId51"/>
    <p:sldLayoutId id="2147483878" r:id="rId52"/>
    <p:sldLayoutId id="2147483879" r:id="rId53"/>
    <p:sldLayoutId id="2147483880" r:id="rId54"/>
    <p:sldLayoutId id="2147483881" r:id="rId55"/>
    <p:sldLayoutId id="2147483882" r:id="rId56"/>
    <p:sldLayoutId id="2147483883" r:id="rId57"/>
    <p:sldLayoutId id="2147483884" r:id="rId58"/>
    <p:sldLayoutId id="2147483885" r:id="rId59"/>
    <p:sldLayoutId id="2147483886" r:id="rId60"/>
    <p:sldLayoutId id="2147483887" r:id="rId6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AE9406BE-2200-4DEA-8F5A-DD47B1B94CE0}" type="datetimeFigureOut">
              <a:rPr kumimoji="1" lang="ja-JP" altLang="en-US" kern="1200" smtClean="0">
                <a:solidFill>
                  <a:prstClr val="black">
                    <a:tint val="75000"/>
                  </a:prstClr>
                </a:solidFill>
                <a:latin typeface="Calibri"/>
                <a:ea typeface="ＭＳ Ｐゴシック"/>
                <a:cs typeface="+mn-cs"/>
              </a:rPr>
              <a:pPr defTabSz="914400" hangingPunct="1"/>
              <a:t>2017/9/5</a:t>
            </a:fld>
            <a:endParaRPr kumimoji="1" lang="ja-JP" altLang="en-US" kern="1200">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kumimoji="1" lang="ja-JP" altLang="en-US" kern="1200">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251B70F7-040E-4945-9D4D-2150C9A64A6B}" type="slidenum">
              <a:rPr kumimoji="1" lang="ja-JP" altLang="en-US" kern="1200" smtClean="0">
                <a:solidFill>
                  <a:prstClr val="black">
                    <a:tint val="75000"/>
                  </a:prstClr>
                </a:solidFill>
                <a:latin typeface="Calibri"/>
                <a:ea typeface="ＭＳ Ｐゴシック"/>
                <a:cs typeface="+mn-cs"/>
              </a:rPr>
              <a:pPr defTabSz="914400" hangingPunct="1"/>
              <a:t>‹#›</a:t>
            </a:fld>
            <a:endParaRPr kumimoji="1" lang="ja-JP" altLang="en-US" kern="1200">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302336721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PT4"/>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0" y="-26988"/>
            <a:ext cx="9144000"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タイトル プレースホルダ 1"/>
          <p:cNvSpPr>
            <a:spLocks noGrp="1"/>
          </p:cNvSpPr>
          <p:nvPr>
            <p:ph type="title"/>
          </p:nvPr>
        </p:nvSpPr>
        <p:spPr bwMode="auto">
          <a:xfrm>
            <a:off x="315058" y="26988"/>
            <a:ext cx="8488973"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37392" y="857251"/>
            <a:ext cx="8686800" cy="564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492876"/>
            <a:ext cx="2133600" cy="365125"/>
          </a:xfrm>
          <a:prstGeom prst="rect">
            <a:avLst/>
          </a:prstGeom>
        </p:spPr>
        <p:txBody>
          <a:bodyPr vert="horz" wrap="square" lIns="91440" tIns="45720" rIns="91440" bIns="45720" numCol="1" anchor="ctr" anchorCtr="0" compatLnSpc="1">
            <a:prstTxWarp prst="textNoShape">
              <a:avLst/>
            </a:prstTxWarp>
          </a:bodyPr>
          <a:lstStyle>
            <a:lvl1pPr>
              <a:defRPr sz="1108">
                <a:solidFill>
                  <a:srgbClr val="898989"/>
                </a:solidFill>
                <a:latin typeface="ＭＳ Ｐゴシック" pitchFamily="50" charset="-128"/>
              </a:defRPr>
            </a:lvl1pPr>
          </a:lstStyle>
          <a:p>
            <a:pPr defTabSz="914400" fontAlgn="base" hangingPunct="1">
              <a:spcBef>
                <a:spcPct val="0"/>
              </a:spcBef>
              <a:spcAft>
                <a:spcPct val="0"/>
              </a:spcAft>
              <a:defRPr/>
            </a:pPr>
            <a:fld id="{D988598D-A35C-4485-A9C4-0200077E3F60}" type="datetime1">
              <a:rPr kumimoji="1" lang="ja-JP" altLang="en-US" kern="1200" smtClean="0">
                <a:ea typeface="ＭＳ Ｐゴシック" pitchFamily="50" charset="-128"/>
                <a:cs typeface="+mn-cs"/>
              </a:rPr>
              <a:pPr defTabSz="914400" fontAlgn="base" hangingPunct="1">
                <a:spcBef>
                  <a:spcPct val="0"/>
                </a:spcBef>
                <a:spcAft>
                  <a:spcPct val="0"/>
                </a:spcAft>
                <a:defRPr/>
              </a:pPr>
              <a:t>2017/9/5</a:t>
            </a:fld>
            <a:endParaRPr kumimoji="1" lang="ja-JP" altLang="en-US" kern="1200">
              <a:ea typeface="ＭＳ Ｐゴシック" pitchFamily="50" charset="-128"/>
              <a:cs typeface="+mn-cs"/>
            </a:endParaRPr>
          </a:p>
        </p:txBody>
      </p:sp>
      <p:sp>
        <p:nvSpPr>
          <p:cNvPr id="5" name="フッター プレースホルダ 4"/>
          <p:cNvSpPr>
            <a:spLocks noGrp="1"/>
          </p:cNvSpPr>
          <p:nvPr>
            <p:ph type="ftr" sz="quarter" idx="3"/>
          </p:nvPr>
        </p:nvSpPr>
        <p:spPr>
          <a:xfrm>
            <a:off x="3124200" y="6492876"/>
            <a:ext cx="2895600" cy="365125"/>
          </a:xfrm>
          <a:prstGeom prst="rect">
            <a:avLst/>
          </a:prstGeom>
        </p:spPr>
        <p:txBody>
          <a:bodyPr vert="horz" lIns="91440" tIns="45720" rIns="91440" bIns="45720" rtlCol="0" anchor="ctr"/>
          <a:lstStyle>
            <a:lvl1pPr algn="ctr" fontAlgn="auto">
              <a:spcBef>
                <a:spcPts val="0"/>
              </a:spcBef>
              <a:spcAft>
                <a:spcPts val="0"/>
              </a:spcAft>
              <a:defRPr sz="1108">
                <a:solidFill>
                  <a:schemeClr val="tx1">
                    <a:tint val="75000"/>
                  </a:schemeClr>
                </a:solidFill>
                <a:latin typeface="ＭＳ Ｐゴシック" pitchFamily="50" charset="-128"/>
                <a:ea typeface="ＭＳ Ｐゴシック" pitchFamily="50" charset="-128"/>
                <a:cs typeface="+mn-cs"/>
              </a:defRPr>
            </a:lvl1pPr>
          </a:lstStyle>
          <a:p>
            <a:pPr defTabSz="914400" hangingPunct="1">
              <a:defRPr/>
            </a:pPr>
            <a:endParaRPr kumimoji="1" lang="ja-JP" altLang="en-US" kern="1200">
              <a:solidFill>
                <a:prstClr val="black">
                  <a:tint val="75000"/>
                </a:prstClr>
              </a:solidFill>
            </a:endParaRPr>
          </a:p>
        </p:txBody>
      </p:sp>
      <p:sp>
        <p:nvSpPr>
          <p:cNvPr id="6" name="スライド番号プレースホルダ 5"/>
          <p:cNvSpPr>
            <a:spLocks noGrp="1"/>
          </p:cNvSpPr>
          <p:nvPr>
            <p:ph type="sldNum" sz="quarter" idx="4"/>
          </p:nvPr>
        </p:nvSpPr>
        <p:spPr>
          <a:xfrm>
            <a:off x="8626720" y="6597650"/>
            <a:ext cx="495300" cy="260350"/>
          </a:xfrm>
          <a:prstGeom prst="rect">
            <a:avLst/>
          </a:prstGeom>
        </p:spPr>
        <p:txBody>
          <a:bodyPr vert="horz" wrap="square" lIns="91440" tIns="45720" rIns="91440" bIns="45720" numCol="1" anchor="ctr" anchorCtr="0" compatLnSpc="1">
            <a:prstTxWarp prst="textNoShape">
              <a:avLst/>
            </a:prstTxWarp>
          </a:bodyPr>
          <a:lstStyle>
            <a:lvl1pPr algn="r">
              <a:defRPr sz="1292">
                <a:latin typeface="ＭＳ Ｐゴシック" pitchFamily="50" charset="-128"/>
              </a:defRPr>
            </a:lvl1pPr>
          </a:lstStyle>
          <a:p>
            <a:pPr defTabSz="914400" fontAlgn="base" hangingPunct="1">
              <a:spcBef>
                <a:spcPct val="0"/>
              </a:spcBef>
              <a:spcAft>
                <a:spcPct val="0"/>
              </a:spcAft>
              <a:defRPr/>
            </a:pPr>
            <a:fld id="{694411B6-F807-4194-B357-4800C6FF1DBE}" type="slidenum">
              <a:rPr kumimoji="1" lang="ja-JP" altLang="en-US" kern="1200">
                <a:solidFill>
                  <a:prstClr val="black"/>
                </a:solidFill>
                <a:ea typeface="ＭＳ Ｐゴシック" pitchFamily="50" charset="-128"/>
                <a:cs typeface="+mn-cs"/>
              </a:rPr>
              <a:pPr defTabSz="914400" fontAlgn="base" hangingPunct="1">
                <a:spcBef>
                  <a:spcPct val="0"/>
                </a:spcBef>
                <a:spcAft>
                  <a:spcPct val="0"/>
                </a:spcAft>
                <a:defRPr/>
              </a:pPr>
              <a:t>‹#›</a:t>
            </a:fld>
            <a:endParaRPr kumimoji="1" lang="ja-JP" altLang="en-US" kern="1200">
              <a:solidFill>
                <a:prstClr val="black"/>
              </a:solidFill>
              <a:ea typeface="ＭＳ Ｐゴシック" pitchFamily="50" charset="-128"/>
              <a:cs typeface="+mn-cs"/>
            </a:endParaRPr>
          </a:p>
        </p:txBody>
      </p:sp>
    </p:spTree>
    <p:extLst>
      <p:ext uri="{BB962C8B-B14F-4D97-AF65-F5344CB8AC3E}">
        <p14:creationId xmlns:p14="http://schemas.microsoft.com/office/powerpoint/2010/main" val="380909103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Lst>
  <p:hf hdr="0" ftr="0" dt="0"/>
  <p:txStyles>
    <p:titleStyle>
      <a:lvl1pPr algn="ctr" rtl="0" eaLnBrk="0" fontAlgn="base" hangingPunct="0">
        <a:spcBef>
          <a:spcPct val="0"/>
        </a:spcBef>
        <a:spcAft>
          <a:spcPct val="0"/>
        </a:spcAft>
        <a:defRPr kumimoji="1" sz="2585" b="1" kern="1200">
          <a:solidFill>
            <a:schemeClr val="bg1"/>
          </a:solidFill>
          <a:latin typeface="ＭＳ Ｐゴシック" pitchFamily="50" charset="-128"/>
          <a:ea typeface="ＭＳ Ｐゴシック" pitchFamily="50" charset="-128"/>
          <a:cs typeface="ＭＳ Ｐゴシック" charset="0"/>
        </a:defRPr>
      </a:lvl1pPr>
      <a:lvl2pPr algn="ctr" rtl="0" eaLnBrk="0" fontAlgn="base" hangingPunct="0">
        <a:spcBef>
          <a:spcPct val="0"/>
        </a:spcBef>
        <a:spcAft>
          <a:spcPct val="0"/>
        </a:spcAft>
        <a:defRPr kumimoji="1" sz="2585" b="1">
          <a:solidFill>
            <a:schemeClr val="bg1"/>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2585" b="1">
          <a:solidFill>
            <a:schemeClr val="bg1"/>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2585" b="1">
          <a:solidFill>
            <a:schemeClr val="bg1"/>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2585" b="1">
          <a:solidFill>
            <a:schemeClr val="bg1"/>
          </a:solidFill>
          <a:latin typeface="ＭＳ Ｐゴシック" pitchFamily="50" charset="-128"/>
          <a:ea typeface="ＭＳ Ｐゴシック" pitchFamily="50" charset="-128"/>
          <a:cs typeface="ＭＳ Ｐゴシック" charset="0"/>
        </a:defRPr>
      </a:lvl5pPr>
      <a:lvl6pPr marL="422041" algn="ctr" rtl="0" fontAlgn="base">
        <a:spcBef>
          <a:spcPct val="0"/>
        </a:spcBef>
        <a:spcAft>
          <a:spcPct val="0"/>
        </a:spcAft>
        <a:defRPr kumimoji="1" sz="3692">
          <a:solidFill>
            <a:schemeClr val="tx1"/>
          </a:solidFill>
          <a:latin typeface="ＭＳ Ｐゴシック" pitchFamily="50" charset="-128"/>
          <a:ea typeface="ＭＳ Ｐゴシック" pitchFamily="50" charset="-128"/>
        </a:defRPr>
      </a:lvl6pPr>
      <a:lvl7pPr marL="844083" algn="ctr" rtl="0" fontAlgn="base">
        <a:spcBef>
          <a:spcPct val="0"/>
        </a:spcBef>
        <a:spcAft>
          <a:spcPct val="0"/>
        </a:spcAft>
        <a:defRPr kumimoji="1" sz="3692">
          <a:solidFill>
            <a:schemeClr val="tx1"/>
          </a:solidFill>
          <a:latin typeface="ＭＳ Ｐゴシック" pitchFamily="50" charset="-128"/>
          <a:ea typeface="ＭＳ Ｐゴシック" pitchFamily="50" charset="-128"/>
        </a:defRPr>
      </a:lvl7pPr>
      <a:lvl8pPr marL="1266124" algn="ctr" rtl="0" fontAlgn="base">
        <a:spcBef>
          <a:spcPct val="0"/>
        </a:spcBef>
        <a:spcAft>
          <a:spcPct val="0"/>
        </a:spcAft>
        <a:defRPr kumimoji="1" sz="3692">
          <a:solidFill>
            <a:schemeClr val="tx1"/>
          </a:solidFill>
          <a:latin typeface="ＭＳ Ｐゴシック" pitchFamily="50" charset="-128"/>
          <a:ea typeface="ＭＳ Ｐゴシック" pitchFamily="50" charset="-128"/>
        </a:defRPr>
      </a:lvl8pPr>
      <a:lvl9pPr marL="1688165" algn="ctr" rtl="0" fontAlgn="base">
        <a:spcBef>
          <a:spcPct val="0"/>
        </a:spcBef>
        <a:spcAft>
          <a:spcPct val="0"/>
        </a:spcAft>
        <a:defRPr kumimoji="1" sz="3692">
          <a:solidFill>
            <a:schemeClr val="tx1"/>
          </a:solidFill>
          <a:latin typeface="ＭＳ Ｐゴシック" pitchFamily="50" charset="-128"/>
          <a:ea typeface="ＭＳ Ｐゴシック" pitchFamily="50" charset="-128"/>
        </a:defRPr>
      </a:lvl9pPr>
    </p:titleStyle>
    <p:bodyStyle>
      <a:lvl1pPr marL="316531" indent="-316531" algn="l" rtl="0" eaLnBrk="0" fontAlgn="base" hangingPunct="0">
        <a:spcBef>
          <a:spcPct val="20000"/>
        </a:spcBef>
        <a:spcAft>
          <a:spcPct val="0"/>
        </a:spcAft>
        <a:buFont typeface="Arial" pitchFamily="34" charset="0"/>
        <a:buChar char="•"/>
        <a:defRPr kumimoji="1" sz="2585" kern="1200">
          <a:solidFill>
            <a:schemeClr val="tx1"/>
          </a:solidFill>
          <a:latin typeface="ＭＳ Ｐゴシック" pitchFamily="50" charset="-128"/>
          <a:ea typeface="ＭＳ Ｐゴシック" pitchFamily="50" charset="-128"/>
          <a:cs typeface="ＭＳ Ｐゴシック" charset="0"/>
        </a:defRPr>
      </a:lvl1pPr>
      <a:lvl2pPr marL="685817" indent="-263776" algn="l" rtl="0" eaLnBrk="0" fontAlgn="base" hangingPunct="0">
        <a:spcBef>
          <a:spcPct val="20000"/>
        </a:spcBef>
        <a:spcAft>
          <a:spcPct val="0"/>
        </a:spcAft>
        <a:buFont typeface="Arial" pitchFamily="34" charset="0"/>
        <a:buChar char="–"/>
        <a:defRPr kumimoji="1" sz="2585" kern="1200">
          <a:solidFill>
            <a:schemeClr val="tx1"/>
          </a:solidFill>
          <a:latin typeface="ＭＳ Ｐゴシック" pitchFamily="50" charset="-128"/>
          <a:ea typeface="ＭＳ Ｐゴシック" pitchFamily="50" charset="-128"/>
          <a:cs typeface="+mn-cs"/>
        </a:defRPr>
      </a:lvl2pPr>
      <a:lvl3pPr marL="1055103" indent="-211021" algn="l" rtl="0" eaLnBrk="0" fontAlgn="base" hangingPunct="0">
        <a:spcBef>
          <a:spcPct val="20000"/>
        </a:spcBef>
        <a:spcAft>
          <a:spcPct val="0"/>
        </a:spcAft>
        <a:buFont typeface="Arial" pitchFamily="34" charset="0"/>
        <a:buChar char="•"/>
        <a:defRPr kumimoji="1" sz="2215" kern="1200">
          <a:solidFill>
            <a:schemeClr val="tx1"/>
          </a:solidFill>
          <a:latin typeface="ＭＳ Ｐゴシック" pitchFamily="50" charset="-128"/>
          <a:ea typeface="ＭＳ Ｐゴシック" pitchFamily="50" charset="-128"/>
          <a:cs typeface="+mn-cs"/>
        </a:defRPr>
      </a:lvl3pPr>
      <a:lvl4pPr marL="1477145" indent="-211021" algn="l" rtl="0" eaLnBrk="0" fontAlgn="base" hangingPunct="0">
        <a:spcBef>
          <a:spcPct val="20000"/>
        </a:spcBef>
        <a:spcAft>
          <a:spcPct val="0"/>
        </a:spcAft>
        <a:buFont typeface="Arial" pitchFamily="34" charset="0"/>
        <a:buChar char="–"/>
        <a:defRPr kumimoji="1" sz="1846" kern="1200">
          <a:solidFill>
            <a:schemeClr val="tx1"/>
          </a:solidFill>
          <a:latin typeface="ＭＳ Ｐゴシック" pitchFamily="50" charset="-128"/>
          <a:ea typeface="ＭＳ Ｐゴシック" pitchFamily="50" charset="-128"/>
          <a:cs typeface="+mn-cs"/>
        </a:defRPr>
      </a:lvl4pPr>
      <a:lvl5pPr marL="1899186" indent="-211021" algn="l" rtl="0" eaLnBrk="0" fontAlgn="base" hangingPunct="0">
        <a:spcBef>
          <a:spcPct val="20000"/>
        </a:spcBef>
        <a:spcAft>
          <a:spcPct val="0"/>
        </a:spcAft>
        <a:buFont typeface="Arial" pitchFamily="34" charset="0"/>
        <a:buChar char="»"/>
        <a:defRPr kumimoji="1" sz="1846" kern="1200">
          <a:solidFill>
            <a:schemeClr val="tx1"/>
          </a:solidFill>
          <a:latin typeface="ＭＳ Ｐゴシック" pitchFamily="50" charset="-128"/>
          <a:ea typeface="ＭＳ Ｐゴシック" pitchFamily="50" charset="-128"/>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C81C0BE9-55B4-8F4E-BE08-F5CD7FE35C0A}" type="datetimeFigureOut">
              <a:rPr kumimoji="1" lang="ja-JP" altLang="en-US" kern="1200" smtClean="0">
                <a:solidFill>
                  <a:prstClr val="black">
                    <a:tint val="75000"/>
                  </a:prstClr>
                </a:solidFill>
                <a:latin typeface="Calibri"/>
                <a:ea typeface="ＭＳ Ｐゴシック"/>
              </a:rPr>
              <a:pPr hangingPunct="1"/>
              <a:t>2017/9/5</a:t>
            </a:fld>
            <a:endParaRPr kumimoji="1" lang="ja-JP" altLang="en-US" kern="1200">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kumimoji="1" lang="ja-JP" altLang="en-US" kern="1200">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9EB3877B-6821-D741-8675-165A84A6BDFE}" type="slidenum">
              <a:rPr kumimoji="1" lang="ja-JP" altLang="en-US" kern="1200" smtClean="0">
                <a:solidFill>
                  <a:prstClr val="black">
                    <a:tint val="75000"/>
                  </a:prstClr>
                </a:solidFill>
                <a:latin typeface="Calibri"/>
                <a:ea typeface="ＭＳ Ｐゴシック"/>
              </a:rPr>
              <a:pPr hangingPunct="1"/>
              <a:t>‹#›</a:t>
            </a:fld>
            <a:endParaRPr kumimoji="1" lang="ja-JP" altLang="en-US" kern="120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1845160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81.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66.tif"/><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8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hyperlink" Target="http://suzaku.eorc.jaxa.jp/JASMIN/index.html" TargetMode="External"/><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3.tif"/><Relationship Id="rId2" Type="http://schemas.openxmlformats.org/officeDocument/2006/relationships/notesSlide" Target="../notesSlides/notesSlide4.xml"/><Relationship Id="rId16" Type="http://schemas.openxmlformats.org/officeDocument/2006/relationships/image" Target="../media/image92.tif"/><Relationship Id="rId1" Type="http://schemas.openxmlformats.org/officeDocument/2006/relationships/slideLayout" Target="../slideLayouts/slideLayout8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1.tif"/><Relationship Id="rId10" Type="http://schemas.openxmlformats.org/officeDocument/2006/relationships/image" Target="../media/image87.png"/><Relationship Id="rId19" Type="http://schemas.openxmlformats.org/officeDocument/2006/relationships/image" Target="../media/image95.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xml"/><Relationship Id="rId1" Type="http://schemas.openxmlformats.org/officeDocument/2006/relationships/slideLayout" Target="../slideLayouts/slideLayout82.xml"/><Relationship Id="rId5" Type="http://schemas.openxmlformats.org/officeDocument/2006/relationships/image" Target="../media/image98.tiff"/><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hyperlink" Target="http://www.asia-rice.org/"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pn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86.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3.xml"/><Relationship Id="rId5" Type="http://schemas.openxmlformats.org/officeDocument/2006/relationships/image" Target="../media/image114.pn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115.png"/><Relationship Id="rId1" Type="http://schemas.openxmlformats.org/officeDocument/2006/relationships/slideLayout" Target="../slideLayouts/slideLayout10.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emf"/><Relationship Id="rId2" Type="http://schemas.openxmlformats.org/officeDocument/2006/relationships/image" Target="../media/image129.png"/><Relationship Id="rId1" Type="http://schemas.openxmlformats.org/officeDocument/2006/relationships/slideLayout" Target="../slideLayouts/slideLayout10.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png"/></Relationships>
</file>

<file path=ppt/slides/_rels/slide2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suzaku.eorc.jaxa.jp/JASMIN/index.html" TargetMode="External"/><Relationship Id="rId7" Type="http://schemas.openxmlformats.org/officeDocument/2006/relationships/image" Target="../media/image136.png"/><Relationship Id="rId2" Type="http://schemas.openxmlformats.org/officeDocument/2006/relationships/hyperlink" Target="https://www.gportal.jaxa.jp/gp/top.html" TargetMode="External"/><Relationship Id="rId1" Type="http://schemas.openxmlformats.org/officeDocument/2006/relationships/slideLayout" Target="../slideLayouts/slideLayout82.xml"/><Relationship Id="rId6" Type="http://schemas.openxmlformats.org/officeDocument/2006/relationships/image" Target="../media/image135.png"/><Relationship Id="rId5" Type="http://schemas.openxmlformats.org/officeDocument/2006/relationships/hyperlink" Target="http://www.eorc.jaxa.jp/ALOS/en/aw3d/index_e.htm" TargetMode="External"/><Relationship Id="rId10" Type="http://schemas.openxmlformats.org/officeDocument/2006/relationships/image" Target="../media/image138.tiff"/><Relationship Id="rId4" Type="http://schemas.openxmlformats.org/officeDocument/2006/relationships/hyperlink" Target="http://sharaku.eorc.jaxa.jp/GSMaP_crest/index.html" TargetMode="External"/><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mailto:ohyoshi.kei@jaxa.jp" TargetMode="External"/><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hyperlink" Target="mailto:Sobue.shinichi@jaxa.jp" TargetMode="External"/><Relationship Id="rId1" Type="http://schemas.openxmlformats.org/officeDocument/2006/relationships/slideLayout" Target="../slideLayouts/slideLayout71.xml"/><Relationship Id="rId6" Type="http://schemas.openxmlformats.org/officeDocument/2006/relationships/hyperlink" Target="http://www.asia-rice.org/" TargetMode="External"/><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8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Layout" Target="../slideLayouts/slideLayout8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3.tif"/><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8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ctrTitle"/>
          </p:nvPr>
        </p:nvSpPr>
        <p:spPr>
          <a:xfrm>
            <a:off x="220489" y="171433"/>
            <a:ext cx="8703022" cy="3272750"/>
          </a:xfrm>
          <a:prstGeom prst="rect">
            <a:avLst/>
          </a:prstGeom>
          <a:gradFill>
            <a:gsLst>
              <a:gs pos="0">
                <a:srgbClr val="008FC7"/>
              </a:gs>
              <a:gs pos="100000">
                <a:srgbClr val="1F59A0"/>
              </a:gs>
            </a:gsLst>
          </a:gradFill>
        </p:spPr>
        <p:txBody>
          <a:bodyPr/>
          <a:lstStyle/>
          <a:p>
            <a:pPr>
              <a:defRPr sz="2100" b="1">
                <a:latin typeface="メイリオ"/>
                <a:ea typeface="メイリオ"/>
                <a:cs typeface="メイリオ"/>
                <a:sym typeface="メイリオ"/>
              </a:defRPr>
            </a:pPr>
            <a:r>
              <a:rPr lang="en-US" dirty="0"/>
              <a:t>ASIA RICE CROP TEAM (ASIA-RICE) ACTIVITY </a:t>
            </a:r>
            <a:br>
              <a:rPr lang="en-US" dirty="0"/>
            </a:br>
            <a:r>
              <a:rPr lang="en-US" dirty="0"/>
              <a:t>IN GEO GLAM </a:t>
            </a:r>
            <a:endParaRPr sz="3200" dirty="0"/>
          </a:p>
        </p:txBody>
      </p:sp>
      <p:sp>
        <p:nvSpPr>
          <p:cNvPr id="104" name="Shape 104"/>
          <p:cNvSpPr>
            <a:spLocks noGrp="1"/>
          </p:cNvSpPr>
          <p:nvPr>
            <p:ph type="subTitle" idx="1"/>
          </p:nvPr>
        </p:nvSpPr>
        <p:spPr>
          <a:xfrm>
            <a:off x="79251" y="3598065"/>
            <a:ext cx="8985498" cy="3480273"/>
          </a:xfrm>
          <a:prstGeom prst="rect">
            <a:avLst/>
          </a:prstGeom>
        </p:spPr>
        <p:txBody>
          <a:bodyPr/>
          <a:lstStyle/>
          <a:p>
            <a:pPr>
              <a:lnSpc>
                <a:spcPct val="80000"/>
              </a:lnSpc>
              <a:spcBef>
                <a:spcPts val="800"/>
              </a:spcBef>
              <a:buClr>
                <a:srgbClr val="000000"/>
              </a:buClr>
              <a:defRPr sz="2200">
                <a:solidFill>
                  <a:srgbClr val="000000"/>
                </a:solidFill>
                <a:uFill>
                  <a:solidFill>
                    <a:srgbClr val="000000"/>
                  </a:solidFill>
                </a:uFill>
                <a:latin typeface="メイリオ"/>
                <a:ea typeface="メイリオ"/>
                <a:cs typeface="メイリオ"/>
                <a:sym typeface="メイリオ"/>
              </a:defRPr>
            </a:pPr>
            <a:r>
              <a:rPr lang="fr-FR" u="sng"/>
              <a:t>Shinichi Sobue</a:t>
            </a:r>
            <a:endParaRPr lang="fr-FR"/>
          </a:p>
          <a:p>
            <a:pPr>
              <a:lnSpc>
                <a:spcPct val="80000"/>
              </a:lnSpc>
              <a:spcBef>
                <a:spcPts val="800"/>
              </a:spcBef>
              <a:buClr>
                <a:srgbClr val="000000"/>
              </a:buClr>
              <a:defRPr sz="2200">
                <a:solidFill>
                  <a:srgbClr val="000000"/>
                </a:solidFill>
                <a:uFill>
                  <a:solidFill>
                    <a:srgbClr val="000000"/>
                  </a:solidFill>
                </a:uFill>
                <a:latin typeface="メイリオ"/>
                <a:ea typeface="メイリオ"/>
                <a:cs typeface="メイリオ"/>
                <a:sym typeface="メイリオ"/>
              </a:defRPr>
            </a:pPr>
            <a:endParaRPr lang="en-US" dirty="0">
              <a:solidFill>
                <a:srgbClr val="000000"/>
              </a:solidFill>
              <a:uFill>
                <a:solidFill>
                  <a:srgbClr val="000000"/>
                </a:solidFill>
              </a:uFill>
            </a:endParaRPr>
          </a:p>
          <a:p>
            <a:pPr>
              <a:lnSpc>
                <a:spcPct val="80000"/>
              </a:lnSpc>
              <a:spcBef>
                <a:spcPts val="800"/>
              </a:spcBef>
              <a:buClr>
                <a:srgbClr val="000000"/>
              </a:buClr>
              <a:defRPr sz="2200">
                <a:solidFill>
                  <a:srgbClr val="000000"/>
                </a:solidFill>
                <a:uFill>
                  <a:solidFill>
                    <a:srgbClr val="000000"/>
                  </a:solidFill>
                </a:uFill>
                <a:latin typeface="メイリオ"/>
                <a:ea typeface="メイリオ"/>
                <a:cs typeface="メイリオ"/>
                <a:sym typeface="メイリオ"/>
              </a:defRPr>
            </a:pPr>
            <a:r>
              <a:rPr lang="en-US" dirty="0">
                <a:solidFill>
                  <a:srgbClr val="000000"/>
                </a:solidFill>
                <a:uFill>
                  <a:solidFill>
                    <a:srgbClr val="000000"/>
                  </a:solidFill>
                </a:uFill>
              </a:rPr>
              <a:t>On behalf of Asia </a:t>
            </a:r>
            <a:r>
              <a:rPr lang="en-US" dirty="0" err="1">
                <a:solidFill>
                  <a:srgbClr val="000000"/>
                </a:solidFill>
                <a:uFill>
                  <a:solidFill>
                    <a:srgbClr val="000000"/>
                  </a:solidFill>
                </a:uFill>
              </a:rPr>
              <a:t>RiCE</a:t>
            </a:r>
            <a:r>
              <a:rPr lang="en-US" dirty="0">
                <a:solidFill>
                  <a:srgbClr val="000000"/>
                </a:solidFill>
                <a:uFill>
                  <a:solidFill>
                    <a:srgbClr val="000000"/>
                  </a:solidFill>
                </a:uFill>
              </a:rPr>
              <a:t> team in GEOGLAM</a:t>
            </a:r>
            <a:br>
              <a:rPr dirty="0">
                <a:solidFill>
                  <a:srgbClr val="000000"/>
                </a:solidFill>
                <a:uFill>
                  <a:solidFill>
                    <a:srgbClr val="000000"/>
                  </a:solidFill>
                </a:uFill>
              </a:rPr>
            </a:br>
            <a:br>
              <a:rPr dirty="0">
                <a:solidFill>
                  <a:srgbClr val="000000"/>
                </a:solidFill>
                <a:uFill>
                  <a:solidFill>
                    <a:srgbClr val="000000"/>
                  </a:solidFill>
                </a:uFill>
              </a:rPr>
            </a:br>
            <a:endParaRPr sz="1600" dirty="0">
              <a:solidFill>
                <a:srgbClr val="000000"/>
              </a:solidFill>
              <a:uFill>
                <a:solidFill>
                  <a:srgbClr val="000000"/>
                </a:solidFill>
              </a:uFill>
            </a:endParaRPr>
          </a:p>
        </p:txBody>
      </p:sp>
      <p:sp>
        <p:nvSpPr>
          <p:cNvPr id="105" name="Shape 105"/>
          <p:cNvSpPr>
            <a:spLocks noGrp="1"/>
          </p:cNvSpPr>
          <p:nvPr>
            <p:ph type="sldNum" sz="quarter" idx="2"/>
          </p:nvPr>
        </p:nvSpPr>
        <p:spPr>
          <a:xfrm>
            <a:off x="8947887" y="6591300"/>
            <a:ext cx="185789" cy="2667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a:t>
            </a:fld>
            <a:endParaRPr dirty="0"/>
          </a:p>
        </p:txBody>
      </p:sp>
      <p:pic>
        <p:nvPicPr>
          <p:cNvPr id="106" name="JAXA_TKSCロゴ.pdf"/>
          <p:cNvPicPr>
            <a:picLocks noChangeAspect="1"/>
          </p:cNvPicPr>
          <p:nvPr/>
        </p:nvPicPr>
        <p:blipFill>
          <a:blip r:embed="rId2">
            <a:extLst/>
          </a:blip>
          <a:stretch>
            <a:fillRect/>
          </a:stretch>
        </p:blipFill>
        <p:spPr>
          <a:xfrm>
            <a:off x="7378060" y="5167107"/>
            <a:ext cx="1653308" cy="1653308"/>
          </a:xfrm>
          <a:prstGeom prst="rect">
            <a:avLst/>
          </a:prstGeom>
          <a:ln w="12700">
            <a:miter lim="400000"/>
          </a:ln>
        </p:spPr>
      </p:pic>
      <p:pic>
        <p:nvPicPr>
          <p:cNvPr id="107" name="droppedImage.pdf"/>
          <p:cNvPicPr>
            <a:picLocks noChangeAspect="1"/>
          </p:cNvPicPr>
          <p:nvPr/>
        </p:nvPicPr>
        <p:blipFill>
          <a:blip r:embed="rId3">
            <a:extLst/>
          </a:blip>
          <a:stretch>
            <a:fillRect/>
          </a:stretch>
        </p:blipFill>
        <p:spPr>
          <a:xfrm>
            <a:off x="111397" y="6065764"/>
            <a:ext cx="1844356" cy="796125"/>
          </a:xfrm>
          <a:prstGeom prst="rect">
            <a:avLst/>
          </a:prstGeom>
          <a:ln w="12700">
            <a:miter lim="400000"/>
          </a:ln>
        </p:spPr>
      </p:pic>
      <p:pic>
        <p:nvPicPr>
          <p:cNvPr id="108" name="スクリーンショット 2012-07-19 10.24.51.png"/>
          <p:cNvPicPr>
            <a:picLocks noChangeAspect="1"/>
          </p:cNvPicPr>
          <p:nvPr/>
        </p:nvPicPr>
        <p:blipFill>
          <a:blip r:embed="rId4">
            <a:extLst/>
          </a:blip>
          <a:stretch>
            <a:fillRect/>
          </a:stretch>
        </p:blipFill>
        <p:spPr>
          <a:xfrm>
            <a:off x="111397" y="5502442"/>
            <a:ext cx="1844356" cy="59226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828480" y="2336315"/>
            <a:ext cx="1288611" cy="179570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2800" kern="1200" dirty="0">
                <a:solidFill>
                  <a:srgbClr val="000000"/>
                </a:solidFill>
              </a:rPr>
              <a:t>Data Cube</a:t>
            </a:r>
            <a:endParaRPr kumimoji="1" lang="ja-JP" altLang="en-US" sz="2800" kern="1200" dirty="0">
              <a:solidFill>
                <a:srgbClr val="000000"/>
              </a:solidFill>
            </a:endParaRPr>
          </a:p>
        </p:txBody>
      </p:sp>
      <p:sp>
        <p:nvSpPr>
          <p:cNvPr id="5" name="フローチャート: 順次アクセス記憶 4"/>
          <p:cNvSpPr/>
          <p:nvPr/>
        </p:nvSpPr>
        <p:spPr>
          <a:xfrm>
            <a:off x="877749" y="1493915"/>
            <a:ext cx="1288610" cy="933696"/>
          </a:xfrm>
          <a:prstGeom prst="flowChartMagneticTa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1800" kern="1200" dirty="0">
                <a:solidFill>
                  <a:prstClr val="black"/>
                </a:solidFill>
              </a:rPr>
              <a:t>ALOS-2</a:t>
            </a:r>
            <a:endParaRPr kumimoji="1" lang="ja-JP" altLang="en-US" sz="1800" kern="1200" dirty="0">
              <a:solidFill>
                <a:prstClr val="black"/>
              </a:solidFill>
            </a:endParaRPr>
          </a:p>
        </p:txBody>
      </p:sp>
      <p:sp>
        <p:nvSpPr>
          <p:cNvPr id="6" name="フローチャート: 順次アクセス記憶 5"/>
          <p:cNvSpPr/>
          <p:nvPr/>
        </p:nvSpPr>
        <p:spPr>
          <a:xfrm>
            <a:off x="662980" y="4036577"/>
            <a:ext cx="1503379" cy="933696"/>
          </a:xfrm>
          <a:prstGeom prst="flowChartMagneticTa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1800" kern="1200" dirty="0">
                <a:solidFill>
                  <a:prstClr val="black"/>
                </a:solidFill>
              </a:rPr>
              <a:t>Sentinel</a:t>
            </a:r>
            <a:endParaRPr kumimoji="1" lang="ja-JP" altLang="en-US" sz="1800" kern="1200" dirty="0">
              <a:solidFill>
                <a:prstClr val="black"/>
              </a:solidFill>
            </a:endParaRPr>
          </a:p>
        </p:txBody>
      </p:sp>
      <p:sp>
        <p:nvSpPr>
          <p:cNvPr id="7" name="テキスト ボックス 6"/>
          <p:cNvSpPr txBox="1"/>
          <p:nvPr/>
        </p:nvSpPr>
        <p:spPr>
          <a:xfrm>
            <a:off x="392186" y="2653771"/>
            <a:ext cx="2363724" cy="369332"/>
          </a:xfrm>
          <a:prstGeom prst="rect">
            <a:avLst/>
          </a:prstGeom>
          <a:noFill/>
        </p:spPr>
        <p:txBody>
          <a:bodyPr wrap="none" rtlCol="0">
            <a:spAutoFit/>
          </a:bodyPr>
          <a:lstStyle/>
          <a:p>
            <a:pPr hangingPunct="1"/>
            <a:r>
              <a:rPr kumimoji="1" lang="en-US" altLang="ja-JP" sz="1800" kern="1200" dirty="0">
                <a:solidFill>
                  <a:prstClr val="black"/>
                </a:solidFill>
                <a:latin typeface="Calibri"/>
                <a:ea typeface="ＭＳ Ｐゴシック"/>
                <a:cs typeface="+mn-cs"/>
              </a:rPr>
              <a:t>ScanSAR every 42 days </a:t>
            </a:r>
            <a:endParaRPr kumimoji="1" lang="ja-JP" altLang="en-US" sz="1800" kern="1200" dirty="0">
              <a:solidFill>
                <a:prstClr val="black"/>
              </a:solidFill>
              <a:latin typeface="Calibri"/>
              <a:ea typeface="ＭＳ Ｐゴシック"/>
              <a:cs typeface="+mn-cs"/>
            </a:endParaRPr>
          </a:p>
        </p:txBody>
      </p:sp>
      <p:sp>
        <p:nvSpPr>
          <p:cNvPr id="8" name="テキスト ボックス 7"/>
          <p:cNvSpPr txBox="1"/>
          <p:nvPr/>
        </p:nvSpPr>
        <p:spPr>
          <a:xfrm>
            <a:off x="336158" y="5177760"/>
            <a:ext cx="1947581" cy="369332"/>
          </a:xfrm>
          <a:prstGeom prst="rect">
            <a:avLst/>
          </a:prstGeom>
          <a:noFill/>
        </p:spPr>
        <p:txBody>
          <a:bodyPr wrap="none" rtlCol="0">
            <a:spAutoFit/>
          </a:bodyPr>
          <a:lstStyle/>
          <a:p>
            <a:pPr hangingPunct="1"/>
            <a:r>
              <a:rPr kumimoji="1" lang="en-US" altLang="ja-JP" sz="1800" kern="1200" dirty="0">
                <a:solidFill>
                  <a:prstClr val="black"/>
                </a:solidFill>
                <a:latin typeface="Calibri"/>
                <a:ea typeface="ＭＳ Ｐゴシック"/>
                <a:cs typeface="+mn-cs"/>
              </a:rPr>
              <a:t>Dual every 12 days</a:t>
            </a:r>
            <a:endParaRPr kumimoji="1" lang="ja-JP" altLang="en-US" sz="1800" kern="1200" dirty="0">
              <a:solidFill>
                <a:prstClr val="black"/>
              </a:solidFill>
              <a:latin typeface="Calibri"/>
              <a:ea typeface="ＭＳ Ｐゴシック"/>
              <a:cs typeface="+mn-cs"/>
            </a:endParaRPr>
          </a:p>
        </p:txBody>
      </p:sp>
      <p:cxnSp>
        <p:nvCxnSpPr>
          <p:cNvPr id="10" name="直線矢印コネクタ 9"/>
          <p:cNvCxnSpPr/>
          <p:nvPr/>
        </p:nvCxnSpPr>
        <p:spPr>
          <a:xfrm>
            <a:off x="2718464" y="2147502"/>
            <a:ext cx="736507" cy="280109"/>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flipV="1">
            <a:off x="2718464" y="4017903"/>
            <a:ext cx="736507" cy="501188"/>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フローチャート: 順次アクセス記憶 12"/>
          <p:cNvSpPr/>
          <p:nvPr/>
        </p:nvSpPr>
        <p:spPr>
          <a:xfrm>
            <a:off x="2846838" y="4994029"/>
            <a:ext cx="1288610" cy="933696"/>
          </a:xfrm>
          <a:prstGeom prst="flowChartMagneticTa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1800" kern="1200" dirty="0">
                <a:solidFill>
                  <a:prstClr val="black"/>
                </a:solidFill>
              </a:rPr>
              <a:t>MODIS</a:t>
            </a:r>
          </a:p>
          <a:p>
            <a:pPr algn="ctr" hangingPunct="1"/>
            <a:r>
              <a:rPr kumimoji="1" lang="en-US" altLang="ja-JP" sz="1800" kern="1200" dirty="0">
                <a:solidFill>
                  <a:prstClr val="black"/>
                </a:solidFill>
              </a:rPr>
              <a:t>Landsat</a:t>
            </a:r>
            <a:endParaRPr kumimoji="1" lang="ja-JP" altLang="en-US" sz="1800" kern="1200" dirty="0">
              <a:solidFill>
                <a:prstClr val="black"/>
              </a:solidFill>
            </a:endParaRPr>
          </a:p>
        </p:txBody>
      </p:sp>
      <p:cxnSp>
        <p:nvCxnSpPr>
          <p:cNvPr id="14" name="直線矢印コネクタ 13"/>
          <p:cNvCxnSpPr/>
          <p:nvPr/>
        </p:nvCxnSpPr>
        <p:spPr>
          <a:xfrm flipV="1">
            <a:off x="3828480" y="4173624"/>
            <a:ext cx="166737" cy="690934"/>
          </a:xfrm>
          <a:prstGeom prst="straightConnector1">
            <a:avLst/>
          </a:prstGeom>
          <a:ln w="6350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477402" y="1124583"/>
            <a:ext cx="697627"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JAXA</a:t>
            </a:r>
            <a:endParaRPr kumimoji="1" lang="ja-JP" altLang="en-US" sz="2000" kern="1200" dirty="0">
              <a:solidFill>
                <a:prstClr val="black"/>
              </a:solidFill>
              <a:latin typeface="Calibri"/>
              <a:ea typeface="ＭＳ Ｐゴシック"/>
              <a:cs typeface="+mn-cs"/>
            </a:endParaRPr>
          </a:p>
        </p:txBody>
      </p:sp>
      <p:sp>
        <p:nvSpPr>
          <p:cNvPr id="17" name="テキスト ボックス 16"/>
          <p:cNvSpPr txBox="1"/>
          <p:nvPr/>
        </p:nvSpPr>
        <p:spPr>
          <a:xfrm>
            <a:off x="409333" y="3614232"/>
            <a:ext cx="582211"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ESA</a:t>
            </a:r>
            <a:endParaRPr kumimoji="1" lang="ja-JP" altLang="en-US" sz="2000" kern="1200" dirty="0">
              <a:solidFill>
                <a:prstClr val="black"/>
              </a:solidFill>
              <a:latin typeface="Calibri"/>
              <a:ea typeface="ＭＳ Ｐゴシック"/>
              <a:cs typeface="+mn-cs"/>
            </a:endParaRPr>
          </a:p>
        </p:txBody>
      </p:sp>
      <p:sp>
        <p:nvSpPr>
          <p:cNvPr id="18" name="テキスト ボックス 17"/>
          <p:cNvSpPr txBox="1"/>
          <p:nvPr/>
        </p:nvSpPr>
        <p:spPr>
          <a:xfrm>
            <a:off x="3972261" y="1893356"/>
            <a:ext cx="1222235"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GA/CSIRO</a:t>
            </a:r>
            <a:endParaRPr kumimoji="1" lang="ja-JP" altLang="en-US" sz="2000" kern="1200" dirty="0">
              <a:solidFill>
                <a:prstClr val="black"/>
              </a:solidFill>
              <a:latin typeface="Calibri"/>
              <a:ea typeface="ＭＳ Ｐゴシック"/>
              <a:cs typeface="+mn-cs"/>
            </a:endParaRPr>
          </a:p>
        </p:txBody>
      </p:sp>
      <p:sp>
        <p:nvSpPr>
          <p:cNvPr id="19" name="テキスト ボックス 18"/>
          <p:cNvSpPr txBox="1"/>
          <p:nvPr/>
        </p:nvSpPr>
        <p:spPr>
          <a:xfrm>
            <a:off x="3015512" y="6210042"/>
            <a:ext cx="812968"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CSIRO</a:t>
            </a:r>
            <a:endParaRPr kumimoji="1" lang="ja-JP" altLang="en-US" sz="2000" kern="1200" dirty="0">
              <a:solidFill>
                <a:prstClr val="black"/>
              </a:solidFill>
              <a:latin typeface="Calibri"/>
              <a:ea typeface="ＭＳ Ｐゴシック"/>
              <a:cs typeface="+mn-cs"/>
            </a:endParaRPr>
          </a:p>
        </p:txBody>
      </p:sp>
      <p:sp>
        <p:nvSpPr>
          <p:cNvPr id="20" name="テキスト ボックス 19"/>
          <p:cNvSpPr txBox="1"/>
          <p:nvPr/>
        </p:nvSpPr>
        <p:spPr>
          <a:xfrm>
            <a:off x="943011" y="122166"/>
            <a:ext cx="7417159" cy="523220"/>
          </a:xfrm>
          <a:prstGeom prst="rect">
            <a:avLst/>
          </a:prstGeom>
          <a:noFill/>
        </p:spPr>
        <p:txBody>
          <a:bodyPr wrap="none" rtlCol="0">
            <a:spAutoFit/>
          </a:bodyPr>
          <a:lstStyle/>
          <a:p>
            <a:pPr hangingPunct="1"/>
            <a:r>
              <a:rPr kumimoji="1" lang="en-US" altLang="ja-JP" sz="2800" b="1" kern="1200" dirty="0">
                <a:solidFill>
                  <a:schemeClr val="bg1"/>
                </a:solidFill>
                <a:latin typeface="Calibri"/>
                <a:ea typeface="ＭＳ Ｐゴシック"/>
                <a:cs typeface="+mn-cs"/>
              </a:rPr>
              <a:t>Vietnam SAR based rice crop monitoring scheme</a:t>
            </a:r>
            <a:endParaRPr kumimoji="1" lang="ja-JP" altLang="en-US" sz="2800" b="1" kern="1200" dirty="0">
              <a:solidFill>
                <a:schemeClr val="bg1"/>
              </a:solidFill>
              <a:latin typeface="Calibri"/>
              <a:ea typeface="ＭＳ Ｐゴシック"/>
              <a:cs typeface="+mn-cs"/>
            </a:endParaRPr>
          </a:p>
        </p:txBody>
      </p:sp>
      <p:sp>
        <p:nvSpPr>
          <p:cNvPr id="21" name="フローチャート: 順次アクセス記憶 20"/>
          <p:cNvSpPr/>
          <p:nvPr/>
        </p:nvSpPr>
        <p:spPr>
          <a:xfrm>
            <a:off x="5970999" y="1313194"/>
            <a:ext cx="1633466" cy="933696"/>
          </a:xfrm>
          <a:prstGeom prst="flowChartMagneticTape">
            <a:avLst/>
          </a:prstGeom>
          <a:solidFill>
            <a:schemeClr val="accent3"/>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1800" kern="1200" dirty="0">
                <a:solidFill>
                  <a:prstClr val="black"/>
                </a:solidFill>
              </a:rPr>
              <a:t>Ground data</a:t>
            </a:r>
            <a:endParaRPr kumimoji="1" lang="ja-JP" altLang="en-US" sz="1800" kern="1200" dirty="0">
              <a:solidFill>
                <a:prstClr val="black"/>
              </a:solidFill>
            </a:endParaRPr>
          </a:p>
        </p:txBody>
      </p:sp>
      <p:sp>
        <p:nvSpPr>
          <p:cNvPr id="22" name="テキスト ボックス 21"/>
          <p:cNvSpPr txBox="1"/>
          <p:nvPr/>
        </p:nvSpPr>
        <p:spPr>
          <a:xfrm>
            <a:off x="7686270" y="1676558"/>
            <a:ext cx="1172016"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GEORIICE</a:t>
            </a:r>
            <a:endParaRPr kumimoji="1" lang="ja-JP" altLang="en-US" sz="2000" kern="1200" dirty="0">
              <a:solidFill>
                <a:prstClr val="black"/>
              </a:solidFill>
              <a:latin typeface="Calibri"/>
              <a:ea typeface="ＭＳ Ｐゴシック"/>
              <a:cs typeface="+mn-cs"/>
            </a:endParaRPr>
          </a:p>
        </p:txBody>
      </p:sp>
      <p:cxnSp>
        <p:nvCxnSpPr>
          <p:cNvPr id="25" name="直線矢印コネクタ 24"/>
          <p:cNvCxnSpPr/>
          <p:nvPr/>
        </p:nvCxnSpPr>
        <p:spPr>
          <a:xfrm flipH="1">
            <a:off x="5198777" y="2246890"/>
            <a:ext cx="772222" cy="406881"/>
          </a:xfrm>
          <a:prstGeom prst="straightConnector1">
            <a:avLst/>
          </a:prstGeom>
          <a:ln w="6350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7686270" y="1131872"/>
            <a:ext cx="750351"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VNSC</a:t>
            </a:r>
            <a:endParaRPr kumimoji="1" lang="ja-JP" altLang="en-US" sz="2000" kern="1200" dirty="0">
              <a:solidFill>
                <a:prstClr val="black"/>
              </a:solidFill>
              <a:latin typeface="Calibri"/>
              <a:ea typeface="ＭＳ Ｐゴシック"/>
              <a:cs typeface="+mn-cs"/>
            </a:endParaRPr>
          </a:p>
        </p:txBody>
      </p:sp>
      <p:sp>
        <p:nvSpPr>
          <p:cNvPr id="29" name="テキスト ボックス 28"/>
          <p:cNvSpPr txBox="1"/>
          <p:nvPr/>
        </p:nvSpPr>
        <p:spPr>
          <a:xfrm>
            <a:off x="5832410" y="6153734"/>
            <a:ext cx="2198038"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VNSC, VAST, MARD</a:t>
            </a:r>
            <a:endParaRPr kumimoji="1" lang="ja-JP" altLang="en-US" sz="2000" kern="1200" dirty="0">
              <a:solidFill>
                <a:prstClr val="black"/>
              </a:solidFill>
              <a:latin typeface="Calibri"/>
              <a:ea typeface="ＭＳ Ｐゴシック"/>
              <a:cs typeface="+mn-cs"/>
            </a:endParaRPr>
          </a:p>
        </p:txBody>
      </p:sp>
      <p:sp>
        <p:nvSpPr>
          <p:cNvPr id="30" name="フローチャート: 順次アクセス記憶 29"/>
          <p:cNvSpPr/>
          <p:nvPr/>
        </p:nvSpPr>
        <p:spPr>
          <a:xfrm>
            <a:off x="6255559" y="2556255"/>
            <a:ext cx="1633466" cy="933696"/>
          </a:xfrm>
          <a:prstGeom prst="flowChartMagneticTape">
            <a:avLst/>
          </a:prstGeom>
          <a:solidFill>
            <a:schemeClr val="accent3"/>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1800" kern="1200" dirty="0">
                <a:solidFill>
                  <a:prstClr val="black"/>
                </a:solidFill>
              </a:rPr>
              <a:t>Statistical info</a:t>
            </a:r>
            <a:endParaRPr kumimoji="1" lang="ja-JP" altLang="en-US" sz="1800" kern="1200" dirty="0">
              <a:solidFill>
                <a:prstClr val="black"/>
              </a:solidFill>
            </a:endParaRPr>
          </a:p>
        </p:txBody>
      </p:sp>
      <p:sp>
        <p:nvSpPr>
          <p:cNvPr id="31" name="テキスト ボックス 30"/>
          <p:cNvSpPr txBox="1"/>
          <p:nvPr/>
        </p:nvSpPr>
        <p:spPr>
          <a:xfrm>
            <a:off x="8006771" y="3319870"/>
            <a:ext cx="851515"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MARD</a:t>
            </a:r>
            <a:endParaRPr kumimoji="1" lang="ja-JP" altLang="en-US" sz="2000" kern="1200" dirty="0">
              <a:solidFill>
                <a:prstClr val="black"/>
              </a:solidFill>
              <a:latin typeface="Calibri"/>
              <a:ea typeface="ＭＳ Ｐゴシック"/>
              <a:cs typeface="+mn-cs"/>
            </a:endParaRPr>
          </a:p>
        </p:txBody>
      </p:sp>
      <p:sp>
        <p:nvSpPr>
          <p:cNvPr id="32" name="フローチャート: 順次アクセス記憶 31"/>
          <p:cNvSpPr/>
          <p:nvPr/>
        </p:nvSpPr>
        <p:spPr>
          <a:xfrm>
            <a:off x="6255559" y="3862183"/>
            <a:ext cx="1633466" cy="933696"/>
          </a:xfrm>
          <a:prstGeom prst="flowChartMagneticTape">
            <a:avLst/>
          </a:prstGeom>
          <a:solidFill>
            <a:schemeClr val="accent3"/>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1800" kern="1200" dirty="0">
                <a:solidFill>
                  <a:prstClr val="black"/>
                </a:solidFill>
              </a:rPr>
              <a:t>Met info</a:t>
            </a:r>
            <a:endParaRPr kumimoji="1" lang="ja-JP" altLang="en-US" sz="1800" kern="1200" dirty="0">
              <a:solidFill>
                <a:prstClr val="black"/>
              </a:solidFill>
            </a:endParaRPr>
          </a:p>
        </p:txBody>
      </p:sp>
      <p:sp>
        <p:nvSpPr>
          <p:cNvPr id="33" name="テキスト ボックス 32"/>
          <p:cNvSpPr txBox="1"/>
          <p:nvPr/>
        </p:nvSpPr>
        <p:spPr>
          <a:xfrm>
            <a:off x="7854461" y="4319036"/>
            <a:ext cx="1003825" cy="400110"/>
          </a:xfrm>
          <a:prstGeom prst="rect">
            <a:avLst/>
          </a:prstGeom>
          <a:noFill/>
        </p:spPr>
        <p:txBody>
          <a:bodyPr wrap="none" rtlCol="0">
            <a:spAutoFit/>
          </a:bodyPr>
          <a:lstStyle/>
          <a:p>
            <a:pPr hangingPunct="1"/>
            <a:r>
              <a:rPr kumimoji="1" lang="en-US" altLang="ja-JP" sz="2000" kern="1200" dirty="0">
                <a:solidFill>
                  <a:prstClr val="black"/>
                </a:solidFill>
                <a:latin typeface="Calibri"/>
                <a:ea typeface="ＭＳ Ｐゴシック"/>
                <a:cs typeface="+mn-cs"/>
              </a:rPr>
              <a:t>MONRE</a:t>
            </a:r>
            <a:endParaRPr kumimoji="1" lang="ja-JP" altLang="en-US" sz="2000" kern="1200" dirty="0">
              <a:solidFill>
                <a:prstClr val="black"/>
              </a:solidFill>
              <a:latin typeface="Calibri"/>
              <a:ea typeface="ＭＳ Ｐゴシック"/>
              <a:cs typeface="+mn-cs"/>
            </a:endParaRPr>
          </a:p>
        </p:txBody>
      </p:sp>
      <p:cxnSp>
        <p:nvCxnSpPr>
          <p:cNvPr id="34" name="直線矢印コネクタ 33"/>
          <p:cNvCxnSpPr/>
          <p:nvPr/>
        </p:nvCxnSpPr>
        <p:spPr>
          <a:xfrm flipH="1">
            <a:off x="5194497" y="3267993"/>
            <a:ext cx="858307" cy="0"/>
          </a:xfrm>
          <a:prstGeom prst="straightConnector1">
            <a:avLst/>
          </a:prstGeom>
          <a:ln w="6350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flipH="1" flipV="1">
            <a:off x="5198778" y="3723044"/>
            <a:ext cx="854026" cy="313533"/>
          </a:xfrm>
          <a:prstGeom prst="straightConnector1">
            <a:avLst/>
          </a:prstGeom>
          <a:ln w="6350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41" name="フローチャート: 順次アクセス記憶 40"/>
          <p:cNvSpPr/>
          <p:nvPr/>
        </p:nvSpPr>
        <p:spPr>
          <a:xfrm>
            <a:off x="5198778" y="4994029"/>
            <a:ext cx="1732651" cy="933696"/>
          </a:xfrm>
          <a:prstGeom prst="flowChartMagneticTap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r>
              <a:rPr kumimoji="1" lang="en-US" altLang="ja-JP" sz="1800" kern="1200" dirty="0">
                <a:solidFill>
                  <a:prstClr val="black"/>
                </a:solidFill>
              </a:rPr>
              <a:t>Analyzed info</a:t>
            </a:r>
            <a:endParaRPr kumimoji="1" lang="ja-JP" altLang="en-US" sz="1800" kern="1200" dirty="0">
              <a:solidFill>
                <a:prstClr val="black"/>
              </a:solidFill>
            </a:endParaRPr>
          </a:p>
        </p:txBody>
      </p:sp>
      <p:cxnSp>
        <p:nvCxnSpPr>
          <p:cNvPr id="42" name="直線矢印コネクタ 41"/>
          <p:cNvCxnSpPr/>
          <p:nvPr/>
        </p:nvCxnSpPr>
        <p:spPr>
          <a:xfrm>
            <a:off x="4826242" y="4319036"/>
            <a:ext cx="500452" cy="674993"/>
          </a:xfrm>
          <a:prstGeom prst="straightConnector1">
            <a:avLst/>
          </a:prstGeom>
          <a:ln w="1270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237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3" cstate="print"/>
          <a:srcRect/>
          <a:stretch>
            <a:fillRect/>
          </a:stretch>
        </p:blipFill>
        <p:spPr bwMode="auto">
          <a:xfrm>
            <a:off x="-9525" y="-9525"/>
            <a:ext cx="9163050" cy="6877050"/>
          </a:xfrm>
          <a:prstGeom prst="rect">
            <a:avLst/>
          </a:prstGeom>
          <a:noFill/>
          <a:ln w="9525">
            <a:noFill/>
            <a:miter lim="800000"/>
            <a:headEnd/>
            <a:tailEnd/>
          </a:ln>
        </p:spPr>
      </p:pic>
      <p:sp>
        <p:nvSpPr>
          <p:cNvPr id="28675" name="スライド番号プレースホルダ 5"/>
          <p:cNvSpPr>
            <a:spLocks noGrp="1"/>
          </p:cNvSpPr>
          <p:nvPr>
            <p:ph type="sldNum" sz="quarter" idx="4294967295"/>
          </p:nvPr>
        </p:nvSpPr>
        <p:spPr bwMode="auto">
          <a:xfrm>
            <a:off x="8567739" y="6492923"/>
            <a:ext cx="576262" cy="365125"/>
          </a:xfrm>
          <a:noFill/>
          <a:ln>
            <a:miter lim="800000"/>
            <a:headEnd/>
            <a:tailEnd/>
          </a:ln>
        </p:spPr>
        <p:txBody>
          <a:bodyPr wrap="square" numCol="1" anchorCtr="0" compatLnSpc="1">
            <a:prstTxWarp prst="textNoShape">
              <a:avLst/>
            </a:prstTxWarp>
          </a:bodyPr>
          <a:lstStyle/>
          <a:p>
            <a:fld id="{DF031C5F-AD4A-40CD-B106-D2B33BEC48ED}" type="slidenum">
              <a:rPr lang="ja-JP" altLang="en-US" smtClean="0">
                <a:solidFill>
                  <a:prstClr val="black">
                    <a:tint val="75000"/>
                  </a:prstClr>
                </a:solidFill>
              </a:rPr>
              <a:pPr/>
              <a:t>11</a:t>
            </a:fld>
            <a:endParaRPr lang="ja-JP" altLang="en-US">
              <a:solidFill>
                <a:prstClr val="black">
                  <a:tint val="75000"/>
                </a:prstClr>
              </a:solidFill>
            </a:endParaRPr>
          </a:p>
        </p:txBody>
      </p:sp>
      <p:pic>
        <p:nvPicPr>
          <p:cNvPr id="28677" name="Picture 6" descr="\\Earthquake.s.tksc.in-jaxa\計画決定以降\16_広報・メディア\ミッションマーク・ロゴマーク\ロゴマーク\JAXA_ALOS2ロゴデータ\ALOS2_1C.gif"/>
          <p:cNvPicPr>
            <a:picLocks noChangeAspect="1" noChangeArrowheads="1"/>
          </p:cNvPicPr>
          <p:nvPr/>
        </p:nvPicPr>
        <p:blipFill>
          <a:blip r:embed="rId4" cstate="print"/>
          <a:srcRect/>
          <a:stretch>
            <a:fillRect/>
          </a:stretch>
        </p:blipFill>
        <p:spPr bwMode="auto">
          <a:xfrm>
            <a:off x="323528" y="260648"/>
            <a:ext cx="2167289" cy="648072"/>
          </a:xfrm>
          <a:prstGeom prst="rect">
            <a:avLst/>
          </a:prstGeom>
          <a:noFill/>
          <a:ln w="9525">
            <a:noFill/>
            <a:miter lim="800000"/>
            <a:headEnd/>
            <a:tailEnd/>
          </a:ln>
        </p:spPr>
      </p:pic>
      <p:graphicFrame>
        <p:nvGraphicFramePr>
          <p:cNvPr id="6" name="表 5"/>
          <p:cNvGraphicFramePr>
            <a:graphicFrameLocks noGrp="1"/>
          </p:cNvGraphicFramePr>
          <p:nvPr/>
        </p:nvGraphicFramePr>
        <p:xfrm>
          <a:off x="4644008" y="3212976"/>
          <a:ext cx="4248000" cy="3492000"/>
        </p:xfrm>
        <a:graphic>
          <a:graphicData uri="http://schemas.openxmlformats.org/drawingml/2006/table">
            <a:tbl>
              <a:tblPr/>
              <a:tblGrid>
                <a:gridCol w="1044000">
                  <a:extLst>
                    <a:ext uri="{9D8B030D-6E8A-4147-A177-3AD203B41FA5}">
                      <a16:colId xmlns:a16="http://schemas.microsoft.com/office/drawing/2014/main" val="20000"/>
                    </a:ext>
                  </a:extLst>
                </a:gridCol>
                <a:gridCol w="3204000">
                  <a:extLst>
                    <a:ext uri="{9D8B030D-6E8A-4147-A177-3AD203B41FA5}">
                      <a16:colId xmlns:a16="http://schemas.microsoft.com/office/drawing/2014/main" val="20001"/>
                    </a:ext>
                  </a:extLst>
                </a:gridCol>
              </a:tblGrid>
              <a:tr h="3960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Application</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Disaster, Land, Agriclture,</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Natural Resources, Sea Ice &amp; Maritime Safety</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60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L-band SAR</a:t>
                      </a:r>
                    </a:p>
                    <a:p>
                      <a:pPr marL="0" marR="0" lvl="0" indent="0" algn="l"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(PALSAR-2)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err="1">
                          <a:ln>
                            <a:noFill/>
                          </a:ln>
                          <a:solidFill>
                            <a:schemeClr val="bg1"/>
                          </a:solidFill>
                          <a:effectLst/>
                          <a:latin typeface="Tahoma" pitchFamily="34" charset="0"/>
                          <a:ea typeface="ＭＳ 明朝" pitchFamily="17" charset="-128"/>
                          <a:cs typeface="Tahoma" pitchFamily="34" charset="0"/>
                        </a:rPr>
                        <a:t>Stripmap</a:t>
                      </a:r>
                      <a:r>
                        <a:rPr kumimoji="1" lang="en-US" altLang="ja-JP" sz="1200" b="0" i="0" u="none" strike="noStrike" cap="none" normalizeH="0" baseline="0" dirty="0">
                          <a:ln>
                            <a:noFill/>
                          </a:ln>
                          <a:solidFill>
                            <a:schemeClr val="bg1"/>
                          </a:solidFill>
                          <a:effectLst/>
                          <a:latin typeface="Tahoma" pitchFamily="34" charset="0"/>
                          <a:ea typeface="ＭＳ 明朝" pitchFamily="17" charset="-128"/>
                          <a:cs typeface="Tahoma" pitchFamily="34" charset="0"/>
                        </a:rPr>
                        <a:t>: 3 to 10m res., 50 to 70 km swath</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err="1">
                          <a:ln>
                            <a:noFill/>
                          </a:ln>
                          <a:solidFill>
                            <a:schemeClr val="bg1"/>
                          </a:solidFill>
                          <a:effectLst/>
                          <a:latin typeface="Tahoma" pitchFamily="34" charset="0"/>
                          <a:ea typeface="ＭＳ 明朝" pitchFamily="17" charset="-128"/>
                          <a:cs typeface="Tahoma" pitchFamily="34" charset="0"/>
                        </a:rPr>
                        <a:t>ScanSAR</a:t>
                      </a:r>
                      <a:r>
                        <a:rPr kumimoji="1" lang="en-US" altLang="ja-JP" sz="1200" b="0" i="0" u="none" strike="noStrike" cap="none" normalizeH="0" baseline="0" dirty="0">
                          <a:ln>
                            <a:noFill/>
                          </a:ln>
                          <a:solidFill>
                            <a:schemeClr val="bg1"/>
                          </a:solidFill>
                          <a:effectLst/>
                          <a:latin typeface="Tahoma" pitchFamily="34" charset="0"/>
                          <a:ea typeface="ＭＳ 明朝" pitchFamily="17" charset="-128"/>
                          <a:cs typeface="Tahoma" pitchFamily="34" charset="0"/>
                        </a:rPr>
                        <a:t>: 100m res., 350km/490km swath</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a:ln>
                            <a:noFill/>
                          </a:ln>
                          <a:solidFill>
                            <a:schemeClr val="bg1"/>
                          </a:solidFill>
                          <a:effectLst/>
                          <a:latin typeface="Tahoma" pitchFamily="34" charset="0"/>
                          <a:ea typeface="ＭＳ 明朝" pitchFamily="17" charset="-128"/>
                          <a:cs typeface="Tahoma" pitchFamily="34" charset="0"/>
                        </a:rPr>
                        <a:t>Spotlight: 1×3m res., 25km swath</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Orbit </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Sun-synchronous orbit</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Altitude: 628km</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Local sun time : 12:00 +/- 15min</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Revisit: 14days</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Orbit control: </a:t>
                      </a:r>
                      <a:r>
                        <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a:t>
                      </a: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+/-500m </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Life time</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5 years (target: 7 years) </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Launch </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JFY2013, H-IIA launch vehicle</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Downlink</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X-band: 800Mbps(16QAM)</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400/200Mbps(QPSK)</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Ka-band: 278Mbps (Data Relay)</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Experimental</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rPr>
                        <a:t>Instrument</a:t>
                      </a:r>
                      <a:endParaRPr kumimoji="1" lang="ja-JP" altLang="ja-JP" sz="1200" b="0" i="0" u="none" strike="noStrike" cap="none" normalizeH="0" baseline="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a:ln>
                            <a:noFill/>
                          </a:ln>
                          <a:solidFill>
                            <a:schemeClr val="bg1"/>
                          </a:solidFill>
                          <a:effectLst/>
                          <a:latin typeface="Tahoma" pitchFamily="34" charset="0"/>
                          <a:ea typeface="ＭＳ 明朝" pitchFamily="17" charset="-128"/>
                          <a:cs typeface="Tahoma" pitchFamily="34" charset="0"/>
                        </a:rPr>
                        <a:t>Compact </a:t>
                      </a:r>
                      <a:r>
                        <a:rPr kumimoji="1" lang="en-US" altLang="ja-JP" sz="1200" b="0" i="0" u="none" strike="noStrike" cap="none" normalizeH="0" baseline="0" dirty="0" err="1">
                          <a:ln>
                            <a:noFill/>
                          </a:ln>
                          <a:solidFill>
                            <a:schemeClr val="bg1"/>
                          </a:solidFill>
                          <a:effectLst/>
                          <a:latin typeface="Tahoma" pitchFamily="34" charset="0"/>
                          <a:ea typeface="ＭＳ 明朝" pitchFamily="17" charset="-128"/>
                          <a:cs typeface="Tahoma" pitchFamily="34" charset="0"/>
                        </a:rPr>
                        <a:t>InfraRed</a:t>
                      </a:r>
                      <a:r>
                        <a:rPr kumimoji="1" lang="en-US" altLang="ja-JP" sz="1200" b="0" i="0" u="none" strike="noStrike" cap="none" normalizeH="0" baseline="0" dirty="0">
                          <a:ln>
                            <a:noFill/>
                          </a:ln>
                          <a:solidFill>
                            <a:schemeClr val="bg1"/>
                          </a:solidFill>
                          <a:effectLst/>
                          <a:latin typeface="Tahoma" pitchFamily="34" charset="0"/>
                          <a:ea typeface="ＭＳ 明朝" pitchFamily="17" charset="-128"/>
                          <a:cs typeface="Tahoma" pitchFamily="34" charset="0"/>
                        </a:rPr>
                        <a:t> Camera (CIRC)</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a:ln>
                            <a:noFill/>
                          </a:ln>
                          <a:solidFill>
                            <a:schemeClr val="bg1"/>
                          </a:solidFill>
                          <a:effectLst/>
                          <a:latin typeface="Tahoma" pitchFamily="34" charset="0"/>
                          <a:ea typeface="ＭＳ 明朝" pitchFamily="17" charset="-128"/>
                          <a:cs typeface="Tahoma" pitchFamily="34" charset="0"/>
                        </a:rPr>
                        <a:t>Space-based Automatic Identification System Experiment 2 (SPAISE2)</a:t>
                      </a:r>
                      <a:endParaRPr kumimoji="1" lang="ja-JP" altLang="ja-JP" sz="1200" b="0" i="0" u="none" strike="noStrike" cap="none" normalizeH="0" baseline="0" dirty="0">
                        <a:ln>
                          <a:noFill/>
                        </a:ln>
                        <a:solidFill>
                          <a:schemeClr val="bg1"/>
                        </a:solidFill>
                        <a:effectLst/>
                        <a:latin typeface="Tahoma" pitchFamily="34" charset="0"/>
                        <a:ea typeface="ＭＳ 明朝" pitchFamily="17" charset="-128"/>
                        <a:cs typeface="Tahoma"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35339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248"/>
            <a:ext cx="8229600" cy="562074"/>
          </a:xfrm>
        </p:spPr>
        <p:txBody>
          <a:bodyPr>
            <a:normAutofit fontScale="90000"/>
          </a:bodyPr>
          <a:lstStyle/>
          <a:p>
            <a:r>
              <a:rPr lang="en-US" altLang="ja-JP"/>
              <a:t>ALOS-2 ScanSAR data provision</a:t>
            </a:r>
            <a:endParaRPr kumimoji="1" lang="ja-JP" altLang="en-US" dirty="0"/>
          </a:p>
        </p:txBody>
      </p:sp>
      <p:sp>
        <p:nvSpPr>
          <p:cNvPr id="3" name="コンテンツ プレースホルダー 2"/>
          <p:cNvSpPr>
            <a:spLocks noGrp="1"/>
          </p:cNvSpPr>
          <p:nvPr>
            <p:ph idx="1"/>
          </p:nvPr>
        </p:nvSpPr>
        <p:spPr>
          <a:xfrm>
            <a:off x="107504" y="476672"/>
            <a:ext cx="8928992" cy="4525963"/>
          </a:xfrm>
        </p:spPr>
        <p:txBody>
          <a:bodyPr>
            <a:noAutofit/>
          </a:bodyPr>
          <a:lstStyle/>
          <a:p>
            <a:r>
              <a:rPr kumimoji="1" lang="en-US" altLang="ja-JP" sz="1800" dirty="0"/>
              <a:t>For</a:t>
            </a:r>
            <a:r>
              <a:rPr kumimoji="1" lang="ja-JP" altLang="en-US" sz="1800" dirty="0"/>
              <a:t> </a:t>
            </a:r>
            <a:r>
              <a:rPr kumimoji="1" lang="en-US" altLang="ja-JP" sz="1800"/>
              <a:t>GEOGLAM</a:t>
            </a:r>
            <a:r>
              <a:rPr kumimoji="1" lang="ja-JP" altLang="en-US" sz="1800"/>
              <a:t> </a:t>
            </a:r>
            <a:r>
              <a:rPr kumimoji="1" lang="en-US" altLang="ja-JP" sz="1800"/>
              <a:t>and CEOS</a:t>
            </a:r>
            <a:endParaRPr kumimoji="1" lang="en-US" altLang="ja-JP" sz="1800" dirty="0"/>
          </a:p>
          <a:p>
            <a:pPr lvl="1"/>
            <a:r>
              <a:rPr lang="en-US" altLang="ja-JP" sz="1800"/>
              <a:t>Under GEOGLAM/Asia Rice and ALOS K&amp;C project, JAXA provides ScanSAR data at technical demonstration sites (100km x 100km – one province) in Cambodia, Myanmar, Malaysia, Lao, India, China, Thailand and Taiwan to Asia Rice crop team members with ALOS-2 download system now.</a:t>
            </a:r>
          </a:p>
          <a:p>
            <a:pPr lvl="1"/>
            <a:r>
              <a:rPr lang="en-US" altLang="ja-JP" sz="1800"/>
              <a:t>Under Asia Pacific regionsal space agency forum (APRSAF) framework with GEOGLAM/Asia Rice, JAXA provides scale up activity for Indonesia (Top 10 rice crop production provinces) and Vietnam (Mekong)</a:t>
            </a:r>
            <a:endParaRPr kumimoji="1" lang="en-US" altLang="ja-JP" sz="1800" dirty="0"/>
          </a:p>
          <a:p>
            <a:r>
              <a:rPr lang="en-US" altLang="ja-JP" sz="1800"/>
              <a:t>Proposal from JAXA</a:t>
            </a:r>
          </a:p>
          <a:p>
            <a:pPr lvl="1"/>
            <a:r>
              <a:rPr kumimoji="1" lang="en-US" altLang="ja-JP" sz="1800"/>
              <a:t>Under cooperation with JICA and commerical data providers, JAXA </a:t>
            </a:r>
            <a:r>
              <a:rPr lang="en-US" altLang="ja-JP" sz="1800"/>
              <a:t>starts to prepare to </a:t>
            </a:r>
            <a:r>
              <a:rPr kumimoji="1" lang="en-US" altLang="ja-JP" sz="1800"/>
              <a:t>provide on-line access to intermidate JJ-FAST products = ScanSar ortho-slop corrected DN data and/or ALOS-2 25m path ortho-slop correct data (gamma naught) from ALOS-2 path mosaic to selected countries for each target country data where JAXA, ADB and APRSAF countries have cooperative aggeement (Indonesia, LaoPDR, Thailand, Philippine, Low Mekong (Vietnam + Cambodia)) for governmental use in respecting countries. </a:t>
            </a:r>
          </a:p>
          <a:p>
            <a:pPr lvl="1"/>
            <a:r>
              <a:rPr lang="en-US" altLang="ja-JP" sz="1800">
                <a:solidFill>
                  <a:srgbClr val="FF0000"/>
                </a:solidFill>
              </a:rPr>
              <a:t>JAXA starts to prepare sample data of ScanSAR data to ingest Vietnam data cube and propose CEOS ARD of SAR (1-5 degree mesh tiled data or path orth-slop corrected data) in cooperation with CEOS SEO (NASA)</a:t>
            </a:r>
          </a:p>
          <a:p>
            <a:pPr lvl="1"/>
            <a:r>
              <a:rPr lang="en-US" altLang="ja-JP" sz="1800">
                <a:solidFill>
                  <a:srgbClr val="FF0000"/>
                </a:solidFill>
              </a:rPr>
              <a:t>Other than ASEAN area, JAXA will discuss with commercial data distributor  to have same framework of ALOS-2 ScanSAR intermidate product to target countrys’ governmetal use if CEOS and GEO community are interested in. </a:t>
            </a:r>
          </a:p>
          <a:p>
            <a:pPr lvl="1"/>
            <a:endParaRPr lang="en-US" altLang="ja-JP" sz="2000">
              <a:solidFill>
                <a:srgbClr val="FF0000"/>
              </a:solidFill>
            </a:endParaRPr>
          </a:p>
          <a:p>
            <a:pPr lvl="1"/>
            <a:endParaRPr kumimoji="1" lang="ja-JP" altLang="en-US" sz="2000" dirty="0">
              <a:solidFill>
                <a:srgbClr val="FF0000"/>
              </a:solidFill>
            </a:endParaRPr>
          </a:p>
        </p:txBody>
      </p:sp>
    </p:spTree>
    <p:extLst>
      <p:ext uri="{BB962C8B-B14F-4D97-AF65-F5344CB8AC3E}">
        <p14:creationId xmlns:p14="http://schemas.microsoft.com/office/powerpoint/2010/main" val="158716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368"/>
            <a:ext cx="8229600" cy="778098"/>
          </a:xfrm>
        </p:spPr>
        <p:txBody>
          <a:bodyPr>
            <a:normAutofit/>
          </a:bodyPr>
          <a:lstStyle/>
          <a:p>
            <a:r>
              <a:rPr kumimoji="1" lang="en-US" altLang="ja-JP" sz="3200"/>
              <a:t>Coordination status with respecting countries</a:t>
            </a:r>
            <a:endParaRPr kumimoji="1" lang="ja-JP" altLang="en-US" sz="3200" dirty="0"/>
          </a:p>
        </p:txBody>
      </p:sp>
      <p:sp>
        <p:nvSpPr>
          <p:cNvPr id="3" name="コンテンツ プレースホルダー 2"/>
          <p:cNvSpPr>
            <a:spLocks noGrp="1"/>
          </p:cNvSpPr>
          <p:nvPr>
            <p:ph idx="1"/>
          </p:nvPr>
        </p:nvSpPr>
        <p:spPr>
          <a:xfrm>
            <a:off x="107504" y="980728"/>
            <a:ext cx="9036496" cy="5112568"/>
          </a:xfrm>
        </p:spPr>
        <p:txBody>
          <a:bodyPr>
            <a:normAutofit fontScale="62500" lnSpcReduction="20000"/>
          </a:bodyPr>
          <a:lstStyle/>
          <a:p>
            <a:pPr marL="0" indent="0">
              <a:buNone/>
            </a:pPr>
            <a:r>
              <a:rPr lang="en-US" altLang="ja-JP"/>
              <a:t>1. Vietnam</a:t>
            </a:r>
          </a:p>
          <a:p>
            <a:pPr>
              <a:buFont typeface="Arial" panose="020B0604020202020204" pitchFamily="34" charset="0"/>
              <a:buChar char="•"/>
            </a:pPr>
            <a:r>
              <a:rPr lang="en-US" altLang="ja-JP"/>
              <a:t>VNSC and CSIRO/GA already prepare to implement CEOS Mekong data cube by the end of this year</a:t>
            </a:r>
          </a:p>
          <a:p>
            <a:pPr>
              <a:buFont typeface="Arial" panose="020B0604020202020204" pitchFamily="34" charset="0"/>
              <a:buChar char="•"/>
            </a:pPr>
            <a:r>
              <a:rPr lang="en-US" altLang="ja-JP"/>
              <a:t>VNSC and JAXA agreed to coordinate ALOS-2 ScanSAR data ingestion with rice crop area estimation software (INAHOR) to CEOS Mekong data cube</a:t>
            </a:r>
          </a:p>
          <a:p>
            <a:pPr>
              <a:buFont typeface="Arial" panose="020B0604020202020204" pitchFamily="34" charset="0"/>
              <a:buChar char="•"/>
            </a:pPr>
            <a:r>
              <a:rPr lang="en-US" altLang="ja-JP">
                <a:solidFill>
                  <a:srgbClr val="FF0000"/>
                </a:solidFill>
              </a:rPr>
              <a:t>JAXA and VNSC will finalize MOU for Vietnam data cube with ALOS-2 ScanSAR data and will have  Data cube workshop as a pre-workshop of GEOSS-AP agriculture working group (WG5)</a:t>
            </a:r>
          </a:p>
          <a:p>
            <a:pPr>
              <a:buFont typeface="Arial" panose="020B0604020202020204" pitchFamily="34" charset="0"/>
              <a:buChar char="•"/>
            </a:pPr>
            <a:endParaRPr lang="en-US" altLang="ja-JP"/>
          </a:p>
          <a:p>
            <a:pPr marL="0" indent="0">
              <a:buNone/>
            </a:pPr>
            <a:r>
              <a:rPr lang="en-US" altLang="ja-JP"/>
              <a:t>2. Indonesia</a:t>
            </a:r>
          </a:p>
          <a:p>
            <a:pPr>
              <a:buFont typeface="Arial" panose="020B0604020202020204" pitchFamily="34" charset="0"/>
              <a:buChar char="•"/>
            </a:pPr>
            <a:r>
              <a:rPr lang="en-US" altLang="ja-JP"/>
              <a:t>LAPAN, MOA and JAXA agreed to coordinate coordinate ALOS-2 ScanSAR data ingestion to LAPAN data archive</a:t>
            </a:r>
          </a:p>
          <a:p>
            <a:pPr>
              <a:buFont typeface="Arial" panose="020B0604020202020204" pitchFamily="34" charset="0"/>
              <a:buChar char="•"/>
            </a:pPr>
            <a:r>
              <a:rPr lang="en-US" altLang="ja-JP">
                <a:solidFill>
                  <a:srgbClr val="FF0000"/>
                </a:solidFill>
              </a:rPr>
              <a:t>JAXA and LAPAN start to coordinate MOU to archive and use ALOS-2 ScanSAR data in Indonesia</a:t>
            </a:r>
          </a:p>
          <a:p>
            <a:pPr>
              <a:buFont typeface="Arial" panose="020B0604020202020204" pitchFamily="34" charset="0"/>
              <a:buChar char="•"/>
            </a:pPr>
            <a:endParaRPr lang="en-US" altLang="ja-JP"/>
          </a:p>
          <a:p>
            <a:pPr marL="0" indent="0">
              <a:buNone/>
            </a:pPr>
            <a:r>
              <a:rPr lang="en-US" altLang="ja-JP"/>
              <a:t>3. Thailand</a:t>
            </a:r>
          </a:p>
          <a:p>
            <a:pPr>
              <a:buFont typeface="Arial" panose="020B0604020202020204" pitchFamily="34" charset="0"/>
              <a:buChar char="•"/>
            </a:pPr>
            <a:r>
              <a:rPr lang="en-US" altLang="ja-JP">
                <a:solidFill>
                  <a:srgbClr val="FF0000"/>
                </a:solidFill>
              </a:rPr>
              <a:t>JAXA and GISTDA start to discuss ALOS-2 ScanSAR data of Thailand and Lao provision to GISTDA </a:t>
            </a:r>
          </a:p>
          <a:p>
            <a:pPr marL="0" indent="0">
              <a:buNone/>
            </a:pPr>
            <a:endParaRPr lang="en-US" altLang="ja-JP">
              <a:solidFill>
                <a:srgbClr val="FF0000"/>
              </a:solidFill>
            </a:endParaRPr>
          </a:p>
        </p:txBody>
      </p:sp>
    </p:spTree>
    <p:extLst>
      <p:ext uri="{BB962C8B-B14F-4D97-AF65-F5344CB8AC3E}">
        <p14:creationId xmlns:p14="http://schemas.microsoft.com/office/powerpoint/2010/main" val="1422559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p:cNvSpPr>
          <p:nvPr>
            <p:ph type="title"/>
          </p:nvPr>
        </p:nvSpPr>
        <p:spPr>
          <a:xfrm>
            <a:off x="179512" y="68439"/>
            <a:ext cx="8856984" cy="624257"/>
          </a:xfrm>
          <a:prstGeom prst="rect">
            <a:avLst/>
          </a:prstGeom>
          <a:noFill/>
        </p:spPr>
        <p:txBody>
          <a:bodyPr/>
          <a:lstStyle/>
          <a:p>
            <a:r>
              <a:rPr lang="en-US"/>
              <a:t>Product 3: Damage Assessment</a:t>
            </a:r>
            <a:br>
              <a:rPr lang="en-US"/>
            </a:br>
            <a:r>
              <a:t>Typhoon Lando hit Philippines (13-21 October 2015)</a:t>
            </a:r>
          </a:p>
        </p:txBody>
      </p:sp>
      <p:pic>
        <p:nvPicPr>
          <p:cNvPr id="917" name="media1.mpg"/>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619672" y="836712"/>
            <a:ext cx="5832648" cy="4320480"/>
          </a:xfrm>
          <a:prstGeom prst="rect">
            <a:avLst/>
          </a:prstGeom>
          <a:ln w="12700">
            <a:miter lim="400000"/>
          </a:ln>
        </p:spPr>
      </p:pic>
      <p:sp>
        <p:nvSpPr>
          <p:cNvPr id="918" name="Shape 918"/>
          <p:cNvSpPr/>
          <p:nvPr/>
        </p:nvSpPr>
        <p:spPr>
          <a:xfrm>
            <a:off x="1728626" y="5415053"/>
            <a:ext cx="5767754" cy="776618"/>
          </a:xfrm>
          <a:prstGeom prst="rect">
            <a:avLst/>
          </a:prstGeom>
          <a:ln w="12700">
            <a:miter lim="400000"/>
          </a:ln>
          <a:extLst>
            <a:ext uri="{C572A759-6A51-4108-AA02-DFA0A04FC94B}">
              <ma14:wrappingTextBoxFlag xmlns="" xmlns:ma14="http://schemas.microsoft.com/office/mac/drawingml/2011/main" val="1"/>
            </a:ext>
          </a:extLst>
        </p:spPr>
        <p:txBody>
          <a:bodyPr lIns="46892" tIns="46892" rIns="46892" bIns="46892" anchor="ctr">
            <a:spAutoFit/>
          </a:bodyPr>
          <a:lstStyle/>
          <a:p>
            <a:pPr algn="ctr" defTabSz="914400" fontAlgn="base" hangingPunct="1">
              <a:spcBef>
                <a:spcPct val="0"/>
              </a:spcBef>
              <a:spcAft>
                <a:spcPct val="0"/>
              </a:spcAft>
              <a:defRPr sz="1600" b="1">
                <a:latin typeface="メイリオ"/>
                <a:ea typeface="メイリオ"/>
                <a:cs typeface="メイリオ"/>
                <a:sym typeface="メイリオ"/>
              </a:defRPr>
            </a:pPr>
            <a:r>
              <a:rPr kumimoji="1" sz="1477" b="1" kern="1200">
                <a:solidFill>
                  <a:prstClr val="black"/>
                </a:solidFill>
                <a:latin typeface="メイリオ"/>
                <a:ea typeface="メイリオ"/>
                <a:cs typeface="メイリオ"/>
                <a:sym typeface="メイリオ"/>
              </a:rPr>
              <a:t>Digital Typhoon (Prof. Kitamoto, NII, Japan)</a:t>
            </a:r>
            <a:br>
              <a:rPr kumimoji="1" sz="1477" b="1" kern="1200">
                <a:solidFill>
                  <a:prstClr val="black"/>
                </a:solidFill>
                <a:latin typeface="メイリオ"/>
                <a:ea typeface="メイリオ"/>
                <a:cs typeface="メイリオ"/>
                <a:sym typeface="メイリオ"/>
              </a:rPr>
            </a:br>
            <a:r>
              <a:rPr kumimoji="1" sz="1477" b="1" kern="1200">
                <a:solidFill>
                  <a:prstClr val="black"/>
                </a:solidFill>
                <a:latin typeface="メイリオ"/>
                <a:ea typeface="メイリオ"/>
                <a:cs typeface="メイリオ"/>
                <a:sym typeface="メイリオ"/>
              </a:rPr>
              <a:t>http://agora.ex.nii.ac.jp/digital-typhoon</a:t>
            </a:r>
            <a:br>
              <a:rPr kumimoji="1" sz="1477" b="1" kern="1200">
                <a:solidFill>
                  <a:prstClr val="black"/>
                </a:solidFill>
                <a:latin typeface="メイリオ"/>
                <a:ea typeface="メイリオ"/>
                <a:cs typeface="メイリオ"/>
                <a:sym typeface="メイリオ"/>
              </a:rPr>
            </a:br>
            <a:endParaRPr kumimoji="1" sz="1477" b="1" kern="1200">
              <a:solidFill>
                <a:prstClr val="black"/>
              </a:solidFill>
              <a:latin typeface="メイリオ"/>
              <a:ea typeface="メイリオ"/>
              <a:cs typeface="メイリオ"/>
              <a:sym typeface="メイリオ"/>
            </a:endParaRPr>
          </a:p>
        </p:txBody>
      </p:sp>
      <p:pic>
        <p:nvPicPr>
          <p:cNvPr id="919" name="image10.tif"/>
          <p:cNvPicPr>
            <a:picLocks noChangeAspect="1"/>
          </p:cNvPicPr>
          <p:nvPr/>
        </p:nvPicPr>
        <p:blipFill>
          <a:blip r:embed="rId5">
            <a:extLst/>
          </a:blip>
          <a:stretch>
            <a:fillRect/>
          </a:stretch>
        </p:blipFill>
        <p:spPr>
          <a:xfrm>
            <a:off x="251520" y="5338201"/>
            <a:ext cx="1882871" cy="1331159"/>
          </a:xfrm>
          <a:prstGeom prst="rect">
            <a:avLst/>
          </a:prstGeom>
          <a:ln w="12700">
            <a:miter lim="400000"/>
          </a:ln>
        </p:spPr>
      </p:pic>
      <p:sp>
        <p:nvSpPr>
          <p:cNvPr id="920" name="Shape 920"/>
          <p:cNvSpPr/>
          <p:nvPr/>
        </p:nvSpPr>
        <p:spPr>
          <a:xfrm>
            <a:off x="2267744" y="6191671"/>
            <a:ext cx="3087076" cy="546945"/>
          </a:xfrm>
          <a:prstGeom prst="rect">
            <a:avLst/>
          </a:prstGeom>
          <a:ln w="12700">
            <a:miter lim="400000"/>
          </a:ln>
          <a:extLst>
            <a:ext uri="{C572A759-6A51-4108-AA02-DFA0A04FC94B}">
              <ma14:wrappingTextBoxFlag xmlns="" xmlns:ma14="http://schemas.microsoft.com/office/mac/drawingml/2011/main" val="1"/>
            </a:ext>
          </a:extLst>
        </p:spPr>
        <p:txBody>
          <a:bodyPr wrap="none" lIns="42202" rIns="42202">
            <a:spAutoFit/>
          </a:bodyPr>
          <a:lstStyle/>
          <a:p>
            <a:pPr defTabSz="914400" fontAlgn="base" hangingPunct="1">
              <a:spcBef>
                <a:spcPct val="0"/>
              </a:spcBef>
              <a:spcAft>
                <a:spcPct val="0"/>
              </a:spcAft>
              <a:defRPr sz="1600">
                <a:latin typeface="メイリオ"/>
                <a:ea typeface="メイリオ"/>
                <a:cs typeface="メイリオ"/>
                <a:sym typeface="メイリオ"/>
              </a:defRPr>
            </a:pPr>
            <a:r>
              <a:rPr kumimoji="1" sz="1477" kern="1200" dirty="0">
                <a:solidFill>
                  <a:prstClr val="black"/>
                </a:solidFill>
                <a:latin typeface="メイリオ"/>
                <a:ea typeface="メイリオ"/>
                <a:cs typeface="メイリオ"/>
                <a:sym typeface="メイリオ"/>
              </a:rPr>
              <a:t>Observed by Himawari-8</a:t>
            </a:r>
            <a:br>
              <a:rPr kumimoji="1" sz="1477" kern="1200" dirty="0">
                <a:solidFill>
                  <a:prstClr val="black"/>
                </a:solidFill>
                <a:latin typeface="メイリオ"/>
                <a:ea typeface="メイリオ"/>
                <a:cs typeface="メイリオ"/>
                <a:sym typeface="メイリオ"/>
              </a:rPr>
            </a:br>
            <a:r>
              <a:rPr kumimoji="1" sz="1477" kern="1200" dirty="0">
                <a:solidFill>
                  <a:prstClr val="black"/>
                </a:solidFill>
                <a:latin typeface="メイリオ"/>
                <a:ea typeface="メイリオ"/>
                <a:cs typeface="メイリオ"/>
                <a:sym typeface="メイリオ"/>
              </a:rPr>
              <a:t>Japanese Geostationary Satellite</a:t>
            </a:r>
          </a:p>
        </p:txBody>
      </p:sp>
    </p:spTree>
    <p:extLst>
      <p:ext uri="{BB962C8B-B14F-4D97-AF65-F5344CB8AC3E}">
        <p14:creationId xmlns:p14="http://schemas.microsoft.com/office/powerpoint/2010/main" val="185180260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0" fill="hold"/>
                                        <p:tgtEl>
                                          <p:spTgt spid="9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p:cNvSpPr>
          <p:nvPr>
            <p:ph type="title"/>
          </p:nvPr>
        </p:nvSpPr>
        <p:spPr>
          <a:xfrm>
            <a:off x="0" y="44624"/>
            <a:ext cx="9036496" cy="624257"/>
          </a:xfrm>
          <a:prstGeom prst="rect">
            <a:avLst/>
          </a:prstGeom>
          <a:noFill/>
        </p:spPr>
        <p:txBody>
          <a:bodyPr/>
          <a:lstStyle>
            <a:lvl1pPr>
              <a:defRPr sz="2400" spc="-92"/>
            </a:lvl1pPr>
          </a:lstStyle>
          <a:p>
            <a:r>
              <a:rPr dirty="0"/>
              <a:t>Agricultural Damage Estimation by Multi-Temporal ALOS-2 </a:t>
            </a:r>
          </a:p>
        </p:txBody>
      </p:sp>
      <p:sp>
        <p:nvSpPr>
          <p:cNvPr id="923" name="Shape 923"/>
          <p:cNvSpPr>
            <a:spLocks noGrp="1"/>
          </p:cNvSpPr>
          <p:nvPr>
            <p:ph type="sldNum" sz="quarter" idx="2"/>
          </p:nvPr>
        </p:nvSpPr>
        <p:spPr>
          <a:xfrm>
            <a:off x="8399919" y="6281554"/>
            <a:ext cx="288014" cy="28831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15</a:t>
            </a:fld>
            <a:endParaRPr/>
          </a:p>
        </p:txBody>
      </p:sp>
      <p:sp>
        <p:nvSpPr>
          <p:cNvPr id="924" name="Shape 924"/>
          <p:cNvSpPr>
            <a:spLocks noGrp="1"/>
          </p:cNvSpPr>
          <p:nvPr>
            <p:ph type="body" sz="quarter" idx="1"/>
          </p:nvPr>
        </p:nvSpPr>
        <p:spPr>
          <a:xfrm>
            <a:off x="179512" y="781332"/>
            <a:ext cx="8856984" cy="833718"/>
          </a:xfrm>
          <a:prstGeom prst="rect">
            <a:avLst/>
          </a:prstGeom>
        </p:spPr>
        <p:txBody>
          <a:bodyPr/>
          <a:lstStyle>
            <a:lvl1pPr marL="383539" indent="-342899">
              <a:spcBef>
                <a:spcPts val="400"/>
              </a:spcBef>
              <a:defRPr sz="1800"/>
            </a:lvl1pPr>
          </a:lstStyle>
          <a:p>
            <a:pPr>
              <a:buFont typeface="Arial" charset="0"/>
              <a:buChar char="•"/>
            </a:pPr>
            <a:r>
              <a:rPr lang="en-US" dirty="0"/>
              <a:t>Damage (yield decrease) were estimated by using </a:t>
            </a:r>
            <a:r>
              <a:rPr dirty="0"/>
              <a:t>ALOS-2 </a:t>
            </a:r>
            <a:r>
              <a:rPr lang="en-US" dirty="0"/>
              <a:t>data </a:t>
            </a:r>
            <a:r>
              <a:rPr dirty="0"/>
              <a:t>(before/after flooding)</a:t>
            </a:r>
            <a:r>
              <a:rPr lang="en-US" dirty="0"/>
              <a:t>.</a:t>
            </a:r>
            <a:endParaRPr dirty="0"/>
          </a:p>
        </p:txBody>
      </p:sp>
      <p:pic>
        <p:nvPicPr>
          <p:cNvPr id="925" name="image31.png"/>
          <p:cNvPicPr>
            <a:picLocks noChangeAspect="1"/>
          </p:cNvPicPr>
          <p:nvPr/>
        </p:nvPicPr>
        <p:blipFill>
          <a:blip r:embed="rId2">
            <a:extLst/>
          </a:blip>
          <a:stretch>
            <a:fillRect/>
          </a:stretch>
        </p:blipFill>
        <p:spPr>
          <a:xfrm>
            <a:off x="3996539" y="3335416"/>
            <a:ext cx="5039957" cy="3429012"/>
          </a:xfrm>
          <a:prstGeom prst="rect">
            <a:avLst/>
          </a:prstGeom>
          <a:ln w="12700">
            <a:miter lim="400000"/>
          </a:ln>
        </p:spPr>
      </p:pic>
      <p:pic>
        <p:nvPicPr>
          <p:cNvPr id="926" name="image13.jpeg"/>
          <p:cNvPicPr>
            <a:picLocks noChangeAspect="1"/>
          </p:cNvPicPr>
          <p:nvPr/>
        </p:nvPicPr>
        <p:blipFill>
          <a:blip r:embed="rId3">
            <a:extLst/>
          </a:blip>
          <a:stretch>
            <a:fillRect/>
          </a:stretch>
        </p:blipFill>
        <p:spPr>
          <a:xfrm>
            <a:off x="234449" y="1744081"/>
            <a:ext cx="2897391" cy="2338984"/>
          </a:xfrm>
          <a:prstGeom prst="rect">
            <a:avLst/>
          </a:prstGeom>
          <a:ln w="12700">
            <a:miter lim="400000"/>
          </a:ln>
        </p:spPr>
      </p:pic>
      <p:sp>
        <p:nvSpPr>
          <p:cNvPr id="927" name="Shape 927"/>
          <p:cNvSpPr/>
          <p:nvPr/>
        </p:nvSpPr>
        <p:spPr>
          <a:xfrm>
            <a:off x="378465" y="1809321"/>
            <a:ext cx="1880375"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914400" fontAlgn="base" hangingPunct="1">
              <a:spcBef>
                <a:spcPct val="0"/>
              </a:spcBef>
              <a:spcAft>
                <a:spcPct val="0"/>
              </a:spcAft>
              <a:defRPr sz="1600" b="1">
                <a:solidFill>
                  <a:srgbClr val="FFFFFF"/>
                </a:solidFill>
                <a:uFill>
                  <a:solidFill>
                    <a:srgbClr val="000000"/>
                  </a:solidFill>
                </a:uFill>
                <a:latin typeface="メイリオ"/>
                <a:ea typeface="メイリオ"/>
                <a:cs typeface="メイリオ"/>
                <a:sym typeface="メイリオ"/>
              </a:defRPr>
            </a:pPr>
            <a:r>
              <a:rPr kumimoji="1" sz="1600" b="1" kern="1200" dirty="0">
                <a:solidFill>
                  <a:srgbClr val="FFFFFF"/>
                </a:solidFill>
                <a:uFill>
                  <a:solidFill>
                    <a:srgbClr val="000000"/>
                  </a:solidFill>
                </a:uFill>
                <a:latin typeface="メイリオ"/>
                <a:ea typeface="メイリオ"/>
                <a:cs typeface="メイリオ"/>
                <a:sym typeface="メイリオ"/>
              </a:rPr>
              <a:t>Before Flood</a:t>
            </a:r>
            <a:br>
              <a:rPr kumimoji="1" sz="1600" b="1" kern="1200" dirty="0">
                <a:solidFill>
                  <a:srgbClr val="FFFFFF"/>
                </a:solidFill>
                <a:uFill>
                  <a:solidFill>
                    <a:srgbClr val="000000"/>
                  </a:solidFill>
                </a:uFill>
                <a:latin typeface="メイリオ"/>
                <a:ea typeface="メイリオ"/>
                <a:cs typeface="メイリオ"/>
                <a:sym typeface="メイリオ"/>
              </a:rPr>
            </a:br>
            <a:r>
              <a:rPr kumimoji="1" sz="1600" b="1" kern="1200" dirty="0">
                <a:solidFill>
                  <a:srgbClr val="FFFFFF"/>
                </a:solidFill>
                <a:uFill>
                  <a:solidFill>
                    <a:srgbClr val="000000"/>
                  </a:solidFill>
                </a:uFill>
                <a:latin typeface="メイリオ"/>
                <a:ea typeface="メイリオ"/>
                <a:cs typeface="メイリオ"/>
                <a:sym typeface="メイリオ"/>
              </a:rPr>
              <a:t>(27 Sep 2015)</a:t>
            </a:r>
          </a:p>
        </p:txBody>
      </p:sp>
      <p:pic>
        <p:nvPicPr>
          <p:cNvPr id="928" name="image14.jpeg"/>
          <p:cNvPicPr>
            <a:picLocks noChangeAspect="1"/>
          </p:cNvPicPr>
          <p:nvPr/>
        </p:nvPicPr>
        <p:blipFill>
          <a:blip r:embed="rId4">
            <a:extLst/>
          </a:blip>
          <a:stretch>
            <a:fillRect/>
          </a:stretch>
        </p:blipFill>
        <p:spPr>
          <a:xfrm>
            <a:off x="234449" y="4341882"/>
            <a:ext cx="2897391" cy="2338985"/>
          </a:xfrm>
          <a:prstGeom prst="rect">
            <a:avLst/>
          </a:prstGeom>
          <a:ln w="12700">
            <a:miter lim="400000"/>
          </a:ln>
        </p:spPr>
      </p:pic>
      <p:sp>
        <p:nvSpPr>
          <p:cNvPr id="929" name="Shape 929"/>
          <p:cNvSpPr/>
          <p:nvPr/>
        </p:nvSpPr>
        <p:spPr>
          <a:xfrm>
            <a:off x="378465" y="4448725"/>
            <a:ext cx="1880374" cy="4924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defTabSz="914400" fontAlgn="base" hangingPunct="1">
              <a:spcBef>
                <a:spcPct val="0"/>
              </a:spcBef>
              <a:spcAft>
                <a:spcPct val="0"/>
              </a:spcAft>
              <a:defRPr sz="1600" b="1">
                <a:solidFill>
                  <a:srgbClr val="FFFFFF"/>
                </a:solidFill>
                <a:uFill>
                  <a:solidFill>
                    <a:srgbClr val="000000"/>
                  </a:solidFill>
                </a:uFill>
                <a:latin typeface="メイリオ"/>
                <a:ea typeface="メイリオ"/>
                <a:cs typeface="メイリオ"/>
                <a:sym typeface="メイリオ"/>
              </a:defRPr>
            </a:pPr>
            <a:r>
              <a:rPr kumimoji="1" sz="1600" b="1" kern="1200" dirty="0">
                <a:solidFill>
                  <a:srgbClr val="FFFFFF"/>
                </a:solidFill>
                <a:uFill>
                  <a:solidFill>
                    <a:srgbClr val="000000"/>
                  </a:solidFill>
                </a:uFill>
                <a:latin typeface="メイリオ"/>
                <a:ea typeface="メイリオ"/>
                <a:cs typeface="メイリオ"/>
                <a:sym typeface="メイリオ"/>
              </a:rPr>
              <a:t>After Flood</a:t>
            </a:r>
            <a:br>
              <a:rPr kumimoji="1" sz="1600" b="1" kern="1200" dirty="0">
                <a:solidFill>
                  <a:srgbClr val="FFFFFF"/>
                </a:solidFill>
                <a:uFill>
                  <a:solidFill>
                    <a:srgbClr val="000000"/>
                  </a:solidFill>
                </a:uFill>
                <a:latin typeface="メイリオ"/>
                <a:ea typeface="メイリオ"/>
                <a:cs typeface="メイリオ"/>
                <a:sym typeface="メイリオ"/>
              </a:rPr>
            </a:br>
            <a:r>
              <a:rPr kumimoji="1" sz="1600" b="1" kern="1200" dirty="0">
                <a:solidFill>
                  <a:srgbClr val="FFFFFF"/>
                </a:solidFill>
                <a:uFill>
                  <a:solidFill>
                    <a:srgbClr val="000000"/>
                  </a:solidFill>
                </a:uFill>
                <a:latin typeface="メイリオ"/>
                <a:ea typeface="メイリオ"/>
                <a:cs typeface="メイリオ"/>
                <a:sym typeface="メイリオ"/>
              </a:rPr>
              <a:t>(20 Oct 2015)</a:t>
            </a:r>
          </a:p>
        </p:txBody>
      </p:sp>
      <p:pic>
        <p:nvPicPr>
          <p:cNvPr id="930" name="pasted-image.png"/>
          <p:cNvPicPr>
            <a:picLocks noChangeAspect="1"/>
          </p:cNvPicPr>
          <p:nvPr/>
        </p:nvPicPr>
        <p:blipFill>
          <a:blip r:embed="rId5">
            <a:extLst/>
          </a:blip>
          <a:stretch>
            <a:fillRect/>
          </a:stretch>
        </p:blipFill>
        <p:spPr>
          <a:xfrm>
            <a:off x="6372965" y="1873869"/>
            <a:ext cx="2200791" cy="1362899"/>
          </a:xfrm>
          <a:prstGeom prst="rect">
            <a:avLst/>
          </a:prstGeom>
          <a:ln w="12700">
            <a:miter lim="400000"/>
          </a:ln>
        </p:spPr>
      </p:pic>
      <p:pic>
        <p:nvPicPr>
          <p:cNvPr id="932" name="image27.png"/>
          <p:cNvPicPr>
            <a:picLocks noChangeAspect="1"/>
          </p:cNvPicPr>
          <p:nvPr/>
        </p:nvPicPr>
        <p:blipFill>
          <a:blip r:embed="rId6">
            <a:extLst/>
          </a:blip>
          <a:stretch>
            <a:fillRect/>
          </a:stretch>
        </p:blipFill>
        <p:spPr>
          <a:xfrm>
            <a:off x="3563888" y="1268760"/>
            <a:ext cx="2545796" cy="2347492"/>
          </a:xfrm>
          <a:prstGeom prst="rect">
            <a:avLst/>
          </a:prstGeom>
          <a:ln w="12700">
            <a:miter lim="400000"/>
          </a:ln>
        </p:spPr>
      </p:pic>
      <p:pic>
        <p:nvPicPr>
          <p:cNvPr id="933" name="image2.jpeg"/>
          <p:cNvPicPr>
            <a:picLocks noChangeAspect="1"/>
          </p:cNvPicPr>
          <p:nvPr/>
        </p:nvPicPr>
        <p:blipFill>
          <a:blip r:embed="rId7">
            <a:extLst/>
          </a:blip>
          <a:stretch>
            <a:fillRect/>
          </a:stretch>
        </p:blipFill>
        <p:spPr>
          <a:xfrm>
            <a:off x="7044345" y="1268760"/>
            <a:ext cx="1750544" cy="511597"/>
          </a:xfrm>
          <a:prstGeom prst="rect">
            <a:avLst/>
          </a:prstGeom>
          <a:ln w="12700">
            <a:miter lim="400000"/>
          </a:ln>
        </p:spPr>
      </p:pic>
      <p:sp>
        <p:nvSpPr>
          <p:cNvPr id="931" name="Shape 931"/>
          <p:cNvSpPr/>
          <p:nvPr/>
        </p:nvSpPr>
        <p:spPr>
          <a:xfrm>
            <a:off x="3419872" y="3573764"/>
            <a:ext cx="435976" cy="1510082"/>
          </a:xfrm>
          <a:prstGeom prst="rightArrow">
            <a:avLst>
              <a:gd name="adj1" fmla="val 47781"/>
              <a:gd name="adj2" fmla="val 59885"/>
            </a:avLst>
          </a:prstGeom>
          <a:solidFill>
            <a:srgbClr val="A9A9A9"/>
          </a:solidFill>
          <a:ln>
            <a:solidFill>
              <a:srgbClr val="000000"/>
            </a:solidFill>
          </a:ln>
        </p:spPr>
        <p:txBody>
          <a:bodyPr lIns="46892" tIns="46892" rIns="46892" bIns="46892" anchor="ctr"/>
          <a:lstStyle/>
          <a:p>
            <a:pPr algn="ctr" defTabSz="539275" fontAlgn="base" hangingPunct="1">
              <a:spcBef>
                <a:spcPct val="0"/>
              </a:spcBef>
              <a:spcAft>
                <a:spcPct val="0"/>
              </a:spcAft>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kumimoji="1" sz="3692" kern="1200">
              <a:solidFill>
                <a:srgbClr val="FFFFFF"/>
              </a:solidFill>
              <a:effectLst>
                <a:outerShdw blurRad="38100" dist="12700" dir="5400000" rotWithShape="0">
                  <a:srgbClr val="000000">
                    <a:alpha val="50000"/>
                  </a:srgbClr>
                </a:outerShdw>
              </a:effectLst>
              <a:latin typeface="Calibri"/>
              <a:ea typeface="ＭＳ Ｐゴシック" pitchFamily="50" charset="-128"/>
              <a:cs typeface="+mn-cs"/>
              <a:sym typeface="Calibri"/>
            </a:endParaRPr>
          </a:p>
        </p:txBody>
      </p:sp>
    </p:spTree>
    <p:extLst>
      <p:ext uri="{BB962C8B-B14F-4D97-AF65-F5344CB8AC3E}">
        <p14:creationId xmlns:p14="http://schemas.microsoft.com/office/powerpoint/2010/main" val="346424272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8877" y="85822"/>
            <a:ext cx="7975035" cy="534866"/>
          </a:xfrm>
        </p:spPr>
        <p:txBody>
          <a:bodyPr/>
          <a:lstStyle/>
          <a:p>
            <a:r>
              <a:rPr lang="en-US" altLang="ja-JP" sz="2600" dirty="0">
                <a:latin typeface="Meiryo" charset="-128"/>
                <a:ea typeface="Meiryo" charset="-128"/>
                <a:cs typeface="Meiryo" charset="-128"/>
              </a:rPr>
              <a:t>Product 4: Agro-meteorological Monitor for Asia-</a:t>
            </a:r>
            <a:r>
              <a:rPr lang="en-US" altLang="ja-JP" sz="2600" dirty="0" err="1">
                <a:latin typeface="Meiryo" charset="-128"/>
                <a:ea typeface="Meiryo" charset="-128"/>
                <a:cs typeface="Meiryo" charset="-128"/>
              </a:rPr>
              <a:t>RiCE</a:t>
            </a:r>
            <a:r>
              <a:rPr lang="en-US" altLang="ja-JP" sz="2600" dirty="0">
                <a:latin typeface="Meiryo" charset="-128"/>
                <a:ea typeface="Meiryo" charset="-128"/>
                <a:cs typeface="Meiryo" charset="-128"/>
              </a:rPr>
              <a:t> </a:t>
            </a:r>
            <a:endParaRPr lang="ja-JP" altLang="en-US" sz="2600" dirty="0">
              <a:latin typeface="Meiryo" charset="-128"/>
              <a:ea typeface="Meiryo" charset="-128"/>
              <a:cs typeface="Meiryo" charset="-128"/>
            </a:endParaRPr>
          </a:p>
        </p:txBody>
      </p:sp>
      <p:sp>
        <p:nvSpPr>
          <p:cNvPr id="578" name="Shape 578"/>
          <p:cNvSpPr>
            <a:spLocks noGrp="1"/>
          </p:cNvSpPr>
          <p:nvPr>
            <p:ph idx="1"/>
          </p:nvPr>
        </p:nvSpPr>
        <p:spPr>
          <a:xfrm>
            <a:off x="237392" y="857251"/>
            <a:ext cx="8686800" cy="4659981"/>
          </a:xfrm>
          <a:prstGeom prst="rect">
            <a:avLst/>
          </a:prstGeom>
        </p:spPr>
        <p:txBody>
          <a:bodyPr/>
          <a:lstStyle/>
          <a:p>
            <a:pPr>
              <a:defRPr sz="1800"/>
            </a:pPr>
            <a:r>
              <a:rPr sz="2000" b="1" dirty="0">
                <a:solidFill>
                  <a:srgbClr val="EE2442"/>
                </a:solidFill>
                <a:latin typeface="Meiryo" charset="-128"/>
                <a:ea typeface="Meiryo" charset="-128"/>
                <a:cs typeface="Meiryo" charset="-128"/>
              </a:rPr>
              <a:t>JASMIN</a:t>
            </a:r>
            <a:r>
              <a:rPr sz="2000" dirty="0">
                <a:latin typeface="Meiryo" charset="-128"/>
                <a:ea typeface="Meiryo" charset="-128"/>
                <a:cs typeface="Meiryo" charset="-128"/>
              </a:rPr>
              <a:t> provides satellite-based </a:t>
            </a:r>
            <a:r>
              <a:rPr sz="2000" dirty="0">
                <a:solidFill>
                  <a:srgbClr val="EE2442"/>
                </a:solidFill>
                <a:latin typeface="Meiryo" charset="-128"/>
                <a:ea typeface="Meiryo" charset="-128"/>
                <a:cs typeface="Meiryo" charset="-128"/>
              </a:rPr>
              <a:t>precipitation</a:t>
            </a:r>
            <a:r>
              <a:rPr sz="2000" dirty="0">
                <a:latin typeface="Meiryo" charset="-128"/>
                <a:ea typeface="Meiryo" charset="-128"/>
                <a:cs typeface="Meiryo" charset="-128"/>
              </a:rPr>
              <a:t>, </a:t>
            </a:r>
            <a:r>
              <a:rPr sz="2000" dirty="0">
                <a:solidFill>
                  <a:srgbClr val="EE2442"/>
                </a:solidFill>
                <a:latin typeface="Meiryo" charset="-128"/>
                <a:ea typeface="Meiryo" charset="-128"/>
                <a:cs typeface="Meiryo" charset="-128"/>
              </a:rPr>
              <a:t>drought index</a:t>
            </a:r>
            <a:r>
              <a:rPr sz="2000" dirty="0">
                <a:latin typeface="Meiryo" charset="-128"/>
                <a:ea typeface="Meiryo" charset="-128"/>
                <a:cs typeface="Meiryo" charset="-128"/>
              </a:rPr>
              <a:t>, </a:t>
            </a:r>
            <a:r>
              <a:rPr sz="2000" dirty="0">
                <a:solidFill>
                  <a:srgbClr val="EE2442"/>
                </a:solidFill>
                <a:latin typeface="Meiryo" charset="-128"/>
                <a:ea typeface="Meiryo" charset="-128"/>
                <a:cs typeface="Meiryo" charset="-128"/>
              </a:rPr>
              <a:t>solar radiation</a:t>
            </a:r>
            <a:r>
              <a:rPr sz="2000" dirty="0">
                <a:latin typeface="Meiryo" charset="-128"/>
                <a:ea typeface="Meiryo" charset="-128"/>
                <a:cs typeface="Meiryo" charset="-128"/>
              </a:rPr>
              <a:t>, </a:t>
            </a:r>
            <a:r>
              <a:rPr sz="2000" dirty="0">
                <a:solidFill>
                  <a:srgbClr val="EE2442"/>
                </a:solidFill>
                <a:latin typeface="Meiryo" charset="-128"/>
                <a:ea typeface="Meiryo" charset="-128"/>
                <a:cs typeface="Meiryo" charset="-128"/>
              </a:rPr>
              <a:t>land surface temperature</a:t>
            </a:r>
            <a:r>
              <a:rPr sz="2000" dirty="0">
                <a:latin typeface="Meiryo" charset="-128"/>
                <a:ea typeface="Meiryo" charset="-128"/>
                <a:cs typeface="Meiryo" charset="-128"/>
              </a:rPr>
              <a:t>, </a:t>
            </a:r>
            <a:r>
              <a:rPr sz="2000" dirty="0">
                <a:solidFill>
                  <a:srgbClr val="EE2442"/>
                </a:solidFill>
                <a:latin typeface="Meiryo" charset="-128"/>
                <a:ea typeface="Meiryo" charset="-128"/>
                <a:cs typeface="Meiryo" charset="-128"/>
              </a:rPr>
              <a:t>soil moisture</a:t>
            </a:r>
            <a:r>
              <a:rPr sz="2000" dirty="0">
                <a:latin typeface="Meiryo" charset="-128"/>
                <a:ea typeface="Meiryo" charset="-128"/>
                <a:cs typeface="Meiryo" charset="-128"/>
              </a:rPr>
              <a:t>, and </a:t>
            </a:r>
            <a:r>
              <a:rPr sz="2000" dirty="0">
                <a:solidFill>
                  <a:srgbClr val="EE2442"/>
                </a:solidFill>
                <a:latin typeface="Meiryo" charset="-128"/>
                <a:ea typeface="Meiryo" charset="-128"/>
                <a:cs typeface="Meiryo" charset="-128"/>
              </a:rPr>
              <a:t>vegetation index </a:t>
            </a:r>
            <a:r>
              <a:rPr sz="2000" dirty="0">
                <a:latin typeface="Meiryo" charset="-128"/>
                <a:ea typeface="Meiryo" charset="-128"/>
                <a:cs typeface="Meiryo" charset="-128"/>
              </a:rPr>
              <a:t>(updated twice a month).</a:t>
            </a:r>
          </a:p>
          <a:p>
            <a:pPr>
              <a:defRPr sz="1800"/>
            </a:pPr>
            <a:r>
              <a:rPr lang="en-US" sz="2000" dirty="0">
                <a:latin typeface="Meiryo" charset="-128"/>
                <a:ea typeface="Meiryo" charset="-128"/>
                <a:cs typeface="Meiryo" charset="-128"/>
              </a:rPr>
              <a:t>Map, Time-series plot, and text data are available.</a:t>
            </a:r>
            <a:endParaRPr sz="2000" dirty="0">
              <a:latin typeface="Meiryo" charset="-128"/>
              <a:ea typeface="Meiryo" charset="-128"/>
              <a:cs typeface="Meiryo" charset="-128"/>
            </a:endParaRPr>
          </a:p>
        </p:txBody>
      </p:sp>
      <p:sp>
        <p:nvSpPr>
          <p:cNvPr id="582" name="Shape 582"/>
          <p:cNvSpPr/>
          <p:nvPr/>
        </p:nvSpPr>
        <p:spPr>
          <a:xfrm>
            <a:off x="4264169" y="2731985"/>
            <a:ext cx="469359" cy="25577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indent="39687" defTabSz="914400">
              <a:defRPr sz="1800" b="1">
                <a:solidFill>
                  <a:srgbClr val="EE2442"/>
                </a:solidFill>
                <a:uFill>
                  <a:solidFill>
                    <a:srgbClr val="EE2442"/>
                  </a:solidFill>
                </a:uFill>
                <a:latin typeface="メイリオ"/>
                <a:ea typeface="メイリオ"/>
                <a:cs typeface="メイリオ"/>
                <a:sym typeface="メイリオ"/>
              </a:defRPr>
            </a:lvl1pPr>
          </a:lstStyle>
          <a:p>
            <a:pPr>
              <a:defRPr b="0">
                <a:solidFill>
                  <a:srgbClr val="000000"/>
                </a:solidFill>
                <a:uFillTx/>
              </a:defRPr>
            </a:pPr>
            <a:r>
              <a:rPr lang="en-US" sz="1662"/>
              <a:t>Map</a:t>
            </a:r>
            <a:endParaRPr sz="1662"/>
          </a:p>
        </p:txBody>
      </p:sp>
      <p:sp>
        <p:nvSpPr>
          <p:cNvPr id="583" name="Shape 583"/>
          <p:cNvSpPr/>
          <p:nvPr/>
        </p:nvSpPr>
        <p:spPr>
          <a:xfrm>
            <a:off x="6443259" y="2939592"/>
            <a:ext cx="1863972" cy="25577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indent="39687" defTabSz="914400">
              <a:defRPr sz="1800" b="1">
                <a:solidFill>
                  <a:srgbClr val="EE2442"/>
                </a:solidFill>
                <a:uFill>
                  <a:solidFill>
                    <a:srgbClr val="EE2442"/>
                  </a:solidFill>
                </a:uFill>
                <a:latin typeface="メイリオ"/>
                <a:ea typeface="メイリオ"/>
                <a:cs typeface="メイリオ"/>
                <a:sym typeface="メイリオ"/>
              </a:defRPr>
            </a:lvl1pPr>
          </a:lstStyle>
          <a:p>
            <a:r>
              <a:rPr sz="1662"/>
              <a:t>Time-series plot</a:t>
            </a:r>
          </a:p>
        </p:txBody>
      </p:sp>
      <p:sp>
        <p:nvSpPr>
          <p:cNvPr id="584" name="Shape 584"/>
          <p:cNvSpPr/>
          <p:nvPr/>
        </p:nvSpPr>
        <p:spPr>
          <a:xfrm>
            <a:off x="1546227" y="2365498"/>
            <a:ext cx="980525" cy="25577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indent="39687" defTabSz="914400">
              <a:defRPr sz="1800" b="1">
                <a:solidFill>
                  <a:srgbClr val="EE2442"/>
                </a:solidFill>
                <a:uFill>
                  <a:solidFill>
                    <a:srgbClr val="EE2442"/>
                  </a:solidFill>
                </a:uFill>
                <a:latin typeface="メイリオ"/>
                <a:ea typeface="メイリオ"/>
                <a:cs typeface="メイリオ"/>
                <a:sym typeface="メイリオ"/>
              </a:defRPr>
            </a:lvl1pPr>
          </a:lstStyle>
          <a:p>
            <a:pPr>
              <a:defRPr b="0">
                <a:solidFill>
                  <a:srgbClr val="000000"/>
                </a:solidFill>
                <a:uFillTx/>
              </a:defRPr>
            </a:pPr>
            <a:r>
              <a:rPr sz="1662"/>
              <a:t>Top Page</a:t>
            </a:r>
          </a:p>
        </p:txBody>
      </p:sp>
      <p:sp>
        <p:nvSpPr>
          <p:cNvPr id="588" name="Shape 588"/>
          <p:cNvSpPr/>
          <p:nvPr/>
        </p:nvSpPr>
        <p:spPr>
          <a:xfrm>
            <a:off x="237392" y="6331652"/>
            <a:ext cx="6635452" cy="371699"/>
          </a:xfrm>
          <a:prstGeom prst="rect">
            <a:avLst/>
          </a:prstGeom>
          <a:ln w="12700">
            <a:miter lim="400000"/>
          </a:ln>
          <a:extLst>
            <a:ext uri="{C572A759-6A51-4108-AA02-DFA0A04FC94B}">
              <ma14:wrappingTextBoxFlag xmlns="" xmlns:ma14="http://schemas.microsoft.com/office/mac/drawingml/2011/main" val="1"/>
            </a:ext>
          </a:extLst>
        </p:spPr>
        <p:txBody>
          <a:bodyPr wrap="square" lIns="46892" tIns="46892" rIns="46892" bIns="46892" anchor="ctr">
            <a:spAutoFit/>
          </a:bodyPr>
          <a:lstStyle>
            <a:lvl1pPr>
              <a:defRPr sz="1500" u="sng">
                <a:latin typeface="メイリオ"/>
                <a:ea typeface="メイリオ"/>
                <a:cs typeface="メイリオ"/>
                <a:sym typeface="メイリオ"/>
                <a:hlinkClick r:id="" action="ppaction://noaction"/>
              </a:defRPr>
            </a:lvl1pPr>
          </a:lstStyle>
          <a:p>
            <a:pPr>
              <a:defRPr u="none"/>
            </a:pPr>
            <a:r>
              <a:rPr sz="1800" b="1" dirty="0">
                <a:solidFill>
                  <a:srgbClr val="FF0000"/>
                </a:solidFill>
              </a:rPr>
              <a:t>http://suzaku.eorc.jaxa.jp/JASMIN/index.html</a:t>
            </a:r>
            <a:endParaRPr sz="1800" b="1" dirty="0">
              <a:solidFill>
                <a:srgbClr val="FF0000"/>
              </a:solidFill>
              <a:hlinkClick r:id="rId3"/>
            </a:endParaRPr>
          </a:p>
        </p:txBody>
      </p:sp>
      <p:pic>
        <p:nvPicPr>
          <p:cNvPr id="3" name="図 2"/>
          <p:cNvPicPr>
            <a:picLocks noChangeAspect="1"/>
          </p:cNvPicPr>
          <p:nvPr/>
        </p:nvPicPr>
        <p:blipFill>
          <a:blip r:embed="rId4"/>
          <a:stretch>
            <a:fillRect/>
          </a:stretch>
        </p:blipFill>
        <p:spPr>
          <a:xfrm>
            <a:off x="73505" y="2636331"/>
            <a:ext cx="3700499" cy="2928120"/>
          </a:xfrm>
          <a:prstGeom prst="rect">
            <a:avLst/>
          </a:prstGeom>
        </p:spPr>
      </p:pic>
      <p:pic>
        <p:nvPicPr>
          <p:cNvPr id="586" name="スクリーンショット 2015-11-10 13.20.15.png"/>
          <p:cNvPicPr>
            <a:picLocks noChangeAspect="1"/>
          </p:cNvPicPr>
          <p:nvPr/>
        </p:nvPicPr>
        <p:blipFill>
          <a:blip r:embed="rId5">
            <a:extLst/>
          </a:blip>
          <a:stretch>
            <a:fillRect/>
          </a:stretch>
        </p:blipFill>
        <p:spPr>
          <a:xfrm>
            <a:off x="2051720" y="3021136"/>
            <a:ext cx="4134911" cy="3024041"/>
          </a:xfrm>
          <a:prstGeom prst="rect">
            <a:avLst/>
          </a:prstGeom>
          <a:ln w="12700">
            <a:miter lim="400000"/>
          </a:ln>
        </p:spPr>
      </p:pic>
      <p:pic>
        <p:nvPicPr>
          <p:cNvPr id="587" name="スクリーンショット 2015-11-10 13.20.57.png"/>
          <p:cNvPicPr>
            <a:picLocks noChangeAspect="1"/>
          </p:cNvPicPr>
          <p:nvPr/>
        </p:nvPicPr>
        <p:blipFill>
          <a:blip r:embed="rId6">
            <a:extLst/>
          </a:blip>
          <a:stretch>
            <a:fillRect/>
          </a:stretch>
        </p:blipFill>
        <p:spPr>
          <a:xfrm>
            <a:off x="5508104" y="3278594"/>
            <a:ext cx="3703281" cy="3238908"/>
          </a:xfrm>
          <a:prstGeom prst="rect">
            <a:avLst/>
          </a:prstGeom>
          <a:ln w="12700">
            <a:miter lim="400000"/>
          </a:ln>
        </p:spPr>
      </p:pic>
      <p:sp>
        <p:nvSpPr>
          <p:cNvPr id="11" name="Shape 721"/>
          <p:cNvSpPr>
            <a:spLocks noChangeArrowheads="1"/>
          </p:cNvSpPr>
          <p:nvPr/>
        </p:nvSpPr>
        <p:spPr bwMode="auto">
          <a:xfrm>
            <a:off x="6274428" y="6441710"/>
            <a:ext cx="2649764" cy="318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eaLnBrk="0" hangingPunct="0">
              <a:spcBef>
                <a:spcPct val="20000"/>
              </a:spcBef>
              <a:buClr>
                <a:schemeClr val="tx2"/>
              </a:buClr>
              <a:buSzPct val="60000"/>
              <a:buFont typeface="Wingdings" pitchFamily="2" charset="2"/>
              <a:buChar char="u"/>
              <a:defRPr kumimoji="1" sz="3200">
                <a:solidFill>
                  <a:schemeClr val="tx1"/>
                </a:solidFill>
                <a:latin typeface="Arial" pitchFamily="34" charset="0"/>
                <a:ea typeface="ＭＳ Ｐゴシック" pitchFamily="50" charset="-128"/>
                <a:cs typeface="Arial" pitchFamily="34" charset="0"/>
              </a:defRPr>
            </a:lvl1pPr>
            <a:lvl2pPr marL="742950" indent="-285750" eaLnBrk="0" hangingPunct="0">
              <a:spcBef>
                <a:spcPct val="20000"/>
              </a:spcBef>
              <a:buClr>
                <a:schemeClr val="tx2"/>
              </a:buClr>
              <a:buSzPct val="60000"/>
              <a:buFont typeface="Wingdings" pitchFamily="2" charset="2"/>
              <a:buChar char="v"/>
              <a:defRPr kumimoji="1" sz="2800">
                <a:solidFill>
                  <a:schemeClr val="tx1"/>
                </a:solidFill>
                <a:latin typeface="Arial" pitchFamily="34" charset="0"/>
                <a:ea typeface="ＭＳ Ｐゴシック" pitchFamily="50" charset="-128"/>
                <a:cs typeface="Arial" pitchFamily="34" charset="0"/>
              </a:defRPr>
            </a:lvl2pPr>
            <a:lvl3pPr marL="1143000" indent="-228600" eaLnBrk="0" hangingPunct="0">
              <a:spcBef>
                <a:spcPct val="20000"/>
              </a:spcBef>
              <a:buClr>
                <a:schemeClr val="tx2"/>
              </a:buClr>
              <a:buSzPct val="40000"/>
              <a:buFont typeface="Wingdings" pitchFamily="2" charset="2"/>
              <a:buChar char="u"/>
              <a:defRPr kumimoji="1" sz="2400">
                <a:solidFill>
                  <a:schemeClr val="tx1"/>
                </a:solidFill>
                <a:latin typeface="Arial" pitchFamily="34" charset="0"/>
                <a:ea typeface="ＭＳ Ｐゴシック" pitchFamily="50" charset="-128"/>
                <a:cs typeface="Arial" pitchFamily="34" charset="0"/>
              </a:defRPr>
            </a:lvl3pPr>
            <a:lvl4pPr marL="1600200" indent="-228600" eaLnBrk="0" hangingPunct="0">
              <a:spcBef>
                <a:spcPct val="20000"/>
              </a:spcBef>
              <a:buClr>
                <a:schemeClr val="tx2"/>
              </a:buClr>
              <a:buSzPct val="50000"/>
              <a:buFont typeface="Wingdings" pitchFamily="2" charset="2"/>
              <a:buChar char="v"/>
              <a:defRPr kumimoji="1" sz="2000">
                <a:solidFill>
                  <a:schemeClr val="tx1"/>
                </a:solidFill>
                <a:latin typeface="Arial" pitchFamily="34" charset="0"/>
                <a:ea typeface="ＭＳ Ｐゴシック" pitchFamily="50" charset="-128"/>
                <a:cs typeface="Arial" pitchFamily="34" charset="0"/>
              </a:defRPr>
            </a:lvl4pPr>
            <a:lvl5pPr marL="2057400" indent="-228600" eaLnBrk="0" hangingPunct="0">
              <a:spcBef>
                <a:spcPct val="20000"/>
              </a:spcBef>
              <a:buSzPct val="80000"/>
              <a:buChar char="•"/>
              <a:defRPr kumimoji="1" sz="2000">
                <a:solidFill>
                  <a:schemeClr val="tx1"/>
                </a:solidFill>
                <a:latin typeface="Arial" pitchFamily="34" charset="0"/>
                <a:ea typeface="ＭＳ Ｐゴシック" pitchFamily="50" charset="-128"/>
                <a:cs typeface="Arial" pitchFamily="34" charset="0"/>
              </a:defRPr>
            </a:lvl5pPr>
            <a:lvl6pPr marL="2514600" indent="-228600" eaLnBrk="0" fontAlgn="base" hangingPunct="0">
              <a:spcBef>
                <a:spcPct val="20000"/>
              </a:spcBef>
              <a:spcAft>
                <a:spcPct val="0"/>
              </a:spcAft>
              <a:buSzPct val="80000"/>
              <a:buChar char="•"/>
              <a:defRPr kumimoji="1" sz="2000">
                <a:solidFill>
                  <a:schemeClr val="tx1"/>
                </a:solidFill>
                <a:latin typeface="Arial" pitchFamily="34" charset="0"/>
                <a:ea typeface="ＭＳ Ｐゴシック" pitchFamily="50" charset="-128"/>
                <a:cs typeface="Arial" pitchFamily="34" charset="0"/>
              </a:defRPr>
            </a:lvl6pPr>
            <a:lvl7pPr marL="2971800" indent="-228600" eaLnBrk="0" fontAlgn="base" hangingPunct="0">
              <a:spcBef>
                <a:spcPct val="20000"/>
              </a:spcBef>
              <a:spcAft>
                <a:spcPct val="0"/>
              </a:spcAft>
              <a:buSzPct val="80000"/>
              <a:buChar char="•"/>
              <a:defRPr kumimoji="1" sz="2000">
                <a:solidFill>
                  <a:schemeClr val="tx1"/>
                </a:solidFill>
                <a:latin typeface="Arial" pitchFamily="34" charset="0"/>
                <a:ea typeface="ＭＳ Ｐゴシック" pitchFamily="50" charset="-128"/>
                <a:cs typeface="Arial" pitchFamily="34" charset="0"/>
              </a:defRPr>
            </a:lvl7pPr>
            <a:lvl8pPr marL="3429000" indent="-228600" eaLnBrk="0" fontAlgn="base" hangingPunct="0">
              <a:spcBef>
                <a:spcPct val="20000"/>
              </a:spcBef>
              <a:spcAft>
                <a:spcPct val="0"/>
              </a:spcAft>
              <a:buSzPct val="80000"/>
              <a:buChar char="•"/>
              <a:defRPr kumimoji="1" sz="2000">
                <a:solidFill>
                  <a:schemeClr val="tx1"/>
                </a:solidFill>
                <a:latin typeface="Arial" pitchFamily="34" charset="0"/>
                <a:ea typeface="ＭＳ Ｐゴシック" pitchFamily="50" charset="-128"/>
                <a:cs typeface="Arial" pitchFamily="34" charset="0"/>
              </a:defRPr>
            </a:lvl8pPr>
            <a:lvl9pPr marL="3886200" indent="-228600" eaLnBrk="0" fontAlgn="base" hangingPunct="0">
              <a:spcBef>
                <a:spcPct val="20000"/>
              </a:spcBef>
              <a:spcAft>
                <a:spcPct val="0"/>
              </a:spcAft>
              <a:buSzPct val="80000"/>
              <a:buChar char="•"/>
              <a:defRPr kumimoji="1" sz="2000">
                <a:solidFill>
                  <a:schemeClr val="tx1"/>
                </a:solidFill>
                <a:latin typeface="Arial" pitchFamily="34" charset="0"/>
                <a:ea typeface="ＭＳ Ｐゴシック" pitchFamily="50" charset="-128"/>
                <a:cs typeface="Arial" pitchFamily="34" charset="0"/>
              </a:defRPr>
            </a:lvl9pPr>
          </a:lstStyle>
          <a:p>
            <a:pPr eaLnBrk="1" hangingPunct="1">
              <a:spcBef>
                <a:spcPct val="0"/>
              </a:spcBef>
              <a:buClrTx/>
              <a:buSzTx/>
              <a:buFontTx/>
              <a:buNone/>
            </a:pPr>
            <a:r>
              <a:rPr lang="ja-JP" altLang="ja-JP" sz="1400" dirty="0">
                <a:latin typeface="Meiryo" charset="-128"/>
                <a:ea typeface="Meiryo" charset="-128"/>
                <a:cs typeface="Meiryo" charset="-128"/>
              </a:rPr>
              <a:t>[Oyoshi et al., JSPRS., 2016]</a:t>
            </a:r>
          </a:p>
        </p:txBody>
      </p:sp>
    </p:spTree>
    <p:extLst>
      <p:ext uri="{BB962C8B-B14F-4D97-AF65-F5344CB8AC3E}">
        <p14:creationId xmlns:p14="http://schemas.microsoft.com/office/powerpoint/2010/main" val="176045312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 name="スクリーンショット 2016-10-13 17.26.28.png"/>
          <p:cNvPicPr>
            <a:picLocks noChangeAspect="1"/>
          </p:cNvPicPr>
          <p:nvPr/>
        </p:nvPicPr>
        <p:blipFill>
          <a:blip r:embed="rId3">
            <a:extLst/>
          </a:blip>
          <a:stretch>
            <a:fillRect/>
          </a:stretch>
        </p:blipFill>
        <p:spPr>
          <a:xfrm>
            <a:off x="278993" y="1791421"/>
            <a:ext cx="2404065" cy="3015267"/>
          </a:xfrm>
          <a:prstGeom prst="rect">
            <a:avLst/>
          </a:prstGeom>
          <a:ln w="3175">
            <a:solidFill>
              <a:srgbClr val="000000"/>
            </a:solidFill>
            <a:miter lim="400000"/>
          </a:ln>
        </p:spPr>
      </p:pic>
      <p:sp>
        <p:nvSpPr>
          <p:cNvPr id="606" name="Shape 606"/>
          <p:cNvSpPr/>
          <p:nvPr/>
        </p:nvSpPr>
        <p:spPr>
          <a:xfrm>
            <a:off x="2987823" y="4522167"/>
            <a:ext cx="6052517" cy="1643137"/>
          </a:xfrm>
          <a:prstGeom prst="rect">
            <a:avLst/>
          </a:prstGeom>
          <a:ln w="12700">
            <a:miter lim="400000"/>
          </a:ln>
          <a:extLst>
            <a:ext uri="{C572A759-6A51-4108-AA02-DFA0A04FC94B}">
              <ma14:wrappingTextBoxFlag xmlns="" xmlns:ma14="http://schemas.microsoft.com/office/mac/drawingml/2011/main" val="1"/>
            </a:ext>
          </a:extLst>
        </p:spPr>
        <p:txBody>
          <a:bodyPr wrap="square" lIns="46892" tIns="46892" rIns="46892" bIns="46892" anchor="ctr">
            <a:spAutoFit/>
          </a:bodyPr>
          <a:lstStyle/>
          <a:p>
            <a:pPr>
              <a:defRPr sz="1800" b="1"/>
            </a:pPr>
            <a:r>
              <a:rPr sz="1662" dirty="0"/>
              <a:t>Vietnam</a:t>
            </a:r>
          </a:p>
          <a:p>
            <a:pPr>
              <a:defRPr sz="1300"/>
            </a:pPr>
            <a:r>
              <a:rPr sz="1400" b="1" dirty="0">
                <a:solidFill>
                  <a:srgbClr val="EE2442"/>
                </a:solidFill>
                <a:latin typeface="Meiryo" charset="-128"/>
                <a:ea typeface="Meiryo" charset="-128"/>
                <a:cs typeface="Meiryo" charset="-128"/>
              </a:rPr>
              <a:t>In the North</a:t>
            </a:r>
            <a:r>
              <a:rPr sz="1400" dirty="0">
                <a:latin typeface="Meiryo" charset="-128"/>
                <a:ea typeface="Meiryo" charset="-128"/>
                <a:cs typeface="Meiryo" charset="-128"/>
              </a:rPr>
              <a:t>, the seeding of autumn-winter rice (wet season rice) is completed. The sown area is around 1.1 million ha, accounting for 99.2% of the last year area.  </a:t>
            </a:r>
            <a:r>
              <a:rPr sz="1400" b="1" dirty="0">
                <a:solidFill>
                  <a:srgbClr val="EE2442"/>
                </a:solidFill>
                <a:latin typeface="Meiryo" charset="-128"/>
                <a:ea typeface="Meiryo" charset="-128"/>
                <a:cs typeface="Meiryo" charset="-128"/>
              </a:rPr>
              <a:t>The weather in the North is not good for paddy due to storm and flood.</a:t>
            </a:r>
          </a:p>
          <a:p>
            <a:pPr>
              <a:defRPr sz="1300"/>
            </a:pPr>
            <a:r>
              <a:rPr sz="1400" dirty="0">
                <a:latin typeface="Meiryo" charset="-128"/>
                <a:ea typeface="Meiryo" charset="-128"/>
                <a:cs typeface="Meiryo" charset="-128"/>
              </a:rPr>
              <a:t>In the South, the summer-autumn rice enters a harvesting time. The harvested area is around 1.0 million ha …..</a:t>
            </a:r>
          </a:p>
        </p:txBody>
      </p:sp>
      <p:sp>
        <p:nvSpPr>
          <p:cNvPr id="607" name="Shape 607"/>
          <p:cNvSpPr/>
          <p:nvPr/>
        </p:nvSpPr>
        <p:spPr>
          <a:xfrm>
            <a:off x="253354" y="1067754"/>
            <a:ext cx="2269975" cy="606250"/>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p>
            <a:pPr algn="ctr">
              <a:defRPr sz="1800" b="1"/>
            </a:pPr>
            <a:r>
              <a:rPr sz="1662"/>
              <a:t>Rice Growth Outlook </a:t>
            </a:r>
            <a:br>
              <a:rPr sz="1662"/>
            </a:br>
            <a:r>
              <a:rPr sz="1662"/>
              <a:t>(September 2016)</a:t>
            </a:r>
          </a:p>
        </p:txBody>
      </p:sp>
      <p:grpSp>
        <p:nvGrpSpPr>
          <p:cNvPr id="610" name="Group 610"/>
          <p:cNvGrpSpPr/>
          <p:nvPr/>
        </p:nvGrpSpPr>
        <p:grpSpPr>
          <a:xfrm>
            <a:off x="2932057" y="1334613"/>
            <a:ext cx="3203235" cy="2534841"/>
            <a:chOff x="0" y="0"/>
            <a:chExt cx="3470170" cy="2746076"/>
          </a:xfrm>
        </p:grpSpPr>
        <p:pic>
          <p:nvPicPr>
            <p:cNvPr id="608" name="pasted-image.png"/>
            <p:cNvPicPr>
              <a:picLocks noChangeAspect="1"/>
            </p:cNvPicPr>
            <p:nvPr/>
          </p:nvPicPr>
          <p:blipFill>
            <a:blip r:embed="rId4">
              <a:extLst/>
            </a:blip>
            <a:stretch>
              <a:fillRect/>
            </a:stretch>
          </p:blipFill>
          <p:spPr>
            <a:xfrm>
              <a:off x="0" y="0"/>
              <a:ext cx="3128410" cy="2746077"/>
            </a:xfrm>
            <a:prstGeom prst="rect">
              <a:avLst/>
            </a:prstGeom>
            <a:ln w="12700" cap="flat">
              <a:noFill/>
              <a:miter lim="400000"/>
            </a:ln>
            <a:effectLst/>
          </p:spPr>
        </p:pic>
        <p:pic>
          <p:nvPicPr>
            <p:cNvPr id="609" name="スクリーンショット 2016-10-13 17.32.54.png"/>
            <p:cNvPicPr>
              <a:picLocks noChangeAspect="1"/>
            </p:cNvPicPr>
            <p:nvPr/>
          </p:nvPicPr>
          <p:blipFill>
            <a:blip r:embed="rId5">
              <a:extLst/>
            </a:blip>
            <a:stretch>
              <a:fillRect/>
            </a:stretch>
          </p:blipFill>
          <p:spPr>
            <a:xfrm>
              <a:off x="2700512" y="311035"/>
              <a:ext cx="769659" cy="2435042"/>
            </a:xfrm>
            <a:prstGeom prst="rect">
              <a:avLst/>
            </a:prstGeom>
            <a:ln w="12700" cap="flat">
              <a:noFill/>
              <a:miter lim="400000"/>
            </a:ln>
            <a:effectLst/>
          </p:spPr>
        </p:pic>
      </p:grpSp>
      <p:sp>
        <p:nvSpPr>
          <p:cNvPr id="611" name="Shape 611"/>
          <p:cNvSpPr/>
          <p:nvPr/>
        </p:nvSpPr>
        <p:spPr>
          <a:xfrm>
            <a:off x="2963685" y="4004389"/>
            <a:ext cx="2703294" cy="492373"/>
          </a:xfrm>
          <a:prstGeom prst="rect">
            <a:avLst/>
          </a:prstGeom>
          <a:ln w="12700">
            <a:miter lim="400000"/>
          </a:ln>
          <a:extLst>
            <a:ext uri="{C572A759-6A51-4108-AA02-DFA0A04FC94B}">
              <ma14:wrappingTextBoxFlag xmlns="" xmlns:ma14="http://schemas.microsoft.com/office/mac/drawingml/2011/main" val="1"/>
            </a:ext>
          </a:extLst>
        </p:spPr>
        <p:txBody>
          <a:bodyPr lIns="46892" tIns="46892" rIns="46892" bIns="46892" anchor="ctr">
            <a:spAutoFit/>
          </a:bodyPr>
          <a:lstStyle>
            <a:lvl1pPr marR="331470">
              <a:defRPr sz="1400" b="1"/>
            </a:lvl1pPr>
          </a:lstStyle>
          <a:p>
            <a:r>
              <a:rPr sz="1292"/>
              <a:t>Precipitation anomaly in first half of September</a:t>
            </a:r>
          </a:p>
        </p:txBody>
      </p:sp>
      <p:sp>
        <p:nvSpPr>
          <p:cNvPr id="612" name="Shape 612"/>
          <p:cNvSpPr/>
          <p:nvPr/>
        </p:nvSpPr>
        <p:spPr>
          <a:xfrm>
            <a:off x="3574968" y="1529275"/>
            <a:ext cx="746443" cy="732018"/>
          </a:xfrm>
          <a:prstGeom prst="ellipse">
            <a:avLst/>
          </a:prstGeom>
          <a:ln w="50800">
            <a:solidFill>
              <a:srgbClr val="FFFB00"/>
            </a:solidFill>
            <a:prstDash val="sysDot"/>
            <a:miter lim="400000"/>
          </a:ln>
        </p:spPr>
        <p:txBody>
          <a:bodyPr lIns="46892" tIns="46892" rIns="46892" bIns="46892" anchor="ctr"/>
          <a:lstStyle/>
          <a:p>
            <a:pPr algn="ctr" defTabSz="539275">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692"/>
          </a:p>
        </p:txBody>
      </p:sp>
      <p:sp>
        <p:nvSpPr>
          <p:cNvPr id="613" name="Shape 613"/>
          <p:cNvSpPr/>
          <p:nvPr/>
        </p:nvSpPr>
        <p:spPr>
          <a:xfrm>
            <a:off x="406778" y="6375746"/>
            <a:ext cx="8234634" cy="340921"/>
          </a:xfrm>
          <a:prstGeom prst="rect">
            <a:avLst/>
          </a:prstGeom>
          <a:solidFill>
            <a:srgbClr val="CD665F"/>
          </a:solidFill>
          <a:ln w="12700">
            <a:solidFill>
              <a:srgbClr val="9F4B46"/>
            </a:solidFill>
            <a:miter lim="400000"/>
          </a:ln>
          <a:extLst>
            <a:ext uri="{C572A759-6A51-4108-AA02-DFA0A04FC94B}">
              <ma14:wrappingTextBoxFlag xmlns="" xmlns:ma14="http://schemas.microsoft.com/office/mac/drawingml/2011/main" val="1"/>
            </a:ext>
          </a:extLst>
        </p:spPr>
        <p:txBody>
          <a:bodyPr wrap="square" lIns="46892" tIns="46892" rIns="46892" bIns="46892">
            <a:spAutoFit/>
          </a:bodyPr>
          <a:lstStyle>
            <a:lvl1pPr marL="40640" marR="40640" algn="ctr" defTabSz="914400">
              <a:buClr>
                <a:srgbClr val="FFFFFF"/>
              </a:buClr>
              <a:buFont typeface="Calibri"/>
              <a:defRPr sz="1700" b="1">
                <a:solidFill>
                  <a:srgbClr val="FFFFFF"/>
                </a:solidFill>
                <a:uFill>
                  <a:solidFill>
                    <a:srgbClr val="FFFFFF"/>
                  </a:solidFill>
                </a:uFill>
              </a:defRPr>
            </a:lvl1pPr>
          </a:lstStyle>
          <a:p>
            <a:r>
              <a:rPr sz="1600" dirty="0">
                <a:latin typeface="Meiryo" charset="-128"/>
                <a:ea typeface="Meiryo" charset="-128"/>
                <a:cs typeface="Meiryo" charset="-128"/>
              </a:rPr>
              <a:t>Satellite derived agro-met information can suppor</a:t>
            </a:r>
            <a:r>
              <a:rPr lang="en-US" sz="1600" dirty="0">
                <a:latin typeface="Meiryo" charset="-128"/>
                <a:ea typeface="Meiryo" charset="-128"/>
                <a:cs typeface="Meiryo" charset="-128"/>
              </a:rPr>
              <a:t>t</a:t>
            </a:r>
            <a:r>
              <a:rPr sz="1600" dirty="0">
                <a:latin typeface="Meiryo" charset="-128"/>
                <a:ea typeface="Meiryo" charset="-128"/>
                <a:cs typeface="Meiryo" charset="-128"/>
              </a:rPr>
              <a:t> </a:t>
            </a:r>
            <a:r>
              <a:rPr lang="en-US" sz="1600" dirty="0">
                <a:latin typeface="Meiryo" charset="-128"/>
                <a:ea typeface="Meiryo" charset="-128"/>
                <a:cs typeface="Meiryo" charset="-128"/>
              </a:rPr>
              <a:t>to </a:t>
            </a:r>
            <a:r>
              <a:rPr sz="1600" dirty="0">
                <a:latin typeface="Meiryo" charset="-128"/>
                <a:ea typeface="Meiryo" charset="-128"/>
                <a:cs typeface="Meiryo" charset="-128"/>
              </a:rPr>
              <a:t>jud</a:t>
            </a:r>
            <a:r>
              <a:rPr lang="en-US" sz="1600" dirty="0">
                <a:latin typeface="Meiryo" charset="-128"/>
                <a:ea typeface="Meiryo" charset="-128"/>
                <a:cs typeface="Meiryo" charset="-128"/>
              </a:rPr>
              <a:t>ge</a:t>
            </a:r>
            <a:r>
              <a:rPr sz="1600" dirty="0">
                <a:latin typeface="Meiryo" charset="-128"/>
                <a:ea typeface="Meiryo" charset="-128"/>
                <a:cs typeface="Meiryo" charset="-128"/>
              </a:rPr>
              <a:t> rice growth.  </a:t>
            </a:r>
          </a:p>
        </p:txBody>
      </p:sp>
      <p:sp>
        <p:nvSpPr>
          <p:cNvPr id="614" name="Shape 614"/>
          <p:cNvSpPr/>
          <p:nvPr/>
        </p:nvSpPr>
        <p:spPr>
          <a:xfrm>
            <a:off x="6337047" y="3861328"/>
            <a:ext cx="2703294" cy="492373"/>
          </a:xfrm>
          <a:prstGeom prst="rect">
            <a:avLst/>
          </a:prstGeom>
          <a:ln w="12700">
            <a:miter lim="400000"/>
          </a:ln>
          <a:extLst>
            <a:ext uri="{C572A759-6A51-4108-AA02-DFA0A04FC94B}">
              <ma14:wrappingTextBoxFlag xmlns="" xmlns:ma14="http://schemas.microsoft.com/office/mac/drawingml/2011/main" val="1"/>
            </a:ext>
          </a:extLst>
        </p:spPr>
        <p:txBody>
          <a:bodyPr lIns="46892" tIns="46892" rIns="46892" bIns="46892" anchor="ctr">
            <a:spAutoFit/>
          </a:bodyPr>
          <a:lstStyle/>
          <a:p>
            <a:pPr marR="305980" algn="ctr">
              <a:defRPr sz="1400" b="1"/>
            </a:pPr>
            <a:r>
              <a:rPr sz="1292"/>
              <a:t>Precipitation</a:t>
            </a:r>
            <a:br>
              <a:rPr sz="1292"/>
            </a:br>
            <a:r>
              <a:rPr sz="1292"/>
              <a:t> (Hanoi Province)</a:t>
            </a:r>
          </a:p>
        </p:txBody>
      </p:sp>
      <p:sp>
        <p:nvSpPr>
          <p:cNvPr id="615" name="Shape 615"/>
          <p:cNvSpPr/>
          <p:nvPr/>
        </p:nvSpPr>
        <p:spPr>
          <a:xfrm>
            <a:off x="7643204" y="2177961"/>
            <a:ext cx="499829" cy="517440"/>
          </a:xfrm>
          <a:prstGeom prst="ellipse">
            <a:avLst/>
          </a:prstGeom>
          <a:ln w="50800">
            <a:solidFill>
              <a:srgbClr val="928F00"/>
            </a:solidFill>
            <a:prstDash val="sysDot"/>
            <a:miter lim="400000"/>
          </a:ln>
        </p:spPr>
        <p:txBody>
          <a:bodyPr lIns="46892" tIns="46892" rIns="46892" bIns="46892" anchor="ctr"/>
          <a:lstStyle/>
          <a:p>
            <a:pPr algn="ctr" defTabSz="539275">
              <a:buClr>
                <a:srgbClr val="000000"/>
              </a:buClr>
              <a:defRPr sz="4000">
                <a:solidFill>
                  <a:srgbClr val="00663C"/>
                </a:solidFill>
                <a:effectLst>
                  <a:outerShdw blurRad="38100" dist="12700" dir="5400000" rotWithShape="0">
                    <a:srgbClr val="000000">
                      <a:alpha val="50000"/>
                    </a:srgbClr>
                  </a:outerShdw>
                </a:effectLst>
                <a:latin typeface="+mn-lt"/>
                <a:ea typeface="+mn-ea"/>
                <a:cs typeface="+mn-cs"/>
                <a:sym typeface="Calibri"/>
              </a:defRPr>
            </a:pPr>
            <a:endParaRPr sz="3692"/>
          </a:p>
        </p:txBody>
      </p:sp>
      <p:pic>
        <p:nvPicPr>
          <p:cNvPr id="616" name="pasted-image.png"/>
          <p:cNvPicPr>
            <a:picLocks noChangeAspect="1"/>
          </p:cNvPicPr>
          <p:nvPr/>
        </p:nvPicPr>
        <p:blipFill>
          <a:blip r:embed="rId6">
            <a:extLst/>
          </a:blip>
          <a:stretch>
            <a:fillRect/>
          </a:stretch>
        </p:blipFill>
        <p:spPr>
          <a:xfrm>
            <a:off x="6135292" y="2037146"/>
            <a:ext cx="2905049" cy="1584571"/>
          </a:xfrm>
          <a:prstGeom prst="rect">
            <a:avLst/>
          </a:prstGeom>
          <a:ln w="12700">
            <a:miter lim="400000"/>
          </a:ln>
        </p:spPr>
      </p:pic>
      <p:sp>
        <p:nvSpPr>
          <p:cNvPr id="2" name="タイトル 1"/>
          <p:cNvSpPr>
            <a:spLocks noGrp="1"/>
          </p:cNvSpPr>
          <p:nvPr>
            <p:ph type="title"/>
          </p:nvPr>
        </p:nvSpPr>
        <p:spPr>
          <a:xfrm>
            <a:off x="386045" y="85822"/>
            <a:ext cx="8362419" cy="534866"/>
          </a:xfrm>
        </p:spPr>
        <p:txBody>
          <a:bodyPr/>
          <a:lstStyle/>
          <a:p>
            <a:r>
              <a:rPr lang="en-US" altLang="ja-JP" sz="2400" dirty="0">
                <a:latin typeface="Meiryo" charset="-128"/>
                <a:ea typeface="Meiryo" charset="-128"/>
                <a:cs typeface="Meiryo" charset="-128"/>
              </a:rPr>
              <a:t>Example: Rice Growth Outlook in Vietnam</a:t>
            </a:r>
            <a:endParaRPr lang="ja-JP" altLang="en-US" sz="2400" dirty="0">
              <a:latin typeface="Meiryo" charset="-128"/>
              <a:ea typeface="Meiryo" charset="-128"/>
              <a:cs typeface="Meiryo" charset="-128"/>
            </a:endParaRPr>
          </a:p>
        </p:txBody>
      </p:sp>
      <p:sp>
        <p:nvSpPr>
          <p:cNvPr id="3" name="正方形/長方形 2"/>
          <p:cNvSpPr/>
          <p:nvPr/>
        </p:nvSpPr>
        <p:spPr>
          <a:xfrm>
            <a:off x="7956376" y="2177961"/>
            <a:ext cx="249914" cy="1204146"/>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548744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p:cNvSpPr>
          <p:nvPr>
            <p:ph type="title"/>
          </p:nvPr>
        </p:nvSpPr>
        <p:spPr>
          <a:xfrm>
            <a:off x="323529" y="85821"/>
            <a:ext cx="8712968" cy="534867"/>
          </a:xfrm>
          <a:prstGeom prst="rect">
            <a:avLst/>
          </a:prstGeom>
        </p:spPr>
        <p:txBody>
          <a:bodyPr/>
          <a:lstStyle>
            <a:lvl1pPr>
              <a:defRPr sz="2500"/>
            </a:lvl1pPr>
          </a:lstStyle>
          <a:p>
            <a:r>
              <a:rPr sz="2600" dirty="0">
                <a:latin typeface="Meiryo" charset="-128"/>
                <a:ea typeface="Meiryo" charset="-128"/>
                <a:cs typeface="Meiryo" charset="-128"/>
              </a:rPr>
              <a:t>Rice Growth Outlook to GEOGLAM for FAO</a:t>
            </a:r>
            <a:r>
              <a:rPr lang="en-US" sz="2600" dirty="0">
                <a:latin typeface="Meiryo" charset="-128"/>
                <a:ea typeface="Meiryo" charset="-128"/>
                <a:cs typeface="Meiryo" charset="-128"/>
              </a:rPr>
              <a:t> </a:t>
            </a:r>
            <a:r>
              <a:rPr sz="2600" dirty="0">
                <a:latin typeface="Meiryo" charset="-128"/>
                <a:ea typeface="Meiryo" charset="-128"/>
                <a:cs typeface="Meiryo" charset="-128"/>
              </a:rPr>
              <a:t>AMIS</a:t>
            </a:r>
          </a:p>
        </p:txBody>
      </p:sp>
      <p:pic>
        <p:nvPicPr>
          <p:cNvPr id="555" name="image6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7961" y="2577666"/>
            <a:ext cx="1165842" cy="1649101"/>
          </a:xfrm>
          <a:prstGeom prst="rect">
            <a:avLst/>
          </a:prstGeom>
          <a:ln w="6350">
            <a:solidFill>
              <a:srgbClr val="000000"/>
            </a:solidFill>
            <a:miter lim="400000"/>
          </a:ln>
          <a:effectLst>
            <a:outerShdw blurRad="50800" dist="38100" dir="2700000" rotWithShape="0">
              <a:srgbClr val="929292">
                <a:alpha val="42999"/>
              </a:srgbClr>
            </a:outerShdw>
          </a:effectLst>
        </p:spPr>
      </p:pic>
      <p:pic>
        <p:nvPicPr>
          <p:cNvPr id="556" name="image61.png"/>
          <p:cNvPicPr>
            <a:picLocks noChangeAspect="1"/>
          </p:cNvPicPr>
          <p:nvPr/>
        </p:nvPicPr>
        <p:blipFill>
          <a:blip r:embed="rId4">
            <a:extLst/>
          </a:blip>
          <a:stretch>
            <a:fillRect/>
          </a:stretch>
        </p:blipFill>
        <p:spPr>
          <a:xfrm>
            <a:off x="5621664" y="1681691"/>
            <a:ext cx="2779020" cy="3081685"/>
          </a:xfrm>
          <a:prstGeom prst="rect">
            <a:avLst/>
          </a:prstGeom>
          <a:ln w="6350">
            <a:solidFill>
              <a:srgbClr val="000000"/>
            </a:solidFill>
            <a:miter lim="400000"/>
          </a:ln>
          <a:effectLst>
            <a:outerShdw blurRad="50800" dist="439614" dir="2700000" rotWithShape="0">
              <a:srgbClr val="929292">
                <a:alpha val="42999"/>
              </a:srgbClr>
            </a:outerShdw>
          </a:effectLst>
        </p:spPr>
      </p:pic>
      <p:sp>
        <p:nvSpPr>
          <p:cNvPr id="557" name="Shape 557"/>
          <p:cNvSpPr/>
          <p:nvPr/>
        </p:nvSpPr>
        <p:spPr>
          <a:xfrm>
            <a:off x="745733" y="4166361"/>
            <a:ext cx="1580748" cy="32200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sz="1477"/>
              <a:t>Agro-met Data</a:t>
            </a:r>
          </a:p>
        </p:txBody>
      </p:sp>
      <p:sp>
        <p:nvSpPr>
          <p:cNvPr id="558" name="Shape 558"/>
          <p:cNvSpPr/>
          <p:nvPr/>
        </p:nvSpPr>
        <p:spPr>
          <a:xfrm>
            <a:off x="3158961" y="4202654"/>
            <a:ext cx="703842" cy="32200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sz="1477"/>
              <a:t>AFSIS</a:t>
            </a:r>
          </a:p>
        </p:txBody>
      </p:sp>
      <p:sp>
        <p:nvSpPr>
          <p:cNvPr id="559" name="Shape 559"/>
          <p:cNvSpPr/>
          <p:nvPr/>
        </p:nvSpPr>
        <p:spPr>
          <a:xfrm>
            <a:off x="1411074" y="5872123"/>
            <a:ext cx="2551143" cy="32200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sz="1477"/>
              <a:t>Agricultural Statisticians</a:t>
            </a:r>
          </a:p>
        </p:txBody>
      </p:sp>
      <p:pic>
        <p:nvPicPr>
          <p:cNvPr id="560" name="pasted-image.png"/>
          <p:cNvPicPr>
            <a:picLocks noChangeAspect="1"/>
          </p:cNvPicPr>
          <p:nvPr/>
        </p:nvPicPr>
        <p:blipFill>
          <a:blip r:embed="rId5">
            <a:extLst/>
          </a:blip>
          <a:stretch>
            <a:fillRect/>
          </a:stretch>
        </p:blipFill>
        <p:spPr>
          <a:xfrm>
            <a:off x="1115241" y="5052995"/>
            <a:ext cx="586156" cy="586156"/>
          </a:xfrm>
          <a:prstGeom prst="rect">
            <a:avLst/>
          </a:prstGeom>
          <a:ln w="12700">
            <a:miter lim="400000"/>
          </a:ln>
        </p:spPr>
      </p:pic>
      <p:pic>
        <p:nvPicPr>
          <p:cNvPr id="561" name="pasted-image.png"/>
          <p:cNvPicPr>
            <a:picLocks noChangeAspect="1"/>
          </p:cNvPicPr>
          <p:nvPr/>
        </p:nvPicPr>
        <p:blipFill>
          <a:blip r:embed="rId6">
            <a:extLst/>
          </a:blip>
          <a:stretch>
            <a:fillRect/>
          </a:stretch>
        </p:blipFill>
        <p:spPr>
          <a:xfrm>
            <a:off x="2322017" y="5052995"/>
            <a:ext cx="586156" cy="586156"/>
          </a:xfrm>
          <a:prstGeom prst="rect">
            <a:avLst/>
          </a:prstGeom>
          <a:ln w="12700">
            <a:miter lim="400000"/>
          </a:ln>
        </p:spPr>
      </p:pic>
      <p:pic>
        <p:nvPicPr>
          <p:cNvPr id="562" name="pasted-image.png"/>
          <p:cNvPicPr>
            <a:picLocks noChangeAspect="1"/>
          </p:cNvPicPr>
          <p:nvPr/>
        </p:nvPicPr>
        <p:blipFill>
          <a:blip r:embed="rId7">
            <a:extLst/>
          </a:blip>
          <a:stretch>
            <a:fillRect/>
          </a:stretch>
        </p:blipFill>
        <p:spPr>
          <a:xfrm>
            <a:off x="517714" y="5064718"/>
            <a:ext cx="586156" cy="586156"/>
          </a:xfrm>
          <a:prstGeom prst="rect">
            <a:avLst/>
          </a:prstGeom>
          <a:ln w="12700">
            <a:miter lim="400000"/>
          </a:ln>
        </p:spPr>
      </p:pic>
      <p:pic>
        <p:nvPicPr>
          <p:cNvPr id="563" name="pasted-image.png"/>
          <p:cNvPicPr>
            <a:picLocks noChangeAspect="1"/>
          </p:cNvPicPr>
          <p:nvPr/>
        </p:nvPicPr>
        <p:blipFill>
          <a:blip r:embed="rId8">
            <a:extLst/>
          </a:blip>
          <a:stretch>
            <a:fillRect/>
          </a:stretch>
        </p:blipFill>
        <p:spPr>
          <a:xfrm>
            <a:off x="1724490" y="5052995"/>
            <a:ext cx="586156" cy="586156"/>
          </a:xfrm>
          <a:prstGeom prst="rect">
            <a:avLst/>
          </a:prstGeom>
          <a:ln w="12700">
            <a:miter lim="400000"/>
          </a:ln>
        </p:spPr>
      </p:pic>
      <p:sp>
        <p:nvSpPr>
          <p:cNvPr id="564" name="Shape 564"/>
          <p:cNvSpPr/>
          <p:nvPr/>
        </p:nvSpPr>
        <p:spPr>
          <a:xfrm>
            <a:off x="4551253" y="3088503"/>
            <a:ext cx="508764" cy="1563560"/>
          </a:xfrm>
          <a:prstGeom prst="rightArrow">
            <a:avLst>
              <a:gd name="adj1" fmla="val 59445"/>
              <a:gd name="adj2" fmla="val 59951"/>
            </a:avLst>
          </a:prstGeom>
          <a:solidFill>
            <a:srgbClr val="928F00"/>
          </a:solidFill>
          <a:ln w="12700">
            <a:miter lim="400000"/>
          </a:ln>
          <a:effectLst>
            <a:outerShdw blurRad="50800" dist="12700" rotWithShape="0">
              <a:srgbClr val="000000">
                <a:alpha val="50000"/>
              </a:srgbClr>
            </a:outerShdw>
          </a:effectLst>
        </p:spPr>
        <p:txBody>
          <a:bodyPr lIns="42202" rIns="42202" anchor="ctr"/>
          <a:lstStyle/>
          <a:p>
            <a:pPr algn="ctr">
              <a:defRPr sz="4200">
                <a:solidFill>
                  <a:srgbClr val="18180E"/>
                </a:solidFill>
                <a:uFill>
                  <a:solidFill>
                    <a:srgbClr val="000000"/>
                  </a:solidFill>
                </a:uFill>
                <a:latin typeface="ヒラギノ角ゴ Pro W3"/>
                <a:ea typeface="ヒラギノ角ゴ Pro W3"/>
                <a:cs typeface="ヒラギノ角ゴ Pro W3"/>
                <a:sym typeface="ヒラギノ角ゴ Pro W3"/>
              </a:defRPr>
            </a:pPr>
            <a:endParaRPr sz="3877"/>
          </a:p>
        </p:txBody>
      </p:sp>
      <p:sp>
        <p:nvSpPr>
          <p:cNvPr id="565" name="Shape 565"/>
          <p:cNvSpPr/>
          <p:nvPr/>
        </p:nvSpPr>
        <p:spPr>
          <a:xfrm>
            <a:off x="2244572" y="4426034"/>
            <a:ext cx="713742" cy="225655"/>
          </a:xfrm>
          <a:prstGeom prst="leftRightArrow">
            <a:avLst>
              <a:gd name="adj1" fmla="val 45679"/>
              <a:gd name="adj2" fmla="val 81518"/>
            </a:avLst>
          </a:prstGeom>
          <a:solidFill>
            <a:srgbClr val="FFFFFF"/>
          </a:solidFill>
          <a:ln>
            <a:solidFill>
              <a:srgbClr val="000000"/>
            </a:solidFill>
          </a:ln>
        </p:spPr>
        <p:txBody>
          <a:bodyPr lIns="42202" rIns="42202" anchor="ctr"/>
          <a:lstStyle/>
          <a:p>
            <a:pPr algn="ctr">
              <a:defRPr sz="4200">
                <a:solidFill>
                  <a:srgbClr val="18180E"/>
                </a:solidFill>
                <a:uFill>
                  <a:solidFill>
                    <a:srgbClr val="000000"/>
                  </a:solidFill>
                </a:uFill>
                <a:latin typeface="ヒラギノ角ゴ Pro W3"/>
                <a:ea typeface="ヒラギノ角ゴ Pro W3"/>
                <a:cs typeface="ヒラギノ角ゴ Pro W3"/>
                <a:sym typeface="ヒラギノ角ゴ Pro W3"/>
              </a:defRPr>
            </a:pPr>
            <a:endParaRPr sz="3877"/>
          </a:p>
        </p:txBody>
      </p:sp>
      <p:sp>
        <p:nvSpPr>
          <p:cNvPr id="566" name="Shape 566"/>
          <p:cNvSpPr/>
          <p:nvPr/>
        </p:nvSpPr>
        <p:spPr>
          <a:xfrm rot="13500000">
            <a:off x="1907712" y="4645769"/>
            <a:ext cx="713742" cy="225655"/>
          </a:xfrm>
          <a:prstGeom prst="leftRightArrow">
            <a:avLst>
              <a:gd name="adj1" fmla="val 45679"/>
              <a:gd name="adj2" fmla="val 81518"/>
            </a:avLst>
          </a:prstGeom>
          <a:solidFill>
            <a:srgbClr val="FFFFFF"/>
          </a:solidFill>
          <a:ln>
            <a:solidFill>
              <a:srgbClr val="000000"/>
            </a:solidFill>
          </a:ln>
        </p:spPr>
        <p:txBody>
          <a:bodyPr lIns="42202" rIns="42202" anchor="ctr"/>
          <a:lstStyle/>
          <a:p>
            <a:pPr algn="ctr">
              <a:defRPr sz="4200">
                <a:solidFill>
                  <a:srgbClr val="18180E"/>
                </a:solidFill>
                <a:uFill>
                  <a:solidFill>
                    <a:srgbClr val="000000"/>
                  </a:solidFill>
                </a:uFill>
                <a:latin typeface="ヒラギノ角ゴ Pro W3"/>
                <a:ea typeface="ヒラギノ角ゴ Pro W3"/>
                <a:cs typeface="ヒラギノ角ゴ Pro W3"/>
                <a:sym typeface="ヒラギノ角ゴ Pro W3"/>
              </a:defRPr>
            </a:pPr>
            <a:endParaRPr sz="3877"/>
          </a:p>
        </p:txBody>
      </p:sp>
      <p:sp>
        <p:nvSpPr>
          <p:cNvPr id="567" name="Shape 567"/>
          <p:cNvSpPr/>
          <p:nvPr/>
        </p:nvSpPr>
        <p:spPr>
          <a:xfrm rot="18900000">
            <a:off x="2584245" y="4645769"/>
            <a:ext cx="713742" cy="225655"/>
          </a:xfrm>
          <a:prstGeom prst="leftRightArrow">
            <a:avLst>
              <a:gd name="adj1" fmla="val 45679"/>
              <a:gd name="adj2" fmla="val 81518"/>
            </a:avLst>
          </a:prstGeom>
          <a:solidFill>
            <a:srgbClr val="FFFFFF"/>
          </a:solidFill>
          <a:ln>
            <a:solidFill>
              <a:srgbClr val="000000"/>
            </a:solidFill>
          </a:ln>
        </p:spPr>
        <p:txBody>
          <a:bodyPr lIns="42202" rIns="42202" anchor="ctr"/>
          <a:lstStyle/>
          <a:p>
            <a:pPr algn="ctr">
              <a:defRPr sz="4200">
                <a:solidFill>
                  <a:srgbClr val="18180E"/>
                </a:solidFill>
                <a:uFill>
                  <a:solidFill>
                    <a:srgbClr val="000000"/>
                  </a:solidFill>
                </a:uFill>
                <a:latin typeface="ヒラギノ角ゴ Pro W3"/>
                <a:ea typeface="ヒラギノ角ゴ Pro W3"/>
                <a:cs typeface="ヒラギノ角ゴ Pro W3"/>
                <a:sym typeface="ヒラギノ角ゴ Pro W3"/>
              </a:defRPr>
            </a:pPr>
            <a:endParaRPr sz="3877"/>
          </a:p>
        </p:txBody>
      </p:sp>
      <p:pic>
        <p:nvPicPr>
          <p:cNvPr id="568" name="スクリーンショット 2013-11-20 17.29.16.png"/>
          <p:cNvPicPr>
            <a:picLocks noChangeAspect="1"/>
          </p:cNvPicPr>
          <p:nvPr/>
        </p:nvPicPr>
        <p:blipFill>
          <a:blip r:embed="rId9">
            <a:extLst/>
          </a:blip>
          <a:stretch>
            <a:fillRect/>
          </a:stretch>
        </p:blipFill>
        <p:spPr>
          <a:xfrm>
            <a:off x="2804277" y="2103384"/>
            <a:ext cx="1480657" cy="351694"/>
          </a:xfrm>
          <a:prstGeom prst="rect">
            <a:avLst/>
          </a:prstGeom>
          <a:ln w="12700">
            <a:miter lim="400000"/>
          </a:ln>
        </p:spPr>
      </p:pic>
      <p:pic>
        <p:nvPicPr>
          <p:cNvPr id="569" name="droppedImage.png"/>
          <p:cNvPicPr>
            <a:picLocks noChangeAspect="1"/>
          </p:cNvPicPr>
          <p:nvPr/>
        </p:nvPicPr>
        <p:blipFill>
          <a:blip r:embed="rId10">
            <a:extLst/>
          </a:blip>
          <a:stretch>
            <a:fillRect/>
          </a:stretch>
        </p:blipFill>
        <p:spPr>
          <a:xfrm>
            <a:off x="1060283" y="2024759"/>
            <a:ext cx="951649" cy="508947"/>
          </a:xfrm>
          <a:prstGeom prst="rect">
            <a:avLst/>
          </a:prstGeom>
          <a:ln w="12700">
            <a:miter lim="400000"/>
          </a:ln>
        </p:spPr>
      </p:pic>
      <p:pic>
        <p:nvPicPr>
          <p:cNvPr id="570" name="スクリーンショット 2015-07-28 17.11.53.png"/>
          <p:cNvPicPr>
            <a:picLocks noChangeAspect="1"/>
          </p:cNvPicPr>
          <p:nvPr/>
        </p:nvPicPr>
        <p:blipFill>
          <a:blip r:embed="rId11">
            <a:extLst/>
          </a:blip>
          <a:stretch>
            <a:fillRect/>
          </a:stretch>
        </p:blipFill>
        <p:spPr>
          <a:xfrm>
            <a:off x="5242216" y="3544665"/>
            <a:ext cx="3517764" cy="1925912"/>
          </a:xfrm>
          <a:prstGeom prst="rect">
            <a:avLst/>
          </a:prstGeom>
          <a:ln w="12700">
            <a:miter lim="400000"/>
          </a:ln>
        </p:spPr>
      </p:pic>
      <p:sp>
        <p:nvSpPr>
          <p:cNvPr id="571" name="Shape 571"/>
          <p:cNvSpPr/>
          <p:nvPr/>
        </p:nvSpPr>
        <p:spPr>
          <a:xfrm>
            <a:off x="451849" y="6347354"/>
            <a:ext cx="8307694" cy="322006"/>
          </a:xfrm>
          <a:prstGeom prst="rect">
            <a:avLst/>
          </a:prstGeom>
          <a:solidFill>
            <a:srgbClr val="CD665F"/>
          </a:solidFill>
          <a:ln w="25400">
            <a:solidFill>
              <a:srgbClr val="9F4B46"/>
            </a:solidFill>
            <a:miter lim="400000"/>
          </a:ln>
          <a:extLst>
            <a:ext uri="{C572A759-6A51-4108-AA02-DFA0A04FC94B}">
              <ma14:wrappingTextBoxFlag xmlns="" xmlns:ma14="http://schemas.microsoft.com/office/mac/drawingml/2011/main" val="1"/>
            </a:ext>
          </a:extLst>
        </p:spPr>
        <p:txBody>
          <a:bodyPr lIns="46892" tIns="46892" rIns="46892" bIns="46892" anchor="ctr">
            <a:spAutoFit/>
          </a:bodyPr>
          <a:lstStyle>
            <a:lvl1pPr marR="40640" indent="40640" algn="ctr" defTabSz="914400">
              <a:defRPr sz="1600" b="1">
                <a:solidFill>
                  <a:srgbClr val="FFFFFF"/>
                </a:solidFill>
                <a:uFill>
                  <a:solidFill>
                    <a:srgbClr val="FFFFFF"/>
                  </a:solidFill>
                </a:uFill>
                <a:latin typeface="メイリオ"/>
                <a:ea typeface="メイリオ"/>
                <a:cs typeface="メイリオ"/>
                <a:sym typeface="メイリオ"/>
              </a:defRPr>
            </a:lvl1pPr>
          </a:lstStyle>
          <a:p>
            <a:r>
              <a:rPr sz="1477" dirty="0"/>
              <a:t>Monthly Rice Growth Outlook is reported to GEOGLAM for FAO/AMIS</a:t>
            </a:r>
          </a:p>
        </p:txBody>
      </p:sp>
      <p:pic>
        <p:nvPicPr>
          <p:cNvPr id="572" name="pasted-image.png"/>
          <p:cNvPicPr>
            <a:picLocks noChangeAspect="1"/>
          </p:cNvPicPr>
          <p:nvPr/>
        </p:nvPicPr>
        <p:blipFill>
          <a:blip r:embed="rId12">
            <a:extLst/>
          </a:blip>
          <a:stretch>
            <a:fillRect/>
          </a:stretch>
        </p:blipFill>
        <p:spPr>
          <a:xfrm>
            <a:off x="5010299" y="1659234"/>
            <a:ext cx="572748" cy="572749"/>
          </a:xfrm>
          <a:prstGeom prst="rect">
            <a:avLst/>
          </a:prstGeom>
          <a:ln w="12700">
            <a:miter lim="400000"/>
          </a:ln>
        </p:spPr>
      </p:pic>
      <p:pic>
        <p:nvPicPr>
          <p:cNvPr id="573" name="スクリーンショット 2016-01-20 17.24.3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35155" y="4646688"/>
            <a:ext cx="1828824" cy="1342771"/>
          </a:xfrm>
          <a:prstGeom prst="rect">
            <a:avLst/>
          </a:prstGeom>
          <a:ln w="12700">
            <a:miter lim="400000"/>
          </a:ln>
        </p:spPr>
      </p:pic>
      <p:pic>
        <p:nvPicPr>
          <p:cNvPr id="574" name="image9.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54255" y="1627564"/>
            <a:ext cx="1561953" cy="470599"/>
          </a:xfrm>
          <a:prstGeom prst="rect">
            <a:avLst/>
          </a:prstGeom>
          <a:ln w="12700">
            <a:miter lim="400000"/>
          </a:ln>
        </p:spPr>
      </p:pic>
      <p:pic>
        <p:nvPicPr>
          <p:cNvPr id="575" name="pasted-image.tiff"/>
          <p:cNvPicPr>
            <a:picLocks noChangeAspect="1"/>
          </p:cNvPicPr>
          <p:nvPr/>
        </p:nvPicPr>
        <p:blipFill>
          <a:blip r:embed="rId15">
            <a:extLst/>
          </a:blip>
          <a:stretch>
            <a:fillRect/>
          </a:stretch>
        </p:blipFill>
        <p:spPr>
          <a:xfrm>
            <a:off x="2989885" y="5052995"/>
            <a:ext cx="586156" cy="586156"/>
          </a:xfrm>
          <a:prstGeom prst="rect">
            <a:avLst/>
          </a:prstGeom>
          <a:ln w="12700">
            <a:miter lim="400000"/>
          </a:ln>
        </p:spPr>
      </p:pic>
      <p:pic>
        <p:nvPicPr>
          <p:cNvPr id="576" name="pasted-image.tiff"/>
          <p:cNvPicPr>
            <a:picLocks noChangeAspect="1"/>
          </p:cNvPicPr>
          <p:nvPr/>
        </p:nvPicPr>
        <p:blipFill>
          <a:blip r:embed="rId16">
            <a:extLst/>
          </a:blip>
          <a:stretch>
            <a:fillRect/>
          </a:stretch>
        </p:blipFill>
        <p:spPr>
          <a:xfrm>
            <a:off x="3587412" y="5052995"/>
            <a:ext cx="586156" cy="586156"/>
          </a:xfrm>
          <a:prstGeom prst="rect">
            <a:avLst/>
          </a:prstGeom>
          <a:ln w="12700">
            <a:miter lim="400000"/>
          </a:ln>
        </p:spPr>
      </p:pic>
      <p:sp>
        <p:nvSpPr>
          <p:cNvPr id="577" name="Shape 577"/>
          <p:cNvSpPr/>
          <p:nvPr/>
        </p:nvSpPr>
        <p:spPr>
          <a:xfrm>
            <a:off x="2993441" y="5024254"/>
            <a:ext cx="1844435" cy="679158"/>
          </a:xfrm>
          <a:prstGeom prst="rect">
            <a:avLst/>
          </a:prstGeom>
          <a:ln w="25400">
            <a:solidFill>
              <a:srgbClr val="928F00"/>
            </a:solidFill>
            <a:prstDash val="sysDot"/>
            <a:miter lim="400000"/>
          </a:ln>
        </p:spPr>
        <p:txBody>
          <a:bodyPr lIns="42202" rIns="42202" anchor="ctr"/>
          <a:lstStyle/>
          <a:p>
            <a:pPr algn="ctr" defTabSz="539275">
              <a:defRPr sz="4000">
                <a:solidFill>
                  <a:srgbClr val="FFFFFF"/>
                </a:solidFill>
                <a:effectLst>
                  <a:outerShdw blurRad="38100" dist="12700" dir="5400000" rotWithShape="0">
                    <a:srgbClr val="000000">
                      <a:alpha val="50000"/>
                    </a:srgbClr>
                  </a:outerShdw>
                </a:effectLst>
                <a:latin typeface="メイリオ"/>
                <a:ea typeface="メイリオ"/>
                <a:cs typeface="メイリオ"/>
                <a:sym typeface="メイリオ"/>
              </a:defRPr>
            </a:pPr>
            <a:endParaRPr sz="3692"/>
          </a:p>
        </p:txBody>
      </p:sp>
      <p:sp>
        <p:nvSpPr>
          <p:cNvPr id="578" name="Shape 578"/>
          <p:cNvSpPr/>
          <p:nvPr/>
        </p:nvSpPr>
        <p:spPr>
          <a:xfrm>
            <a:off x="3465188" y="4738001"/>
            <a:ext cx="909026" cy="32200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928F00"/>
                </a:solidFill>
                <a:latin typeface="メイリオ"/>
                <a:ea typeface="メイリオ"/>
                <a:cs typeface="メイリオ"/>
                <a:sym typeface="メイリオ"/>
              </a:defRPr>
            </a:lvl1pPr>
          </a:lstStyle>
          <a:p>
            <a:r>
              <a:rPr sz="1477"/>
              <a:t>Phase-2</a:t>
            </a:r>
          </a:p>
        </p:txBody>
      </p:sp>
      <p:sp>
        <p:nvSpPr>
          <p:cNvPr id="579" name="Shape 579"/>
          <p:cNvSpPr/>
          <p:nvPr/>
        </p:nvSpPr>
        <p:spPr>
          <a:xfrm>
            <a:off x="512667" y="5031426"/>
            <a:ext cx="2412531" cy="679158"/>
          </a:xfrm>
          <a:prstGeom prst="rect">
            <a:avLst/>
          </a:prstGeom>
          <a:ln w="25400">
            <a:solidFill>
              <a:srgbClr val="928F00"/>
            </a:solidFill>
            <a:prstDash val="sysDot"/>
            <a:miter lim="400000"/>
          </a:ln>
        </p:spPr>
        <p:txBody>
          <a:bodyPr lIns="42202" rIns="42202" anchor="ctr"/>
          <a:lstStyle/>
          <a:p>
            <a:pPr algn="ctr" defTabSz="539275">
              <a:defRPr sz="4000">
                <a:solidFill>
                  <a:srgbClr val="FFFFFF"/>
                </a:solidFill>
                <a:effectLst>
                  <a:outerShdw blurRad="38100" dist="12700" dir="5400000" rotWithShape="0">
                    <a:srgbClr val="000000">
                      <a:alpha val="50000"/>
                    </a:srgbClr>
                  </a:outerShdw>
                </a:effectLst>
                <a:latin typeface="メイリオ"/>
                <a:ea typeface="メイリオ"/>
                <a:cs typeface="メイリオ"/>
                <a:sym typeface="メイリオ"/>
              </a:defRPr>
            </a:pPr>
            <a:endParaRPr sz="3692"/>
          </a:p>
        </p:txBody>
      </p:sp>
      <p:sp>
        <p:nvSpPr>
          <p:cNvPr id="580" name="Shape 580"/>
          <p:cNvSpPr/>
          <p:nvPr/>
        </p:nvSpPr>
        <p:spPr>
          <a:xfrm>
            <a:off x="1081592" y="4728155"/>
            <a:ext cx="909026" cy="32200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928F00"/>
                </a:solidFill>
                <a:latin typeface="メイリオ"/>
                <a:ea typeface="メイリオ"/>
                <a:cs typeface="メイリオ"/>
                <a:sym typeface="メイリオ"/>
              </a:defRPr>
            </a:lvl1pPr>
          </a:lstStyle>
          <a:p>
            <a:r>
              <a:rPr sz="1477" dirty="0"/>
              <a:t>Phase-1</a:t>
            </a:r>
          </a:p>
        </p:txBody>
      </p:sp>
      <p:pic>
        <p:nvPicPr>
          <p:cNvPr id="581" name="pasted-image.tiff"/>
          <p:cNvPicPr>
            <a:picLocks noChangeAspect="1"/>
          </p:cNvPicPr>
          <p:nvPr/>
        </p:nvPicPr>
        <p:blipFill>
          <a:blip r:embed="rId17">
            <a:extLst/>
          </a:blip>
          <a:stretch>
            <a:fillRect/>
          </a:stretch>
        </p:blipFill>
        <p:spPr>
          <a:xfrm>
            <a:off x="4193276" y="5053931"/>
            <a:ext cx="586156" cy="586156"/>
          </a:xfrm>
          <a:prstGeom prst="rect">
            <a:avLst/>
          </a:prstGeom>
          <a:ln w="12700">
            <a:miter lim="400000"/>
          </a:ln>
        </p:spPr>
      </p:pic>
      <p:pic>
        <p:nvPicPr>
          <p:cNvPr id="582" name="pasted-image.png"/>
          <p:cNvPicPr>
            <a:picLocks noChangeAspect="1"/>
          </p:cNvPicPr>
          <p:nvPr/>
        </p:nvPicPr>
        <p:blipFill>
          <a:blip r:embed="rId18">
            <a:extLst/>
          </a:blip>
          <a:stretch>
            <a:fillRect/>
          </a:stretch>
        </p:blipFill>
        <p:spPr>
          <a:xfrm>
            <a:off x="5361247" y="5515028"/>
            <a:ext cx="1533099" cy="572748"/>
          </a:xfrm>
          <a:prstGeom prst="rect">
            <a:avLst/>
          </a:prstGeom>
          <a:ln w="12700">
            <a:miter lim="400000"/>
          </a:ln>
        </p:spPr>
      </p:pic>
      <p:pic>
        <p:nvPicPr>
          <p:cNvPr id="583" name="スクリーンショット 2015-11-10 13.20.15.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22710" y="2499972"/>
            <a:ext cx="2421092" cy="1770651"/>
          </a:xfrm>
          <a:prstGeom prst="rect">
            <a:avLst/>
          </a:prstGeom>
          <a:ln w="12700">
            <a:miter lim="400000"/>
          </a:ln>
        </p:spPr>
      </p:pic>
      <p:sp>
        <p:nvSpPr>
          <p:cNvPr id="585" name="Shape 585"/>
          <p:cNvSpPr/>
          <p:nvPr/>
        </p:nvSpPr>
        <p:spPr>
          <a:xfrm>
            <a:off x="4306309" y="2365461"/>
            <a:ext cx="878569" cy="776618"/>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p>
            <a:pPr algn="ctr">
              <a:defRPr sz="1600" b="1">
                <a:solidFill>
                  <a:srgbClr val="FF0000"/>
                </a:solidFill>
                <a:latin typeface="メイリオ"/>
                <a:ea typeface="メイリオ"/>
                <a:cs typeface="メイリオ"/>
                <a:sym typeface="メイリオ"/>
              </a:defRPr>
            </a:pPr>
            <a:r>
              <a:rPr sz="1477"/>
              <a:t>Rice</a:t>
            </a:r>
            <a:br>
              <a:rPr sz="1477"/>
            </a:br>
            <a:r>
              <a:rPr sz="1477"/>
              <a:t>Growth</a:t>
            </a:r>
            <a:br>
              <a:rPr sz="1477"/>
            </a:br>
            <a:r>
              <a:rPr sz="1477"/>
              <a:t>Outlook</a:t>
            </a:r>
          </a:p>
        </p:txBody>
      </p:sp>
      <p:sp>
        <p:nvSpPr>
          <p:cNvPr id="586" name="Shape 586"/>
          <p:cNvSpPr/>
          <p:nvPr/>
        </p:nvSpPr>
        <p:spPr>
          <a:xfrm>
            <a:off x="179512" y="836712"/>
            <a:ext cx="8484467" cy="575286"/>
          </a:xfrm>
          <a:prstGeom prst="rect">
            <a:avLst/>
          </a:prstGeom>
          <a:ln w="12700">
            <a:miter lim="400000"/>
          </a:ln>
          <a:extLst>
            <a:ext uri="{C572A759-6A51-4108-AA02-DFA0A04FC94B}">
              <ma14:wrappingTextBoxFlag xmlns="" xmlns:ma14="http://schemas.microsoft.com/office/mac/drawingml/2011/main" val="1"/>
            </a:ext>
          </a:extLst>
        </p:spPr>
        <p:txBody>
          <a:bodyPr wrap="square" lIns="42202" rIns="42202">
            <a:spAutoFit/>
          </a:bodyPr>
          <a:lstStyle/>
          <a:p>
            <a:pPr>
              <a:defRPr sz="1700">
                <a:solidFill>
                  <a:srgbClr val="18180E"/>
                </a:solidFill>
                <a:latin typeface="メイリオ"/>
                <a:ea typeface="メイリオ"/>
                <a:cs typeface="メイリオ"/>
                <a:sym typeface="メイリオ"/>
              </a:defRPr>
            </a:pPr>
            <a:r>
              <a:rPr sz="1569" b="1" dirty="0">
                <a:solidFill>
                  <a:srgbClr val="FF0000"/>
                </a:solidFill>
              </a:rPr>
              <a:t>Market Monitor </a:t>
            </a:r>
            <a:r>
              <a:rPr sz="1569" dirty="0"/>
              <a:t>is published </a:t>
            </a:r>
            <a:r>
              <a:rPr sz="1569"/>
              <a:t>by </a:t>
            </a:r>
            <a:r>
              <a:rPr sz="1569" b="1">
                <a:solidFill>
                  <a:srgbClr val="FF0000"/>
                </a:solidFill>
              </a:rPr>
              <a:t>FAO</a:t>
            </a:r>
            <a:r>
              <a:rPr lang="en-US" sz="1569" b="1">
                <a:solidFill>
                  <a:srgbClr val="FF0000"/>
                </a:solidFill>
              </a:rPr>
              <a:t>.AMIS</a:t>
            </a:r>
            <a:r>
              <a:rPr sz="1569">
                <a:solidFill>
                  <a:srgbClr val="FF0000"/>
                </a:solidFill>
              </a:rPr>
              <a:t> </a:t>
            </a:r>
            <a:r>
              <a:rPr sz="1569" dirty="0"/>
              <a:t>on monthly basis to assess international agricultural market situation and </a:t>
            </a:r>
            <a:r>
              <a:rPr sz="1569" b="1" dirty="0">
                <a:solidFill>
                  <a:srgbClr val="FF0000"/>
                </a:solidFill>
              </a:rPr>
              <a:t>outlook</a:t>
            </a:r>
            <a:r>
              <a:rPr sz="1569" dirty="0"/>
              <a:t> of </a:t>
            </a:r>
            <a:r>
              <a:rPr sz="1569" b="1" dirty="0"/>
              <a:t>wheat, maize, </a:t>
            </a:r>
            <a:r>
              <a:rPr sz="1569" b="1" dirty="0">
                <a:solidFill>
                  <a:srgbClr val="FF0000"/>
                </a:solidFill>
              </a:rPr>
              <a:t>rice</a:t>
            </a:r>
            <a:r>
              <a:rPr sz="1569" b="1" dirty="0"/>
              <a:t>, and  soybeans</a:t>
            </a:r>
            <a:r>
              <a:rPr sz="1569" dirty="0"/>
              <a:t>.</a:t>
            </a:r>
          </a:p>
        </p:txBody>
      </p:sp>
      <p:sp>
        <p:nvSpPr>
          <p:cNvPr id="36" name="Shape 559"/>
          <p:cNvSpPr/>
          <p:nvPr/>
        </p:nvSpPr>
        <p:spPr>
          <a:xfrm>
            <a:off x="463081" y="5703161"/>
            <a:ext cx="588425" cy="23672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lang="en-US" sz="923" b="0" dirty="0"/>
              <a:t>Thailand</a:t>
            </a:r>
            <a:endParaRPr sz="923" b="0" dirty="0"/>
          </a:p>
        </p:txBody>
      </p:sp>
      <p:sp>
        <p:nvSpPr>
          <p:cNvPr id="37" name="Shape 559"/>
          <p:cNvSpPr/>
          <p:nvPr/>
        </p:nvSpPr>
        <p:spPr>
          <a:xfrm>
            <a:off x="1046621" y="5703161"/>
            <a:ext cx="660560" cy="23672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lang="en-US" sz="923" b="0" dirty="0"/>
              <a:t>Indonesia</a:t>
            </a:r>
            <a:endParaRPr sz="923" b="0" dirty="0"/>
          </a:p>
        </p:txBody>
      </p:sp>
      <p:sp>
        <p:nvSpPr>
          <p:cNvPr id="38" name="Shape 559"/>
          <p:cNvSpPr/>
          <p:nvPr/>
        </p:nvSpPr>
        <p:spPr>
          <a:xfrm>
            <a:off x="1721149" y="5703161"/>
            <a:ext cx="575601" cy="23672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lang="en-US" sz="923" b="0" dirty="0"/>
              <a:t>Vietnam</a:t>
            </a:r>
          </a:p>
        </p:txBody>
      </p:sp>
      <p:sp>
        <p:nvSpPr>
          <p:cNvPr id="39" name="Shape 559"/>
          <p:cNvSpPr/>
          <p:nvPr/>
        </p:nvSpPr>
        <p:spPr>
          <a:xfrm>
            <a:off x="2282583" y="5703161"/>
            <a:ext cx="707048" cy="23672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lang="en-US" sz="923" b="0" dirty="0"/>
              <a:t>Philippines</a:t>
            </a:r>
          </a:p>
        </p:txBody>
      </p:sp>
      <p:sp>
        <p:nvSpPr>
          <p:cNvPr id="40" name="Shape 559"/>
          <p:cNvSpPr/>
          <p:nvPr/>
        </p:nvSpPr>
        <p:spPr>
          <a:xfrm>
            <a:off x="2976007" y="5703161"/>
            <a:ext cx="671781" cy="23672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lang="en-US" sz="923" b="0"/>
              <a:t>Cambodia</a:t>
            </a:r>
            <a:endParaRPr lang="en-US" sz="923" b="0" dirty="0"/>
          </a:p>
        </p:txBody>
      </p:sp>
      <p:sp>
        <p:nvSpPr>
          <p:cNvPr id="41" name="Shape 559"/>
          <p:cNvSpPr/>
          <p:nvPr/>
        </p:nvSpPr>
        <p:spPr>
          <a:xfrm>
            <a:off x="3695793" y="5703132"/>
            <a:ext cx="410492" cy="26519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lang="en-US" sz="1108" b="0" dirty="0"/>
              <a:t>Laos</a:t>
            </a:r>
          </a:p>
        </p:txBody>
      </p:sp>
      <p:sp>
        <p:nvSpPr>
          <p:cNvPr id="42" name="Shape 559"/>
          <p:cNvSpPr/>
          <p:nvPr/>
        </p:nvSpPr>
        <p:spPr>
          <a:xfrm>
            <a:off x="4237376" y="5703161"/>
            <a:ext cx="634912" cy="236726"/>
          </a:xfrm>
          <a:prstGeom prst="rect">
            <a:avLst/>
          </a:prstGeom>
          <a:ln w="12700">
            <a:miter lim="400000"/>
          </a:ln>
          <a:extLst>
            <a:ext uri="{C572A759-6A51-4108-AA02-DFA0A04FC94B}">
              <ma14:wrappingTextBoxFlag xmlns="" xmlns:ma14="http://schemas.microsoft.com/office/mac/drawingml/2011/main" val="1"/>
            </a:ext>
          </a:extLst>
        </p:spPr>
        <p:txBody>
          <a:bodyPr wrap="none" lIns="46892" tIns="46892" rIns="46892" bIns="46892" anchor="ctr">
            <a:spAutoFit/>
          </a:bodyPr>
          <a:lstStyle>
            <a:lvl1pPr algn="ctr" defTabSz="914400">
              <a:defRPr sz="1600" b="1">
                <a:solidFill>
                  <a:srgbClr val="18180E"/>
                </a:solidFill>
                <a:latin typeface="メイリオ"/>
                <a:ea typeface="メイリオ"/>
                <a:cs typeface="メイリオ"/>
                <a:sym typeface="メイリオ"/>
              </a:defRPr>
            </a:lvl1pPr>
          </a:lstStyle>
          <a:p>
            <a:r>
              <a:rPr lang="en-US" sz="923" b="0" dirty="0"/>
              <a:t>Myanmar</a:t>
            </a:r>
          </a:p>
        </p:txBody>
      </p:sp>
    </p:spTree>
    <p:extLst>
      <p:ext uri="{BB962C8B-B14F-4D97-AF65-F5344CB8AC3E}">
        <p14:creationId xmlns:p14="http://schemas.microsoft.com/office/powerpoint/2010/main" val="6526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3"/>
          <a:stretch>
            <a:fillRect/>
          </a:stretch>
        </p:blipFill>
        <p:spPr>
          <a:xfrm>
            <a:off x="0" y="-27384"/>
            <a:ext cx="9122020" cy="6885384"/>
          </a:xfrm>
          <a:prstGeom prst="rect">
            <a:avLst/>
          </a:prstGeom>
        </p:spPr>
      </p:pic>
      <p:grpSp>
        <p:nvGrpSpPr>
          <p:cNvPr id="18" name="グループ化 17"/>
          <p:cNvGrpSpPr/>
          <p:nvPr/>
        </p:nvGrpSpPr>
        <p:grpSpPr>
          <a:xfrm>
            <a:off x="5128246" y="1065495"/>
            <a:ext cx="4183990" cy="1702512"/>
            <a:chOff x="4775640" y="762025"/>
            <a:chExt cx="4183990" cy="1265332"/>
          </a:xfrm>
        </p:grpSpPr>
        <p:sp>
          <p:nvSpPr>
            <p:cNvPr id="8" name="Line 14"/>
            <p:cNvSpPr>
              <a:spLocks noChangeShapeType="1"/>
            </p:cNvSpPr>
            <p:nvPr/>
          </p:nvSpPr>
          <p:spPr bwMode="auto">
            <a:xfrm flipH="1">
              <a:off x="5190944" y="1475594"/>
              <a:ext cx="1537624" cy="215317"/>
            </a:xfrm>
            <a:prstGeom prst="line">
              <a:avLst/>
            </a:prstGeom>
            <a:noFill/>
            <a:ln w="28575">
              <a:solidFill>
                <a:schemeClr val="bg1"/>
              </a:solidFill>
              <a:round/>
              <a:headEnd type="triangle" w="med" len="med"/>
              <a:tailEnd type="none" w="med" len="med"/>
            </a:ln>
          </p:spPr>
          <p:txBody>
            <a:bodyPr/>
            <a:lstStyle/>
            <a:p>
              <a:pPr defTabSz="914400" fontAlgn="base" hangingPunct="1">
                <a:spcBef>
                  <a:spcPct val="0"/>
                </a:spcBef>
                <a:spcAft>
                  <a:spcPct val="0"/>
                </a:spcAft>
              </a:pPr>
              <a:endParaRPr kumimoji="1" lang="ja-JP" altLang="en-US" sz="1800" kern="1200" dirty="0">
                <a:solidFill>
                  <a:prstClr val="white"/>
                </a:solidFill>
                <a:latin typeface="Arial" pitchFamily="34" charset="0"/>
                <a:ea typeface="ＭＳ Ｐゴシック" pitchFamily="50" charset="-128"/>
                <a:cs typeface="+mn-cs"/>
              </a:endParaRPr>
            </a:p>
          </p:txBody>
        </p:sp>
        <p:cxnSp>
          <p:nvCxnSpPr>
            <p:cNvPr id="9" name="直線矢印コネクタ 8"/>
            <p:cNvCxnSpPr/>
            <p:nvPr/>
          </p:nvCxnSpPr>
          <p:spPr>
            <a:xfrm flipV="1">
              <a:off x="4775640" y="980731"/>
              <a:ext cx="1540948" cy="660769"/>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 Box 224"/>
            <p:cNvSpPr txBox="1">
              <a:spLocks noChangeArrowheads="1"/>
            </p:cNvSpPr>
            <p:nvPr/>
          </p:nvSpPr>
          <p:spPr bwMode="auto">
            <a:xfrm>
              <a:off x="7045672" y="1616100"/>
              <a:ext cx="1913958" cy="411257"/>
            </a:xfrm>
            <a:prstGeom prst="rect">
              <a:avLst/>
            </a:prstGeom>
            <a:noFill/>
            <a:ln w="9525">
              <a:noFill/>
              <a:miter lim="800000"/>
              <a:headEnd/>
              <a:tailEnd/>
            </a:ln>
          </p:spPr>
          <p:txBody>
            <a:bodyPr wrap="square" lIns="18000" tIns="36000" rIns="18000" bIns="36000">
              <a:spAutoFit/>
            </a:bodyPr>
            <a:lstStyle/>
            <a:p>
              <a:pPr defTabSz="914400" fontAlgn="base" hangingPunct="1">
                <a:spcBef>
                  <a:spcPct val="50000"/>
                </a:spcBef>
                <a:spcAft>
                  <a:spcPct val="0"/>
                </a:spcAft>
                <a:defRPr/>
              </a:pPr>
              <a:r>
                <a:rPr kumimoji="1" lang="en-US" altLang="ja-JP" sz="1100" b="1" kern="1200" dirty="0">
                  <a:solidFill>
                    <a:prstClr val="white"/>
                  </a:solidFill>
                  <a:latin typeface="Arial" pitchFamily="34" charset="0"/>
                  <a:ea typeface="ＭＳ Ｐゴシック" pitchFamily="50" charset="-128"/>
                  <a:cs typeface="+mn-cs"/>
                </a:rPr>
                <a:t>Visible &amp; Near infrared push-broom Radiometer (VNR)</a:t>
              </a:r>
            </a:p>
          </p:txBody>
        </p:sp>
        <p:sp>
          <p:nvSpPr>
            <p:cNvPr id="11" name="Text Box 226"/>
            <p:cNvSpPr txBox="1">
              <a:spLocks noChangeArrowheads="1"/>
            </p:cNvSpPr>
            <p:nvPr/>
          </p:nvSpPr>
          <p:spPr bwMode="auto">
            <a:xfrm>
              <a:off x="6766668" y="1210613"/>
              <a:ext cx="1792166" cy="430887"/>
            </a:xfrm>
            <a:prstGeom prst="rect">
              <a:avLst/>
            </a:prstGeom>
            <a:noFill/>
            <a:ln w="9525">
              <a:noFill/>
              <a:miter lim="800000"/>
              <a:headEnd/>
              <a:tailEnd/>
            </a:ln>
          </p:spPr>
          <p:txBody>
            <a:bodyPr wrap="square" lIns="18000" rIns="18000">
              <a:spAutoFit/>
            </a:bodyPr>
            <a:lstStyle/>
            <a:p>
              <a:pPr defTabSz="914400" fontAlgn="base" hangingPunct="1">
                <a:spcBef>
                  <a:spcPct val="50000"/>
                </a:spcBef>
                <a:spcAft>
                  <a:spcPct val="0"/>
                </a:spcAft>
                <a:defRPr/>
              </a:pPr>
              <a:r>
                <a:rPr kumimoji="1" lang="en-US" altLang="ja-JP" sz="1100" b="1" kern="1200" dirty="0">
                  <a:solidFill>
                    <a:prstClr val="white"/>
                  </a:solidFill>
                  <a:latin typeface="Arial" pitchFamily="34" charset="0"/>
                  <a:ea typeface="ＭＳ Ｐゴシック" pitchFamily="50" charset="-128"/>
                  <a:cs typeface="+mn-cs"/>
                </a:rPr>
                <a:t>Polarization  (along-track slant) radiometer (P)</a:t>
              </a:r>
            </a:p>
          </p:txBody>
        </p:sp>
        <p:sp>
          <p:nvSpPr>
            <p:cNvPr id="12" name="Text Box 228"/>
            <p:cNvSpPr txBox="1">
              <a:spLocks noChangeArrowheads="1"/>
            </p:cNvSpPr>
            <p:nvPr/>
          </p:nvSpPr>
          <p:spPr bwMode="auto">
            <a:xfrm>
              <a:off x="6422926" y="762025"/>
              <a:ext cx="1730474" cy="411257"/>
            </a:xfrm>
            <a:prstGeom prst="rect">
              <a:avLst/>
            </a:prstGeom>
            <a:noFill/>
            <a:ln w="9525">
              <a:noFill/>
              <a:miter lim="800000"/>
              <a:headEnd/>
              <a:tailEnd/>
            </a:ln>
          </p:spPr>
          <p:txBody>
            <a:bodyPr wrap="square" lIns="18000" tIns="36000" rIns="18000" bIns="36000">
              <a:spAutoFit/>
            </a:bodyPr>
            <a:lstStyle/>
            <a:p>
              <a:pPr defTabSz="914400" fontAlgn="base" hangingPunct="1">
                <a:spcBef>
                  <a:spcPct val="0"/>
                </a:spcBef>
                <a:spcAft>
                  <a:spcPct val="0"/>
                </a:spcAft>
                <a:defRPr/>
              </a:pPr>
              <a:r>
                <a:rPr kumimoji="1" lang="en-US" altLang="ja-JP" sz="1100" b="1" kern="1200" dirty="0">
                  <a:solidFill>
                    <a:prstClr val="white"/>
                  </a:solidFill>
                  <a:latin typeface="Arial" pitchFamily="34" charset="0"/>
                  <a:ea typeface="ＭＳ Ｐゴシック" pitchFamily="50" charset="-128"/>
                  <a:cs typeface="+mn-cs"/>
                </a:rPr>
                <a:t>shortwave &amp; thermal InfraRed (T) Scanner (IRS)</a:t>
              </a:r>
            </a:p>
          </p:txBody>
        </p:sp>
        <p:sp>
          <p:nvSpPr>
            <p:cNvPr id="13" name="Line 14"/>
            <p:cNvSpPr>
              <a:spLocks noChangeShapeType="1"/>
            </p:cNvSpPr>
            <p:nvPr/>
          </p:nvSpPr>
          <p:spPr bwMode="auto">
            <a:xfrm flipH="1">
              <a:off x="5190944" y="1790758"/>
              <a:ext cx="1854726" cy="123755"/>
            </a:xfrm>
            <a:prstGeom prst="line">
              <a:avLst/>
            </a:prstGeom>
            <a:noFill/>
            <a:ln w="28575">
              <a:solidFill>
                <a:schemeClr val="bg1"/>
              </a:solidFill>
              <a:round/>
              <a:headEnd type="triangle" w="med" len="med"/>
              <a:tailEnd type="none" w="med" len="med"/>
            </a:ln>
          </p:spPr>
          <p:txBody>
            <a:bodyPr/>
            <a:lstStyle/>
            <a:p>
              <a:pPr defTabSz="914400" fontAlgn="base" hangingPunct="1">
                <a:spcBef>
                  <a:spcPct val="0"/>
                </a:spcBef>
                <a:spcAft>
                  <a:spcPct val="0"/>
                </a:spcAft>
              </a:pPr>
              <a:endParaRPr kumimoji="1" lang="ja-JP" altLang="en-US" sz="1800" kern="1200" dirty="0">
                <a:solidFill>
                  <a:prstClr val="white"/>
                </a:solidFill>
                <a:latin typeface="Arial" pitchFamily="34" charset="0"/>
                <a:ea typeface="ＭＳ Ｐゴシック" pitchFamily="50" charset="-128"/>
                <a:cs typeface="+mn-cs"/>
              </a:endParaRPr>
            </a:p>
          </p:txBody>
        </p:sp>
      </p:grpSp>
      <p:pic>
        <p:nvPicPr>
          <p:cNvPr id="14" name="図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4679" y="4712607"/>
            <a:ext cx="1427778" cy="1979960"/>
          </a:xfrm>
          <a:prstGeom prst="rect">
            <a:avLst/>
          </a:prstGeom>
        </p:spPr>
      </p:pic>
      <p:graphicFrame>
        <p:nvGraphicFramePr>
          <p:cNvPr id="16" name="Group 248"/>
          <p:cNvGraphicFramePr>
            <a:graphicFrameLocks noGrp="1"/>
          </p:cNvGraphicFramePr>
          <p:nvPr>
            <p:extLst>
              <p:ext uri="{D42A27DB-BD31-4B8C-83A1-F6EECF244321}">
                <p14:modId xmlns:p14="http://schemas.microsoft.com/office/powerpoint/2010/main" val="3557752467"/>
              </p:ext>
            </p:extLst>
          </p:nvPr>
        </p:nvGraphicFramePr>
        <p:xfrm>
          <a:off x="78113" y="4310305"/>
          <a:ext cx="5494676" cy="2417520"/>
        </p:xfrm>
        <a:graphic>
          <a:graphicData uri="http://schemas.openxmlformats.org/drawingml/2006/table">
            <a:tbl>
              <a:tblPr/>
              <a:tblGrid>
                <a:gridCol w="1544976">
                  <a:extLst>
                    <a:ext uri="{9D8B030D-6E8A-4147-A177-3AD203B41FA5}">
                      <a16:colId xmlns:a16="http://schemas.microsoft.com/office/drawing/2014/main" val="20000"/>
                    </a:ext>
                  </a:extLst>
                </a:gridCol>
                <a:gridCol w="3949700">
                  <a:extLst>
                    <a:ext uri="{9D8B030D-6E8A-4147-A177-3AD203B41FA5}">
                      <a16:colId xmlns:a16="http://schemas.microsoft.com/office/drawing/2014/main" val="20001"/>
                    </a:ext>
                  </a:extLst>
                </a:gridCol>
              </a:tblGrid>
              <a:tr h="9622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600" b="1" i="0" u="none" strike="noStrike" cap="none" normalizeH="0" baseline="0" dirty="0">
                          <a:ln>
                            <a:noFill/>
                          </a:ln>
                          <a:solidFill>
                            <a:schemeClr val="bg1"/>
                          </a:solidFill>
                          <a:effectLst/>
                          <a:latin typeface="Garamond" panose="02020404030301010803" pitchFamily="18" charset="0"/>
                          <a:ea typeface="ＭＳ Ｐゴシック" pitchFamily="50" charset="-128"/>
                        </a:rPr>
                        <a:t>GCOM-C SGLI characteristics</a:t>
                      </a:r>
                      <a:endParaRPr kumimoji="1" lang="en-US" altLang="ja-JP" sz="1600" b="0" i="0" u="none" strike="noStrike" cap="none" normalizeH="0" baseline="0" dirty="0">
                        <a:ln>
                          <a:noFill/>
                        </a:ln>
                        <a:solidFill>
                          <a:schemeClr val="bg1"/>
                        </a:solidFill>
                        <a:effectLst/>
                        <a:latin typeface="Garamond" panose="02020404030301010803" pitchFamily="18" charset="0"/>
                        <a:ea typeface="ＭＳ Ｐゴシック" pitchFamily="50" charset="-128"/>
                      </a:endParaRP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70C0">
                        <a:alpha val="69804"/>
                      </a:srgbClr>
                    </a:solidFill>
                  </a:tcPr>
                </a:tc>
                <a:tc hMerge="1">
                  <a:txBody>
                    <a:bodyPr/>
                    <a:lstStyle/>
                    <a:p>
                      <a:endParaRPr kumimoji="1" lang="ja-JP" altLang="en-US"/>
                    </a:p>
                  </a:txBody>
                  <a:tcPr/>
                </a:tc>
                <a:extLst>
                  <a:ext uri="{0D108BD9-81ED-4DB2-BD59-A6C34878D82A}">
                    <a16:rowId xmlns:a16="http://schemas.microsoft.com/office/drawing/2014/main" val="10000"/>
                  </a:ext>
                </a:extLst>
              </a:tr>
              <a:tr h="1838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Orbit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Sun-synchronous (descending local time: </a:t>
                      </a:r>
                      <a:r>
                        <a:rPr kumimoji="1" lang="en-US" altLang="zh-TW" sz="1200" b="0" i="0" u="none" strike="noStrike" cap="none" normalizeH="0" baseline="0" dirty="0">
                          <a:ln>
                            <a:noFill/>
                          </a:ln>
                          <a:solidFill>
                            <a:schemeClr val="tx1"/>
                          </a:solidFill>
                          <a:effectLst/>
                          <a:latin typeface="Meiryo" charset="-128"/>
                          <a:ea typeface="Meiryo" charset="-128"/>
                          <a:cs typeface="Meiryo" charset="-128"/>
                        </a:rPr>
                        <a:t>10:30</a:t>
                      </a:r>
                      <a:r>
                        <a:rPr kumimoji="1" lang="en-US" altLang="ja-JP" sz="1200" b="0" i="0" u="none" strike="noStrike" cap="none" normalizeH="0" baseline="0" dirty="0">
                          <a:ln>
                            <a:noFill/>
                          </a:ln>
                          <a:solidFill>
                            <a:schemeClr val="tx1"/>
                          </a:solidFill>
                          <a:effectLst/>
                          <a:latin typeface="Meiryo" charset="-128"/>
                          <a:ea typeface="Meiryo" charset="-128"/>
                          <a:cs typeface="Meiryo" charset="-128"/>
                        </a:rPr>
                        <a:t>), Altitude: 798km, Inclination: </a:t>
                      </a:r>
                      <a:r>
                        <a:rPr kumimoji="1" lang="en-US" altLang="zh-TW" sz="1200" b="0" i="0" u="none" strike="noStrike" cap="none" normalizeH="0" baseline="0" dirty="0">
                          <a:ln>
                            <a:noFill/>
                          </a:ln>
                          <a:solidFill>
                            <a:schemeClr val="tx1"/>
                          </a:solidFill>
                          <a:effectLst/>
                          <a:latin typeface="Meiryo" charset="-128"/>
                          <a:ea typeface="Meiryo" charset="-128"/>
                          <a:cs typeface="Meiryo" charset="-128"/>
                        </a:rPr>
                        <a:t>9</a:t>
                      </a:r>
                      <a:r>
                        <a:rPr kumimoji="1" lang="en-US" altLang="ja-JP" sz="1200" b="0" i="0" u="none" strike="noStrike" cap="none" normalizeH="0" baseline="0" dirty="0">
                          <a:ln>
                            <a:noFill/>
                          </a:ln>
                          <a:solidFill>
                            <a:schemeClr val="tx1"/>
                          </a:solidFill>
                          <a:effectLst/>
                          <a:latin typeface="Meiryo" charset="-128"/>
                          <a:ea typeface="Meiryo" charset="-128"/>
                          <a:cs typeface="Meiryo" charset="-128"/>
                        </a:rPr>
                        <a:t>8.6</a:t>
                      </a:r>
                      <a:r>
                        <a:rPr kumimoji="1" lang="en-US" altLang="zh-TW" sz="1200" b="0" i="0" u="none" strike="noStrike" cap="none" normalizeH="0" baseline="0" dirty="0">
                          <a:ln>
                            <a:noFill/>
                          </a:ln>
                          <a:solidFill>
                            <a:schemeClr val="tx1"/>
                          </a:solidFill>
                          <a:effectLst/>
                          <a:latin typeface="Meiryo" charset="-128"/>
                          <a:ea typeface="Meiryo" charset="-128"/>
                          <a:cs typeface="Meiryo" charset="-128"/>
                        </a:rPr>
                        <a:t>deg</a:t>
                      </a:r>
                      <a:endParaRPr kumimoji="1" lang="en-US" altLang="ja-JP" sz="1200" b="0" i="0" u="none" strike="noStrike" cap="none" normalizeH="0" baseline="0" dirty="0">
                        <a:ln>
                          <a:noFill/>
                        </a:ln>
                        <a:solidFill>
                          <a:schemeClr val="tx1"/>
                        </a:solidFill>
                        <a:effectLst/>
                        <a:latin typeface="Meiryo" charset="-128"/>
                        <a:ea typeface="Meiryo" charset="-128"/>
                        <a:cs typeface="Meiryo" charset="-128"/>
                      </a:endParaRP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1"/>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Launch Date</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a:ln>
                            <a:noFill/>
                          </a:ln>
                          <a:solidFill>
                            <a:schemeClr val="tx1"/>
                          </a:solidFill>
                          <a:effectLst/>
                          <a:latin typeface="Meiryo" charset="-128"/>
                          <a:ea typeface="Meiryo" charset="-128"/>
                          <a:cs typeface="Meiryo" charset="-128"/>
                          <a:sym typeface="Symbol"/>
                        </a:rPr>
                        <a:t>JFY 2017</a:t>
                      </a:r>
                      <a:endParaRPr kumimoji="1" lang="en-US" altLang="ja-JP" sz="1200" b="1" i="0" u="none" strike="noStrike" cap="none" normalizeH="0" baseline="0" dirty="0">
                        <a:ln>
                          <a:noFill/>
                        </a:ln>
                        <a:solidFill>
                          <a:schemeClr val="tx1"/>
                        </a:solidFill>
                        <a:effectLst/>
                        <a:latin typeface="Meiryo" charset="-128"/>
                        <a:ea typeface="Meiryo" charset="-128"/>
                        <a:cs typeface="Meiryo" charset="-128"/>
                      </a:endParaRP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2"/>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Mission Life</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5 </a:t>
                      </a:r>
                      <a:r>
                        <a:rPr kumimoji="1" lang="en-US" altLang="ja-JP" sz="1200" b="0" i="0" u="none" strike="noStrike" cap="none" normalizeH="0" baseline="0">
                          <a:ln>
                            <a:noFill/>
                          </a:ln>
                          <a:solidFill>
                            <a:schemeClr val="tx1"/>
                          </a:solidFill>
                          <a:effectLst/>
                          <a:latin typeface="Meiryo" charset="-128"/>
                          <a:ea typeface="Meiryo" charset="-128"/>
                          <a:cs typeface="Meiryo" charset="-128"/>
                        </a:rPr>
                        <a:t>years </a:t>
                      </a:r>
                      <a:endParaRPr kumimoji="1" lang="en-US" altLang="ja-JP" sz="1200" b="0" i="0" u="none" strike="noStrike" cap="none" normalizeH="0" baseline="0" dirty="0">
                        <a:ln>
                          <a:noFill/>
                        </a:ln>
                        <a:solidFill>
                          <a:schemeClr val="tx1"/>
                        </a:solidFill>
                        <a:effectLst/>
                        <a:latin typeface="Meiryo" charset="-128"/>
                        <a:ea typeface="Meiryo" charset="-128"/>
                        <a:cs typeface="Meiryo" charset="-128"/>
                      </a:endParaRP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3"/>
                  </a:ext>
                </a:extLst>
              </a:tr>
              <a:tr h="1838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Scan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Push-broom electric scan (VNR: VN &amp; P)</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Wisk-broom mechanical scan (IRS: SW &amp; 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4"/>
                  </a:ext>
                </a:extLst>
              </a:tr>
              <a:tr h="1838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Scan width</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Meiryo" charset="-128"/>
                          <a:ea typeface="Meiryo" charset="-128"/>
                          <a:cs typeface="Meiryo" charset="-128"/>
                        </a:rPr>
                        <a:t>1150km</a:t>
                      </a:r>
                      <a:r>
                        <a:rPr kumimoji="1" lang="en-US" altLang="ja-JP" sz="1200" b="0" i="0" u="none" strike="noStrike" cap="none" normalizeH="0" baseline="0" dirty="0">
                          <a:ln>
                            <a:noFill/>
                          </a:ln>
                          <a:solidFill>
                            <a:schemeClr val="tx1"/>
                          </a:solidFill>
                          <a:effectLst/>
                          <a:latin typeface="Meiryo" charset="-128"/>
                          <a:ea typeface="Meiryo" charset="-128"/>
                          <a:cs typeface="Meiryo" charset="-128"/>
                        </a:rPr>
                        <a:t> cross track (VNR: VN &amp; P)</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Meiryo" charset="-128"/>
                          <a:ea typeface="Meiryo" charset="-128"/>
                          <a:cs typeface="Meiryo" charset="-128"/>
                        </a:rPr>
                        <a:t>1400km</a:t>
                      </a:r>
                      <a:r>
                        <a:rPr kumimoji="1" lang="en-US" altLang="ja-JP" sz="1200" b="0" i="0" u="none" strike="noStrike" cap="none" normalizeH="0" baseline="0" dirty="0">
                          <a:ln>
                            <a:noFill/>
                          </a:ln>
                          <a:solidFill>
                            <a:schemeClr val="tx1"/>
                          </a:solidFill>
                          <a:effectLst/>
                          <a:latin typeface="Meiryo" charset="-128"/>
                          <a:ea typeface="Meiryo" charset="-128"/>
                          <a:cs typeface="Meiryo" charset="-128"/>
                        </a:rPr>
                        <a:t> cross track (IRS: SW &amp; 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5"/>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Spatial resolution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Meiryo" charset="-128"/>
                          <a:ea typeface="Meiryo" charset="-128"/>
                          <a:cs typeface="Meiryo" charset="-128"/>
                        </a:rPr>
                        <a:t>250m </a:t>
                      </a:r>
                      <a:r>
                        <a:rPr kumimoji="1" lang="en-US" altLang="ja-JP" sz="1200" b="0" i="0" u="none" strike="noStrike" cap="none" normalizeH="0" baseline="0" dirty="0">
                          <a:ln>
                            <a:noFill/>
                          </a:ln>
                          <a:solidFill>
                            <a:schemeClr val="tx1"/>
                          </a:solidFill>
                          <a:effectLst/>
                          <a:latin typeface="Meiryo" charset="-128"/>
                          <a:ea typeface="Meiryo" charset="-128"/>
                          <a:cs typeface="Meiryo" charset="-128"/>
                        </a:rPr>
                        <a:t>(land and coastal areas), 500m, 1km</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6"/>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Polarization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Meiryo" charset="-128"/>
                          <a:ea typeface="Meiryo" charset="-128"/>
                          <a:cs typeface="Meiryo" charset="-128"/>
                        </a:rPr>
                        <a:t>3 polarization angles for POL</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7"/>
                  </a:ext>
                </a:extLst>
              </a:tr>
              <a:tr h="138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Along track tilt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eiryo" charset="-128"/>
                          <a:ea typeface="Meiryo" charset="-128"/>
                          <a:cs typeface="Meiryo" charset="-128"/>
                        </a:rPr>
                        <a:t>Nadir for VN, SW and TIR,  &amp; +/-45 deg for P</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a16="http://schemas.microsoft.com/office/drawing/2014/main" val="10008"/>
                  </a:ext>
                </a:extLst>
              </a:tr>
            </a:tbl>
          </a:graphicData>
        </a:graphic>
      </p:graphicFrame>
      <p:sp>
        <p:nvSpPr>
          <p:cNvPr id="2" name="タイトル 1"/>
          <p:cNvSpPr>
            <a:spLocks noGrp="1"/>
          </p:cNvSpPr>
          <p:nvPr>
            <p:ph type="title"/>
          </p:nvPr>
        </p:nvSpPr>
        <p:spPr>
          <a:xfrm>
            <a:off x="-152710" y="152358"/>
            <a:ext cx="9427440" cy="671576"/>
          </a:xfrm>
        </p:spPr>
        <p:txBody>
          <a:bodyPr>
            <a:normAutofit fontScale="90000"/>
          </a:bodyPr>
          <a:lstStyle/>
          <a:p>
            <a:r>
              <a:rPr lang="en-US" altLang="ja-JP" sz="2400" b="1">
                <a:solidFill>
                  <a:schemeClr val="bg1"/>
                </a:solidFill>
                <a:latin typeface="Meiryo" charset="-128"/>
                <a:ea typeface="Meiryo" charset="-128"/>
                <a:cs typeface="Meiryo" charset="-128"/>
              </a:rPr>
              <a:t>Coming satellite for Agri-met with MODIS and Sentinel</a:t>
            </a:r>
            <a:br>
              <a:rPr lang="en-US" altLang="ja-JP" sz="2400" b="1">
                <a:solidFill>
                  <a:schemeClr val="bg1"/>
                </a:solidFill>
                <a:latin typeface="Meiryo" charset="-128"/>
                <a:ea typeface="Meiryo" charset="-128"/>
                <a:cs typeface="Meiryo" charset="-128"/>
              </a:rPr>
            </a:br>
            <a:r>
              <a:rPr lang="en-US" altLang="ja-JP" sz="2400" b="1">
                <a:solidFill>
                  <a:schemeClr val="bg1"/>
                </a:solidFill>
                <a:latin typeface="Meiryo" charset="-128"/>
                <a:ea typeface="Meiryo" charset="-128"/>
                <a:cs typeface="Meiryo" charset="-128"/>
              </a:rPr>
              <a:t>GCOM-C</a:t>
            </a:r>
            <a:r>
              <a:rPr lang="en-US" altLang="ja-JP" sz="2400" b="1" dirty="0">
                <a:solidFill>
                  <a:schemeClr val="bg1"/>
                </a:solidFill>
                <a:latin typeface="Meiryo" charset="-128"/>
                <a:ea typeface="Meiryo" charset="-128"/>
                <a:cs typeface="Meiryo" charset="-128"/>
              </a:rPr>
              <a:t>:</a:t>
            </a:r>
            <a:r>
              <a:rPr lang="ja-JP" altLang="en-US" sz="2400" b="1" dirty="0">
                <a:solidFill>
                  <a:schemeClr val="bg1"/>
                </a:solidFill>
                <a:latin typeface="Meiryo" charset="-128"/>
                <a:ea typeface="Meiryo" charset="-128"/>
                <a:cs typeface="Meiryo" charset="-128"/>
              </a:rPr>
              <a:t> </a:t>
            </a:r>
            <a:r>
              <a:rPr lang="en-US" altLang="ja-JP" sz="2400" b="1" dirty="0">
                <a:solidFill>
                  <a:schemeClr val="bg1"/>
                </a:solidFill>
                <a:latin typeface="Meiryo" charset="-128"/>
                <a:ea typeface="Meiryo" charset="-128"/>
                <a:cs typeface="Meiryo" charset="-128"/>
              </a:rPr>
              <a:t>Global Change Observation Mission- Climate</a:t>
            </a:r>
            <a:endParaRPr kumimoji="1" lang="ja-JP" altLang="en-US" sz="2400" b="1" dirty="0">
              <a:solidFill>
                <a:schemeClr val="bg1"/>
              </a:solidFill>
              <a:latin typeface="Meiryo" charset="-128"/>
              <a:ea typeface="Meiryo" charset="-128"/>
              <a:cs typeface="Meiryo" charset="-128"/>
            </a:endParaRPr>
          </a:p>
        </p:txBody>
      </p:sp>
      <p:sp>
        <p:nvSpPr>
          <p:cNvPr id="4" name="スライド番号プレースホルダー 3"/>
          <p:cNvSpPr>
            <a:spLocks noGrp="1"/>
          </p:cNvSpPr>
          <p:nvPr>
            <p:ph type="sldNum" sz="quarter" idx="12"/>
          </p:nvPr>
        </p:nvSpPr>
        <p:spPr/>
        <p:txBody>
          <a:bodyPr/>
          <a:lstStyle/>
          <a:p>
            <a:pPr>
              <a:defRPr/>
            </a:pPr>
            <a:fld id="{3FF077B8-FF56-443E-845B-10B634BE5D2E}" type="slidenum">
              <a:rPr lang="ja-JP" altLang="en-US" smtClean="0">
                <a:solidFill>
                  <a:prstClr val="black"/>
                </a:solidFill>
              </a:rPr>
              <a:pPr>
                <a:defRPr/>
              </a:pPr>
              <a:t>19</a:t>
            </a:fld>
            <a:endParaRPr lang="ja-JP" altLang="en-US" dirty="0">
              <a:solidFill>
                <a:prstClr val="black"/>
              </a:solidFill>
            </a:endParaRPr>
          </a:p>
        </p:txBody>
      </p:sp>
      <p:pic>
        <p:nvPicPr>
          <p:cNvPr id="15" name="pasted-image.tif"/>
          <p:cNvPicPr/>
          <p:nvPr/>
        </p:nvPicPr>
        <p:blipFill>
          <a:blip r:embed="rId5" cstate="email">
            <a:extLst>
              <a:ext uri="{28A0092B-C50C-407E-A947-70E740481C1C}">
                <a14:useLocalDpi xmlns:a14="http://schemas.microsoft.com/office/drawing/2010/main"/>
              </a:ext>
            </a:extLst>
          </a:blip>
          <a:stretch>
            <a:fillRect/>
          </a:stretch>
        </p:blipFill>
        <p:spPr>
          <a:xfrm>
            <a:off x="7658773" y="5435136"/>
            <a:ext cx="1162514" cy="1162514"/>
          </a:xfrm>
          <a:prstGeom prst="rect">
            <a:avLst/>
          </a:prstGeom>
          <a:ln w="12700">
            <a:miter lim="400000"/>
          </a:ln>
        </p:spPr>
      </p:pic>
      <p:sp>
        <p:nvSpPr>
          <p:cNvPr id="17" name="スライド番号プレースホルダー 3"/>
          <p:cNvSpPr txBox="1">
            <a:spLocks/>
          </p:cNvSpPr>
          <p:nvPr/>
        </p:nvSpPr>
        <p:spPr>
          <a:xfrm>
            <a:off x="8626720" y="6597650"/>
            <a:ext cx="495300" cy="260350"/>
          </a:xfrm>
          <a:prstGeom prst="rect">
            <a:avLst/>
          </a:prstGeom>
        </p:spPr>
        <p:txBody>
          <a:bodyPr vert="horz" lIns="91440" tIns="45720" rIns="91440" bIns="45720" rtlCol="0" anchor="ctr"/>
          <a:lstStyle>
            <a:defPPr>
              <a:defRPr lang="ja-JP"/>
            </a:defPPr>
            <a:lvl1pPr marL="0" algn="r" defTabSz="457200" rtl="0" eaLnBrk="1" latinLnBrk="0" hangingPunct="1">
              <a:defRPr kumimoji="1" sz="12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fontAlgn="base">
              <a:spcBef>
                <a:spcPct val="0"/>
              </a:spcBef>
              <a:spcAft>
                <a:spcPct val="0"/>
              </a:spcAft>
              <a:defRPr/>
            </a:pPr>
            <a:fld id="{88F37BC6-FEF5-474E-9231-C5DFFD4B31A0}" type="slidenum">
              <a:rPr lang="ja-JP" altLang="en-US" smtClean="0">
                <a:solidFill>
                  <a:prstClr val="black"/>
                </a:solidFill>
              </a:rPr>
              <a:pPr fontAlgn="base">
                <a:spcBef>
                  <a:spcPct val="0"/>
                </a:spcBef>
                <a:spcAft>
                  <a:spcPct val="0"/>
                </a:spcAft>
                <a:defRPr/>
              </a:pPr>
              <a:t>19</a:t>
            </a:fld>
            <a:endParaRPr lang="ja-JP" altLang="en-US" dirty="0">
              <a:solidFill>
                <a:prstClr val="black"/>
              </a:solidFill>
            </a:endParaRPr>
          </a:p>
        </p:txBody>
      </p:sp>
    </p:spTree>
    <p:extLst>
      <p:ext uri="{BB962C8B-B14F-4D97-AF65-F5344CB8AC3E}">
        <p14:creationId xmlns:p14="http://schemas.microsoft.com/office/powerpoint/2010/main" val="1862535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p:cNvSpPr>
          <p:nvPr>
            <p:ph type="title"/>
          </p:nvPr>
        </p:nvSpPr>
        <p:spPr>
          <a:xfrm>
            <a:off x="-11113" y="-20639"/>
            <a:ext cx="9144001" cy="676278"/>
          </a:xfrm>
          <a:prstGeom prst="rect">
            <a:avLst/>
          </a:prstGeom>
        </p:spPr>
        <p:txBody>
          <a:bodyPr/>
          <a:lstStyle/>
          <a:p>
            <a:pPr>
              <a:defRPr sz="2300"/>
            </a:pPr>
            <a:r>
              <a:t>Asia-RiCE for GEOGLAM (Global Agriculture Monitoring)</a:t>
            </a:r>
          </a:p>
        </p:txBody>
      </p:sp>
      <p:sp>
        <p:nvSpPr>
          <p:cNvPr id="623" name="Shape 623"/>
          <p:cNvSpPr>
            <a:spLocks noGrp="1"/>
          </p:cNvSpPr>
          <p:nvPr>
            <p:ph type="sldNum" sz="quarter" idx="2"/>
          </p:nvPr>
        </p:nvSpPr>
        <p:spPr>
          <a:xfrm>
            <a:off x="8775389" y="6535737"/>
            <a:ext cx="199059" cy="2794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pic>
        <p:nvPicPr>
          <p:cNvPr id="624" name="image7.png"/>
          <p:cNvPicPr>
            <a:picLocks noChangeAspect="1"/>
          </p:cNvPicPr>
          <p:nvPr/>
        </p:nvPicPr>
        <p:blipFill>
          <a:blip r:embed="rId2">
            <a:extLst/>
          </a:blip>
          <a:stretch>
            <a:fillRect/>
          </a:stretch>
        </p:blipFill>
        <p:spPr>
          <a:xfrm>
            <a:off x="305634" y="3114017"/>
            <a:ext cx="4495801" cy="3136901"/>
          </a:xfrm>
          <a:prstGeom prst="rect">
            <a:avLst/>
          </a:prstGeom>
        </p:spPr>
      </p:pic>
      <p:sp>
        <p:nvSpPr>
          <p:cNvPr id="625" name="Shape 625"/>
          <p:cNvSpPr/>
          <p:nvPr/>
        </p:nvSpPr>
        <p:spPr>
          <a:xfrm>
            <a:off x="127000" y="736441"/>
            <a:ext cx="8890000" cy="2023631"/>
          </a:xfrm>
          <a:prstGeom prst="rect">
            <a:avLst/>
          </a:prstGeom>
          <a:extLst>
            <a:ext uri="{C572A759-6A51-4108-AA02-DFA0A04FC94B}">
              <ma14:wrappingTextBoxFlag xmlns="" xmlns:ma14="http://schemas.microsoft.com/office/mac/drawingml/2011/main" val="1"/>
            </a:ext>
          </a:extLst>
        </p:spPr>
        <p:txBody>
          <a:bodyPr lIns="38100" tIns="38100" rIns="38100" bIns="38100">
            <a:spAutoFit/>
          </a:bodyPr>
          <a:lstStyle/>
          <a:p>
            <a:pPr marL="304800" indent="-304800" defTabSz="914400">
              <a:spcBef>
                <a:spcPts val="500"/>
              </a:spcBef>
              <a:buClr>
                <a:srgbClr val="000000"/>
              </a:buClr>
              <a:buSzPct val="100000"/>
              <a:buFont typeface="Arial"/>
              <a:buChar char="•"/>
              <a:defRPr sz="1800">
                <a:uFill>
                  <a:solidFill>
                    <a:srgbClr val="000000"/>
                  </a:solidFill>
                </a:uFill>
                <a:latin typeface="メイリオ"/>
                <a:ea typeface="メイリオ"/>
                <a:cs typeface="メイリオ"/>
                <a:sym typeface="メイリオ"/>
              </a:defRPr>
            </a:pPr>
            <a:r>
              <a:rPr b="1" dirty="0">
                <a:solidFill>
                  <a:srgbClr val="D7203B"/>
                </a:solidFill>
              </a:rPr>
              <a:t>GEOGLAM</a:t>
            </a:r>
            <a:r>
              <a:rPr dirty="0"/>
              <a:t> was endorsed by the G20 Summit, aims to enhance regional and global agricultural production (wheat, maize, soybean, and </a:t>
            </a:r>
            <a:r>
              <a:rPr b="1" dirty="0">
                <a:solidFill>
                  <a:srgbClr val="D7203B"/>
                </a:solidFill>
              </a:rPr>
              <a:t>rice</a:t>
            </a:r>
            <a:r>
              <a:rPr dirty="0"/>
              <a:t>) estimates through the use of Earth observations</a:t>
            </a:r>
          </a:p>
          <a:p>
            <a:pPr marL="304800" indent="-304800" algn="r" defTabSz="914400">
              <a:spcBef>
                <a:spcPts val="400"/>
              </a:spcBef>
              <a:buClr>
                <a:srgbClr val="000000"/>
              </a:buClr>
              <a:buFont typeface="Calibri"/>
              <a:defRPr sz="1100">
                <a:uFill>
                  <a:solidFill>
                    <a:srgbClr val="000000"/>
                  </a:solidFill>
                </a:uFill>
                <a:latin typeface="メイリオ"/>
                <a:ea typeface="メイリオ"/>
                <a:cs typeface="メイリオ"/>
                <a:sym typeface="メイリオ"/>
              </a:defRPr>
            </a:pPr>
            <a:r>
              <a:rPr dirty="0"/>
              <a:t> [Meeting of G20 Agriculture Ministers, G20 France 2011 Summit final declaration, 2011]</a:t>
            </a:r>
          </a:p>
          <a:p>
            <a:pPr marL="304800" indent="-304800" defTabSz="914400">
              <a:spcBef>
                <a:spcPts val="500"/>
              </a:spcBef>
              <a:buClr>
                <a:srgbClr val="000000"/>
              </a:buClr>
              <a:buSzPct val="100000"/>
              <a:buFont typeface="Arial"/>
              <a:buChar char="•"/>
              <a:defRPr sz="1800">
                <a:uFill>
                  <a:solidFill>
                    <a:srgbClr val="000000"/>
                  </a:solidFill>
                </a:uFill>
                <a:latin typeface="メイリオ"/>
                <a:ea typeface="メイリオ"/>
                <a:cs typeface="メイリオ"/>
                <a:sym typeface="メイリオ"/>
              </a:defRPr>
            </a:pPr>
            <a:r>
              <a:rPr dirty="0"/>
              <a:t>Asian agencies are implementing </a:t>
            </a:r>
            <a:r>
              <a:rPr b="1" i="1" u="sng" dirty="0">
                <a:solidFill>
                  <a:srgbClr val="D7203B"/>
                </a:solidFill>
                <a:uFill>
                  <a:solidFill>
                    <a:srgbClr val="FF2600"/>
                  </a:solidFill>
                </a:uFill>
              </a:rPr>
              <a:t>Asia-RiCE (Asia Rice Crop Estimation &amp; Monitoring) </a:t>
            </a:r>
            <a:r>
              <a:rPr dirty="0">
                <a:solidFill>
                  <a:srgbClr val="D7203B"/>
                </a:solidFill>
                <a:uFill>
                  <a:solidFill>
                    <a:srgbClr val="FF2600"/>
                  </a:solidFill>
                </a:uFill>
              </a:rPr>
              <a:t>to strengthen </a:t>
            </a:r>
            <a:r>
              <a:rPr b="1" i="1" u="sng" dirty="0">
                <a:solidFill>
                  <a:srgbClr val="D7203B"/>
                </a:solidFill>
                <a:uFill>
                  <a:solidFill>
                    <a:srgbClr val="FF2600"/>
                  </a:solidFill>
                </a:uFill>
              </a:rPr>
              <a:t>rice crop</a:t>
            </a:r>
            <a:r>
              <a:rPr dirty="0">
                <a:solidFill>
                  <a:srgbClr val="D7203B"/>
                </a:solidFill>
                <a:uFill>
                  <a:solidFill>
                    <a:srgbClr val="FF2600"/>
                  </a:solidFill>
                </a:uFill>
              </a:rPr>
              <a:t> monitoring ability </a:t>
            </a:r>
            <a:r>
              <a:rPr b="1" i="1" u="sng" dirty="0">
                <a:solidFill>
                  <a:srgbClr val="D7203B"/>
                </a:solidFill>
                <a:uFill>
                  <a:solidFill>
                    <a:srgbClr val="FF2600"/>
                  </a:solidFill>
                </a:uFill>
              </a:rPr>
              <a:t>by using remote sensing</a:t>
            </a:r>
            <a:r>
              <a:rPr dirty="0">
                <a:solidFill>
                  <a:srgbClr val="D7203B"/>
                </a:solidFill>
                <a:uFill>
                  <a:solidFill>
                    <a:srgbClr val="FF2600"/>
                  </a:solidFill>
                </a:uFill>
              </a:rPr>
              <a:t>,</a:t>
            </a:r>
            <a:r>
              <a:rPr dirty="0">
                <a:solidFill>
                  <a:srgbClr val="FF2600"/>
                </a:solidFill>
                <a:uFill>
                  <a:solidFill>
                    <a:srgbClr val="FF2600"/>
                  </a:solidFill>
                </a:uFill>
              </a:rPr>
              <a:t> </a:t>
            </a:r>
            <a:r>
              <a:rPr dirty="0">
                <a:uFill>
                  <a:solidFill>
                    <a:srgbClr val="FF2600"/>
                  </a:solidFill>
                </a:uFill>
              </a:rPr>
              <a:t>which is a </a:t>
            </a:r>
            <a:r>
              <a:rPr dirty="0"/>
              <a:t>component for GEOGLAM.</a:t>
            </a:r>
          </a:p>
        </p:txBody>
      </p:sp>
      <p:pic>
        <p:nvPicPr>
          <p:cNvPr id="626" name="image9.png"/>
          <p:cNvPicPr>
            <a:picLocks noChangeAspect="1"/>
          </p:cNvPicPr>
          <p:nvPr/>
        </p:nvPicPr>
        <p:blipFill>
          <a:blip r:embed="rId3">
            <a:extLst/>
          </a:blip>
          <a:stretch>
            <a:fillRect/>
          </a:stretch>
        </p:blipFill>
        <p:spPr>
          <a:xfrm>
            <a:off x="5944811" y="3259518"/>
            <a:ext cx="1757917" cy="529640"/>
          </a:xfrm>
          <a:prstGeom prst="rect">
            <a:avLst/>
          </a:prstGeom>
        </p:spPr>
      </p:pic>
      <p:pic>
        <p:nvPicPr>
          <p:cNvPr id="627" name="image10.png"/>
          <p:cNvPicPr>
            <a:picLocks noChangeAspect="1"/>
          </p:cNvPicPr>
          <p:nvPr/>
        </p:nvPicPr>
        <p:blipFill>
          <a:blip r:embed="rId4">
            <a:extLst/>
          </a:blip>
          <a:stretch>
            <a:fillRect/>
          </a:stretch>
        </p:blipFill>
        <p:spPr>
          <a:xfrm>
            <a:off x="8210898" y="2579354"/>
            <a:ext cx="893764" cy="863601"/>
          </a:xfrm>
          <a:prstGeom prst="rect">
            <a:avLst/>
          </a:prstGeom>
        </p:spPr>
      </p:pic>
      <p:pic>
        <p:nvPicPr>
          <p:cNvPr id="628" name="image11.png"/>
          <p:cNvPicPr>
            <a:picLocks noChangeAspect="1"/>
          </p:cNvPicPr>
          <p:nvPr/>
        </p:nvPicPr>
        <p:blipFill>
          <a:blip r:embed="rId5">
            <a:extLst/>
          </a:blip>
          <a:stretch>
            <a:fillRect/>
          </a:stretch>
        </p:blipFill>
        <p:spPr>
          <a:xfrm>
            <a:off x="8048625" y="-1177925"/>
            <a:ext cx="2555875" cy="936625"/>
          </a:xfrm>
          <a:prstGeom prst="rect">
            <a:avLst/>
          </a:prstGeom>
        </p:spPr>
      </p:pic>
      <p:pic>
        <p:nvPicPr>
          <p:cNvPr id="629" name="pasted-image.png"/>
          <p:cNvPicPr>
            <a:picLocks noChangeAspect="1"/>
          </p:cNvPicPr>
          <p:nvPr/>
        </p:nvPicPr>
        <p:blipFill>
          <a:blip r:embed="rId6">
            <a:extLst/>
          </a:blip>
          <a:stretch>
            <a:fillRect/>
          </a:stretch>
        </p:blipFill>
        <p:spPr>
          <a:xfrm>
            <a:off x="6701626" y="2711823"/>
            <a:ext cx="1384398" cy="425208"/>
          </a:xfrm>
          <a:prstGeom prst="rect">
            <a:avLst/>
          </a:prstGeom>
          <a:ln w="12700">
            <a:miter lim="400000"/>
          </a:ln>
        </p:spPr>
      </p:pic>
      <p:sp>
        <p:nvSpPr>
          <p:cNvPr id="630" name="Shape 630"/>
          <p:cNvSpPr/>
          <p:nvPr/>
        </p:nvSpPr>
        <p:spPr>
          <a:xfrm>
            <a:off x="1906051" y="6399387"/>
            <a:ext cx="5475269" cy="431801"/>
          </a:xfrm>
          <a:prstGeom prst="rect">
            <a:avLst/>
          </a:prstGeom>
          <a:ln w="12700">
            <a:solidFill>
              <a:srgbClr val="000000"/>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700" b="1">
                <a:latin typeface="メイリオ"/>
                <a:ea typeface="メイリオ"/>
                <a:cs typeface="メイリオ"/>
                <a:sym typeface="メイリオ"/>
              </a:defRPr>
            </a:pPr>
            <a:r>
              <a:t> Asia-RiCE Website:  </a:t>
            </a:r>
            <a:r>
              <a:rPr u="sng">
                <a:hlinkClick r:id="rId7"/>
              </a:rPr>
              <a:t>http://www.asia-rice.org</a:t>
            </a:r>
            <a:r>
              <a:t> </a:t>
            </a:r>
          </a:p>
        </p:txBody>
      </p:sp>
      <p:grpSp>
        <p:nvGrpSpPr>
          <p:cNvPr id="635" name="Group 635"/>
          <p:cNvGrpSpPr/>
          <p:nvPr/>
        </p:nvGrpSpPr>
        <p:grpSpPr>
          <a:xfrm>
            <a:off x="5164454" y="3829541"/>
            <a:ext cx="3611363" cy="2456911"/>
            <a:chOff x="0" y="0"/>
            <a:chExt cx="3611362" cy="2456910"/>
          </a:xfrm>
        </p:grpSpPr>
        <p:grpSp>
          <p:nvGrpSpPr>
            <p:cNvPr id="633" name="Group 633"/>
            <p:cNvGrpSpPr/>
            <p:nvPr/>
          </p:nvGrpSpPr>
          <p:grpSpPr>
            <a:xfrm>
              <a:off x="0" y="0"/>
              <a:ext cx="3611363" cy="2456911"/>
              <a:chOff x="0" y="0"/>
              <a:chExt cx="3611362" cy="2456910"/>
            </a:xfrm>
          </p:grpSpPr>
          <p:pic>
            <p:nvPicPr>
              <p:cNvPr id="631" name="pasted-image.png"/>
              <p:cNvPicPr>
                <a:picLocks noChangeAspect="1"/>
              </p:cNvPicPr>
              <p:nvPr/>
            </p:nvPicPr>
            <p:blipFill>
              <a:blip r:embed="rId8">
                <a:extLst/>
              </a:blip>
              <a:stretch>
                <a:fillRect/>
              </a:stretch>
            </p:blipFill>
            <p:spPr>
              <a:xfrm>
                <a:off x="0" y="0"/>
                <a:ext cx="3611363" cy="2456911"/>
              </a:xfrm>
              <a:prstGeom prst="rect">
                <a:avLst/>
              </a:prstGeom>
              <a:ln w="12700" cap="flat">
                <a:noFill/>
                <a:miter lim="400000"/>
              </a:ln>
              <a:effectLst/>
            </p:spPr>
          </p:pic>
          <p:sp>
            <p:nvSpPr>
              <p:cNvPr id="632" name="Shape 632"/>
              <p:cNvSpPr/>
              <p:nvPr/>
            </p:nvSpPr>
            <p:spPr>
              <a:xfrm>
                <a:off x="1255054" y="963635"/>
                <a:ext cx="535975" cy="52964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a:p>
            </p:txBody>
          </p:sp>
        </p:grpSp>
        <p:pic>
          <p:nvPicPr>
            <p:cNvPr id="634" name="pasted-image.png"/>
            <p:cNvPicPr>
              <a:picLocks noChangeAspect="1"/>
            </p:cNvPicPr>
            <p:nvPr/>
          </p:nvPicPr>
          <p:blipFill>
            <a:blip r:embed="rId9">
              <a:extLst/>
            </a:blip>
            <a:stretch>
              <a:fillRect/>
            </a:stretch>
          </p:blipFill>
          <p:spPr>
            <a:xfrm>
              <a:off x="959935" y="1036686"/>
              <a:ext cx="994776" cy="434339"/>
            </a:xfrm>
            <a:prstGeom prst="rect">
              <a:avLst/>
            </a:prstGeom>
            <a:ln w="12700" cap="flat">
              <a:noFill/>
              <a:miter lim="400000"/>
            </a:ln>
            <a:effectLst/>
          </p:spPr>
        </p:pic>
      </p:grpSp>
    </p:spTree>
    <p:extLst>
      <p:ext uri="{BB962C8B-B14F-4D97-AF65-F5344CB8AC3E}">
        <p14:creationId xmlns:p14="http://schemas.microsoft.com/office/powerpoint/2010/main" val="114568388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 name="image96.jpeg" descr="modis_2007_rgb"/>
          <p:cNvPicPr>
            <a:picLocks noChangeAspect="1"/>
          </p:cNvPicPr>
          <p:nvPr/>
        </p:nvPicPr>
        <p:blipFill>
          <a:blip r:embed="rId3">
            <a:extLst/>
          </a:blip>
          <a:stretch>
            <a:fillRect/>
          </a:stretch>
        </p:blipFill>
        <p:spPr>
          <a:xfrm>
            <a:off x="115887" y="2708275"/>
            <a:ext cx="2860676" cy="1835150"/>
          </a:xfrm>
          <a:prstGeom prst="rect">
            <a:avLst/>
          </a:prstGeom>
          <a:ln w="12700">
            <a:miter lim="400000"/>
          </a:ln>
        </p:spPr>
      </p:pic>
      <p:pic>
        <p:nvPicPr>
          <p:cNvPr id="1538" name="image97.jpeg" descr="S19970925000000_rgb"/>
          <p:cNvPicPr>
            <a:picLocks noChangeAspect="1"/>
          </p:cNvPicPr>
          <p:nvPr/>
        </p:nvPicPr>
        <p:blipFill>
          <a:blip r:embed="rId4">
            <a:extLst/>
          </a:blip>
          <a:stretch>
            <a:fillRect/>
          </a:stretch>
        </p:blipFill>
        <p:spPr>
          <a:xfrm>
            <a:off x="6972599" y="1303337"/>
            <a:ext cx="1979614" cy="1108076"/>
          </a:xfrm>
          <a:prstGeom prst="rect">
            <a:avLst/>
          </a:prstGeom>
          <a:ln w="12700">
            <a:miter lim="400000"/>
          </a:ln>
        </p:spPr>
      </p:pic>
      <p:pic>
        <p:nvPicPr>
          <p:cNvPr id="1539" name="image98.jpeg" descr="MYD02SSH_A2007274_glrgb"/>
          <p:cNvPicPr>
            <a:picLocks noChangeAspect="1"/>
          </p:cNvPicPr>
          <p:nvPr/>
        </p:nvPicPr>
        <p:blipFill>
          <a:blip r:embed="rId5">
            <a:extLst/>
          </a:blip>
          <a:stretch>
            <a:fillRect/>
          </a:stretch>
        </p:blipFill>
        <p:spPr>
          <a:xfrm>
            <a:off x="5356831" y="927935"/>
            <a:ext cx="1979615" cy="1093789"/>
          </a:xfrm>
          <a:prstGeom prst="rect">
            <a:avLst/>
          </a:prstGeom>
          <a:ln w="12700">
            <a:miter lim="400000"/>
          </a:ln>
        </p:spPr>
      </p:pic>
      <p:sp>
        <p:nvSpPr>
          <p:cNvPr id="1540" name="Shape 1540"/>
          <p:cNvSpPr/>
          <p:nvPr/>
        </p:nvSpPr>
        <p:spPr>
          <a:xfrm rot="16200000" flipH="1">
            <a:off x="4076700" y="1314470"/>
            <a:ext cx="1035051" cy="1574802"/>
          </a:xfrm>
          <a:custGeom>
            <a:avLst/>
            <a:gdLst/>
            <a:ahLst/>
            <a:cxnLst>
              <a:cxn ang="0">
                <a:pos x="wd2" y="hd2"/>
              </a:cxn>
              <a:cxn ang="5400000">
                <a:pos x="wd2" y="hd2"/>
              </a:cxn>
              <a:cxn ang="10800000">
                <a:pos x="wd2" y="hd2"/>
              </a:cxn>
              <a:cxn ang="16200000">
                <a:pos x="wd2" y="hd2"/>
              </a:cxn>
            </a:cxnLst>
            <a:rect l="0" t="0" r="r" b="b"/>
            <a:pathLst>
              <a:path w="21600" h="21600"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CC99">
              <a:alpha val="65097"/>
            </a:srgbClr>
          </a:solidFill>
          <a:ln w="12700">
            <a:miter lim="400000"/>
          </a:ln>
        </p:spPr>
        <p:txBody>
          <a:bodyPr lIns="45719" rIns="45719" anchor="ctr"/>
          <a:lstStyle/>
          <a:p>
            <a:pPr defTabSz="914400" fontAlgn="base" hangingPunct="1">
              <a:spcBef>
                <a:spcPct val="0"/>
              </a:spcBef>
              <a:spcAft>
                <a:spcPct val="0"/>
              </a:spcAft>
              <a:defRPr sz="1400" b="1">
                <a:solidFill>
                  <a:srgbClr val="333399"/>
                </a:solidFill>
                <a:latin typeface="Times New Roman"/>
                <a:ea typeface="Times New Roman"/>
                <a:cs typeface="Times New Roman"/>
                <a:sym typeface="Times New Roman"/>
              </a:defRPr>
            </a:pPr>
            <a:endParaRPr kumimoji="1" sz="1400" b="1" kern="1200">
              <a:solidFill>
                <a:srgbClr val="333399"/>
              </a:solidFill>
              <a:latin typeface="Times New Roman"/>
              <a:ea typeface="Times New Roman"/>
              <a:cs typeface="Times New Roman"/>
              <a:sym typeface="Times New Roman"/>
            </a:endParaRPr>
          </a:p>
        </p:txBody>
      </p:sp>
      <p:pic>
        <p:nvPicPr>
          <p:cNvPr id="1541" name="image99.jpeg" descr="A2GL1030320_gm0200_rgb_saz402"/>
          <p:cNvPicPr>
            <a:picLocks noChangeAspect="1"/>
          </p:cNvPicPr>
          <p:nvPr/>
        </p:nvPicPr>
        <p:blipFill>
          <a:blip r:embed="rId6">
            <a:extLst/>
          </a:blip>
          <a:stretch>
            <a:fillRect/>
          </a:stretch>
        </p:blipFill>
        <p:spPr>
          <a:xfrm>
            <a:off x="250825" y="954087"/>
            <a:ext cx="2706689" cy="1538288"/>
          </a:xfrm>
          <a:prstGeom prst="rect">
            <a:avLst/>
          </a:prstGeom>
          <a:ln w="12700">
            <a:miter lim="400000"/>
          </a:ln>
        </p:spPr>
      </p:pic>
      <p:pic>
        <p:nvPicPr>
          <p:cNvPr id="1542" name="image100.jpeg" descr="modis_2007_tauc"/>
          <p:cNvPicPr>
            <a:picLocks noChangeAspect="1"/>
          </p:cNvPicPr>
          <p:nvPr/>
        </p:nvPicPr>
        <p:blipFill>
          <a:blip r:embed="rId7">
            <a:extLst/>
          </a:blip>
          <a:stretch>
            <a:fillRect/>
          </a:stretch>
        </p:blipFill>
        <p:spPr>
          <a:xfrm>
            <a:off x="5924550" y="4778375"/>
            <a:ext cx="2833689" cy="2019300"/>
          </a:xfrm>
          <a:prstGeom prst="rect">
            <a:avLst/>
          </a:prstGeom>
          <a:ln w="12700">
            <a:miter lim="400000"/>
          </a:ln>
        </p:spPr>
      </p:pic>
      <p:pic>
        <p:nvPicPr>
          <p:cNvPr id="1543" name="image101.jpeg" descr="modis_2007_par"/>
          <p:cNvPicPr>
            <a:picLocks noChangeAspect="1"/>
          </p:cNvPicPr>
          <p:nvPr/>
        </p:nvPicPr>
        <p:blipFill>
          <a:blip r:embed="rId8">
            <a:extLst/>
          </a:blip>
          <a:stretch>
            <a:fillRect/>
          </a:stretch>
        </p:blipFill>
        <p:spPr>
          <a:xfrm>
            <a:off x="3041650" y="2708276"/>
            <a:ext cx="2914650" cy="2047876"/>
          </a:xfrm>
          <a:prstGeom prst="rect">
            <a:avLst/>
          </a:prstGeom>
          <a:ln w="12700">
            <a:miter lim="400000"/>
          </a:ln>
        </p:spPr>
      </p:pic>
      <p:pic>
        <p:nvPicPr>
          <p:cNvPr id="1544" name="image102.jpeg" descr="modis_2007_chla"/>
          <p:cNvPicPr>
            <a:picLocks noChangeAspect="1"/>
          </p:cNvPicPr>
          <p:nvPr/>
        </p:nvPicPr>
        <p:blipFill>
          <a:blip r:embed="rId9">
            <a:extLst/>
          </a:blip>
          <a:stretch>
            <a:fillRect/>
          </a:stretch>
        </p:blipFill>
        <p:spPr>
          <a:xfrm>
            <a:off x="71457" y="4689475"/>
            <a:ext cx="2894015" cy="2089150"/>
          </a:xfrm>
          <a:prstGeom prst="rect">
            <a:avLst/>
          </a:prstGeom>
          <a:ln w="12700">
            <a:miter lim="400000"/>
          </a:ln>
        </p:spPr>
      </p:pic>
      <p:pic>
        <p:nvPicPr>
          <p:cNvPr id="1545" name="image103.jpeg" descr="modis_2007_taua"/>
          <p:cNvPicPr>
            <a:picLocks noChangeAspect="1"/>
          </p:cNvPicPr>
          <p:nvPr/>
        </p:nvPicPr>
        <p:blipFill>
          <a:blip r:embed="rId10">
            <a:extLst/>
          </a:blip>
          <a:stretch>
            <a:fillRect/>
          </a:stretch>
        </p:blipFill>
        <p:spPr>
          <a:xfrm>
            <a:off x="5921380" y="2708275"/>
            <a:ext cx="2836864" cy="2036764"/>
          </a:xfrm>
          <a:prstGeom prst="rect">
            <a:avLst/>
          </a:prstGeom>
          <a:ln w="12700">
            <a:miter lim="400000"/>
          </a:ln>
        </p:spPr>
      </p:pic>
      <p:pic>
        <p:nvPicPr>
          <p:cNvPr id="1546" name="image104.jpeg" descr="modis_2007_BT11"/>
          <p:cNvPicPr>
            <a:picLocks noChangeAspect="1"/>
          </p:cNvPicPr>
          <p:nvPr/>
        </p:nvPicPr>
        <p:blipFill>
          <a:blip r:embed="rId11">
            <a:extLst/>
          </a:blip>
          <a:stretch>
            <a:fillRect/>
          </a:stretch>
        </p:blipFill>
        <p:spPr>
          <a:xfrm>
            <a:off x="3041656" y="4733966"/>
            <a:ext cx="2805114" cy="2073276"/>
          </a:xfrm>
          <a:prstGeom prst="rect">
            <a:avLst/>
          </a:prstGeom>
          <a:ln w="12700">
            <a:miter lim="400000"/>
          </a:ln>
        </p:spPr>
      </p:pic>
      <p:sp>
        <p:nvSpPr>
          <p:cNvPr id="1547" name="Shape 1547"/>
          <p:cNvSpPr/>
          <p:nvPr/>
        </p:nvSpPr>
        <p:spPr>
          <a:xfrm>
            <a:off x="3041656" y="1155740"/>
            <a:ext cx="2185084"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914400">
              <a:spcBef>
                <a:spcPts val="1000"/>
              </a:spcBef>
              <a:defRPr sz="1800">
                <a:solidFill>
                  <a:srgbClr val="0066FF"/>
                </a:solidFill>
                <a:latin typeface="Trebuchet MS"/>
                <a:ea typeface="Trebuchet MS"/>
                <a:cs typeface="Trebuchet MS"/>
                <a:sym typeface="Trebuchet MS"/>
              </a:defRPr>
            </a:lvl1pPr>
          </a:lstStyle>
          <a:p>
            <a:pPr fontAlgn="base" hangingPunct="1">
              <a:spcAft>
                <a:spcPct val="0"/>
              </a:spcAft>
            </a:pPr>
            <a:r>
              <a:rPr kumimoji="1" b="1" kern="1200" dirty="0"/>
              <a:t>GCOM-C </a:t>
            </a:r>
            <a:br>
              <a:rPr kumimoji="1" lang="en-US" b="1" kern="1200" dirty="0"/>
            </a:br>
            <a:r>
              <a:rPr kumimoji="1" b="1" kern="1200" dirty="0"/>
              <a:t>observation</a:t>
            </a:r>
          </a:p>
        </p:txBody>
      </p:sp>
      <p:sp>
        <p:nvSpPr>
          <p:cNvPr id="1548" name="Shape 1548"/>
          <p:cNvSpPr/>
          <p:nvPr/>
        </p:nvSpPr>
        <p:spPr>
          <a:xfrm rot="5400000">
            <a:off x="3379013" y="1335880"/>
            <a:ext cx="1035052" cy="1620839"/>
          </a:xfrm>
          <a:custGeom>
            <a:avLst/>
            <a:gdLst/>
            <a:ahLst/>
            <a:cxnLst>
              <a:cxn ang="0">
                <a:pos x="wd2" y="hd2"/>
              </a:cxn>
              <a:cxn ang="5400000">
                <a:pos x="wd2" y="hd2"/>
              </a:cxn>
              <a:cxn ang="10800000">
                <a:pos x="wd2" y="hd2"/>
              </a:cxn>
              <a:cxn ang="16200000">
                <a:pos x="wd2" y="hd2"/>
              </a:cxn>
            </a:cxnLst>
            <a:rect l="0" t="0" r="r" b="b"/>
            <a:pathLst>
              <a:path w="21600" h="21600"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0066FF">
              <a:alpha val="50195"/>
            </a:srgbClr>
          </a:solidFill>
          <a:ln w="12700">
            <a:miter lim="400000"/>
          </a:ln>
        </p:spPr>
        <p:txBody>
          <a:bodyPr lIns="45719" rIns="45719" anchor="ctr"/>
          <a:lstStyle/>
          <a:p>
            <a:pPr defTabSz="914400" fontAlgn="base" hangingPunct="1">
              <a:spcBef>
                <a:spcPct val="0"/>
              </a:spcBef>
              <a:spcAft>
                <a:spcPct val="0"/>
              </a:spcAft>
              <a:defRPr sz="1400" b="1">
                <a:solidFill>
                  <a:srgbClr val="333399"/>
                </a:solidFill>
                <a:latin typeface="Times New Roman"/>
                <a:ea typeface="Times New Roman"/>
                <a:cs typeface="Times New Roman"/>
                <a:sym typeface="Times New Roman"/>
              </a:defRPr>
            </a:pPr>
            <a:endParaRPr kumimoji="1" sz="1400" b="1" kern="1200">
              <a:solidFill>
                <a:srgbClr val="333399"/>
              </a:solidFill>
              <a:latin typeface="Times New Roman"/>
              <a:ea typeface="Times New Roman"/>
              <a:cs typeface="Times New Roman"/>
              <a:sym typeface="Times New Roman"/>
            </a:endParaRPr>
          </a:p>
        </p:txBody>
      </p:sp>
      <p:sp>
        <p:nvSpPr>
          <p:cNvPr id="1549" name="Shape 1549"/>
          <p:cNvSpPr/>
          <p:nvPr/>
        </p:nvSpPr>
        <p:spPr>
          <a:xfrm>
            <a:off x="3086100" y="1854201"/>
            <a:ext cx="2700339"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i="1">
                <a:latin typeface="Trebuchet MS"/>
                <a:ea typeface="Trebuchet MS"/>
                <a:cs typeface="Trebuchet MS"/>
                <a:sym typeface="Trebuchet MS"/>
              </a:defRPr>
            </a:lvl1pPr>
          </a:lstStyle>
          <a:p>
            <a:pPr fontAlgn="base" hangingPunct="1">
              <a:spcAft>
                <a:spcPct val="0"/>
              </a:spcAft>
            </a:pPr>
            <a:r>
              <a:rPr kumimoji="1" sz="1600" kern="1200" dirty="0">
                <a:solidFill>
                  <a:prstClr val="black"/>
                </a:solidFill>
              </a:rPr>
              <a:t>Global data accumulation and synthesis with other satellite data</a:t>
            </a:r>
          </a:p>
        </p:txBody>
      </p:sp>
      <p:pic>
        <p:nvPicPr>
          <p:cNvPr id="1550" name="image105.png" descr="NPOESS_1"/>
          <p:cNvPicPr>
            <a:picLocks noChangeAspect="1"/>
          </p:cNvPicPr>
          <p:nvPr/>
        </p:nvPicPr>
        <p:blipFill>
          <a:blip r:embed="rId12">
            <a:extLst/>
          </a:blip>
          <a:stretch>
            <a:fillRect/>
          </a:stretch>
        </p:blipFill>
        <p:spPr>
          <a:xfrm>
            <a:off x="6940363" y="590766"/>
            <a:ext cx="792165" cy="547690"/>
          </a:xfrm>
          <a:prstGeom prst="rect">
            <a:avLst/>
          </a:prstGeom>
          <a:ln w="12700">
            <a:miter lim="400000"/>
          </a:ln>
        </p:spPr>
      </p:pic>
      <p:sp>
        <p:nvSpPr>
          <p:cNvPr id="1551" name="Shape 1551"/>
          <p:cNvSpPr/>
          <p:nvPr/>
        </p:nvSpPr>
        <p:spPr>
          <a:xfrm>
            <a:off x="251520" y="5967412"/>
            <a:ext cx="2718082" cy="719034"/>
          </a:xfrm>
          <a:prstGeom prst="rect">
            <a:avLst/>
          </a:prstGeom>
          <a:solidFill>
            <a:srgbClr val="CCFFCC"/>
          </a:solidFill>
          <a:ln>
            <a:solidFill>
              <a:srgbClr val="000000"/>
            </a:solidFill>
          </a:ln>
          <a:extLst>
            <a:ext uri="{C572A759-6A51-4108-AA02-DFA0A04FC94B}">
              <ma14:wrappingTextBoxFlag xmlns="" xmlns:ma14="http://schemas.microsoft.com/office/mac/drawingml/2011/main" val="1"/>
            </a:ext>
          </a:extLst>
        </p:spPr>
        <p:txBody>
          <a:bodyPr wrap="square" lIns="36000" tIns="36000" rIns="36000" bIns="36000">
            <a:spAutoFit/>
          </a:bodyPr>
          <a:lstStyle>
            <a:lvl1pPr defTabSz="914400">
              <a:spcBef>
                <a:spcPts val="600"/>
              </a:spcBef>
              <a:defRPr sz="1000">
                <a:latin typeface="Trebuchet MS"/>
                <a:ea typeface="Trebuchet MS"/>
                <a:cs typeface="Trebuchet MS"/>
                <a:sym typeface="Trebuchet MS"/>
              </a:defRPr>
            </a:lvl1pPr>
          </a:lstStyle>
          <a:p>
            <a:pPr algn="ctr" fontAlgn="base" hangingPunct="1">
              <a:spcAft>
                <a:spcPct val="0"/>
              </a:spcAft>
            </a:pPr>
            <a:r>
              <a:rPr kumimoji="1" sz="1400" kern="1200" dirty="0">
                <a:solidFill>
                  <a:prstClr val="black"/>
                </a:solidFill>
              </a:rPr>
              <a:t>Land vegetation, ocean chlorophyll-a, and primary production</a:t>
            </a:r>
          </a:p>
        </p:txBody>
      </p:sp>
      <p:sp>
        <p:nvSpPr>
          <p:cNvPr id="1552" name="Shape 1552"/>
          <p:cNvSpPr/>
          <p:nvPr/>
        </p:nvSpPr>
        <p:spPr>
          <a:xfrm>
            <a:off x="3221728" y="5994441"/>
            <a:ext cx="2565400" cy="503590"/>
          </a:xfrm>
          <a:prstGeom prst="rect">
            <a:avLst/>
          </a:prstGeom>
          <a:solidFill>
            <a:srgbClr val="FFCC99"/>
          </a:solidFill>
          <a:ln>
            <a:solidFill>
              <a:srgbClr val="000000"/>
            </a:solidFill>
          </a:ln>
          <a:extLst>
            <a:ext uri="{C572A759-6A51-4108-AA02-DFA0A04FC94B}">
              <ma14:wrappingTextBoxFlag xmlns="" xmlns:ma14="http://schemas.microsoft.com/office/mac/drawingml/2011/main" val="1"/>
            </a:ext>
          </a:extLst>
        </p:spPr>
        <p:txBody>
          <a:bodyPr wrap="square" lIns="36000" tIns="36000" rIns="36000" bIns="36000">
            <a:spAutoFit/>
          </a:bodyPr>
          <a:lstStyle>
            <a:lvl1pPr defTabSz="914400">
              <a:spcBef>
                <a:spcPts val="600"/>
              </a:spcBef>
              <a:defRPr sz="1000">
                <a:latin typeface="Trebuchet MS"/>
                <a:ea typeface="Trebuchet MS"/>
                <a:cs typeface="Trebuchet MS"/>
                <a:sym typeface="Trebuchet MS"/>
              </a:defRPr>
            </a:lvl1pPr>
          </a:lstStyle>
          <a:p>
            <a:pPr algn="ctr" fontAlgn="base" hangingPunct="1">
              <a:spcAft>
                <a:spcPct val="0"/>
              </a:spcAft>
            </a:pPr>
            <a:r>
              <a:rPr kumimoji="1" sz="1400" kern="1200">
                <a:solidFill>
                  <a:prstClr val="black"/>
                </a:solidFill>
              </a:rPr>
              <a:t>Sea and Land surface temperature</a:t>
            </a:r>
          </a:p>
        </p:txBody>
      </p:sp>
      <p:sp>
        <p:nvSpPr>
          <p:cNvPr id="1553" name="Shape 1553"/>
          <p:cNvSpPr/>
          <p:nvPr/>
        </p:nvSpPr>
        <p:spPr>
          <a:xfrm>
            <a:off x="340414" y="3994155"/>
            <a:ext cx="2565401" cy="288147"/>
          </a:xfrm>
          <a:prstGeom prst="rect">
            <a:avLst/>
          </a:prstGeom>
          <a:solidFill>
            <a:srgbClr val="CCFFCC"/>
          </a:solidFill>
          <a:ln>
            <a:solidFill>
              <a:srgbClr val="000000"/>
            </a:solidFill>
          </a:ln>
          <a:extLst>
            <a:ext uri="{C572A759-6A51-4108-AA02-DFA0A04FC94B}">
              <ma14:wrappingTextBoxFlag xmlns="" xmlns:ma14="http://schemas.microsoft.com/office/mac/drawingml/2011/main" val="1"/>
            </a:ext>
          </a:extLst>
        </p:spPr>
        <p:txBody>
          <a:bodyPr wrap="square" lIns="36000" tIns="36000" rIns="36000" bIns="36000">
            <a:spAutoFit/>
          </a:bodyPr>
          <a:lstStyle>
            <a:lvl1pPr algn="ctr" defTabSz="914400">
              <a:spcBef>
                <a:spcPts val="600"/>
              </a:spcBef>
              <a:defRPr sz="1000">
                <a:latin typeface="Trebuchet MS"/>
                <a:ea typeface="Trebuchet MS"/>
                <a:cs typeface="Trebuchet MS"/>
                <a:sym typeface="Trebuchet MS"/>
              </a:defRPr>
            </a:lvl1pPr>
          </a:lstStyle>
          <a:p>
            <a:pPr fontAlgn="base" hangingPunct="1">
              <a:spcAft>
                <a:spcPct val="0"/>
              </a:spcAft>
            </a:pPr>
            <a:r>
              <a:rPr kumimoji="1" sz="1400" kern="1200" dirty="0">
                <a:solidFill>
                  <a:prstClr val="black"/>
                </a:solidFill>
              </a:rPr>
              <a:t>Surface albedo and land cover</a:t>
            </a:r>
          </a:p>
        </p:txBody>
      </p:sp>
      <p:sp>
        <p:nvSpPr>
          <p:cNvPr id="1554" name="Shape 1554"/>
          <p:cNvSpPr/>
          <p:nvPr/>
        </p:nvSpPr>
        <p:spPr>
          <a:xfrm>
            <a:off x="3221728" y="3963987"/>
            <a:ext cx="2565400" cy="503590"/>
          </a:xfrm>
          <a:prstGeom prst="rect">
            <a:avLst/>
          </a:prstGeom>
          <a:solidFill>
            <a:srgbClr val="FFCC99"/>
          </a:solidFill>
          <a:ln>
            <a:solidFill>
              <a:srgbClr val="000000"/>
            </a:solidFill>
          </a:ln>
          <a:extLst>
            <a:ext uri="{C572A759-6A51-4108-AA02-DFA0A04FC94B}">
              <ma14:wrappingTextBoxFlag xmlns="" xmlns:ma14="http://schemas.microsoft.com/office/mac/drawingml/2011/main" val="1"/>
            </a:ext>
          </a:extLst>
        </p:spPr>
        <p:txBody>
          <a:bodyPr wrap="square" lIns="36000" tIns="36000" rIns="36000" bIns="36000">
            <a:spAutoFit/>
          </a:bodyPr>
          <a:lstStyle>
            <a:lvl1pPr defTabSz="914400">
              <a:spcBef>
                <a:spcPts val="600"/>
              </a:spcBef>
              <a:defRPr sz="1000">
                <a:latin typeface="Trebuchet MS"/>
                <a:ea typeface="Trebuchet MS"/>
                <a:cs typeface="Trebuchet MS"/>
                <a:sym typeface="Trebuchet MS"/>
              </a:defRPr>
            </a:lvl1pPr>
          </a:lstStyle>
          <a:p>
            <a:pPr algn="ctr" fontAlgn="base" hangingPunct="1">
              <a:spcAft>
                <a:spcPct val="0"/>
              </a:spcAft>
            </a:pPr>
            <a:r>
              <a:rPr kumimoji="1" sz="1400" kern="1200" dirty="0">
                <a:solidFill>
                  <a:prstClr val="black"/>
                </a:solidFill>
              </a:rPr>
              <a:t>Photosynthetically available radiation</a:t>
            </a:r>
          </a:p>
        </p:txBody>
      </p:sp>
      <p:sp>
        <p:nvSpPr>
          <p:cNvPr id="1555" name="Shape 1555"/>
          <p:cNvSpPr/>
          <p:nvPr/>
        </p:nvSpPr>
        <p:spPr>
          <a:xfrm>
            <a:off x="6147491" y="6032541"/>
            <a:ext cx="2565400" cy="288147"/>
          </a:xfrm>
          <a:prstGeom prst="rect">
            <a:avLst/>
          </a:prstGeom>
          <a:solidFill>
            <a:srgbClr val="CCFFFF"/>
          </a:solidFill>
          <a:ln>
            <a:solidFill>
              <a:srgbClr val="000000"/>
            </a:solidFill>
          </a:ln>
          <a:extLst>
            <a:ext uri="{C572A759-6A51-4108-AA02-DFA0A04FC94B}">
              <ma14:wrappingTextBoxFlag xmlns="" xmlns:ma14="http://schemas.microsoft.com/office/mac/drawingml/2011/main" val="1"/>
            </a:ext>
          </a:extLst>
        </p:spPr>
        <p:txBody>
          <a:bodyPr wrap="square" lIns="36000" tIns="36000" rIns="36000" bIns="36000">
            <a:spAutoFit/>
          </a:bodyPr>
          <a:lstStyle>
            <a:lvl1pPr algn="ctr" defTabSz="914400">
              <a:spcBef>
                <a:spcPts val="600"/>
              </a:spcBef>
              <a:defRPr sz="1000">
                <a:latin typeface="Trebuchet MS"/>
                <a:ea typeface="Trebuchet MS"/>
                <a:cs typeface="Trebuchet MS"/>
                <a:sym typeface="Trebuchet MS"/>
              </a:defRPr>
            </a:lvl1pPr>
          </a:lstStyle>
          <a:p>
            <a:pPr fontAlgn="base" hangingPunct="1">
              <a:spcAft>
                <a:spcPct val="0"/>
              </a:spcAft>
            </a:pPr>
            <a:r>
              <a:rPr kumimoji="1" sz="1400" kern="1200">
                <a:solidFill>
                  <a:prstClr val="black"/>
                </a:solidFill>
              </a:rPr>
              <a:t>Cloud fraction and properties</a:t>
            </a:r>
          </a:p>
        </p:txBody>
      </p:sp>
      <p:sp>
        <p:nvSpPr>
          <p:cNvPr id="1556" name="Shape 1556"/>
          <p:cNvSpPr/>
          <p:nvPr/>
        </p:nvSpPr>
        <p:spPr>
          <a:xfrm>
            <a:off x="6147491" y="4003680"/>
            <a:ext cx="2565400" cy="288147"/>
          </a:xfrm>
          <a:prstGeom prst="rect">
            <a:avLst/>
          </a:prstGeom>
          <a:solidFill>
            <a:srgbClr val="CCFFFF"/>
          </a:solidFill>
          <a:ln>
            <a:solidFill>
              <a:srgbClr val="000000"/>
            </a:solidFill>
          </a:ln>
          <a:extLst>
            <a:ext uri="{C572A759-6A51-4108-AA02-DFA0A04FC94B}">
              <ma14:wrappingTextBoxFlag xmlns="" xmlns:ma14="http://schemas.microsoft.com/office/mac/drawingml/2011/main" val="1"/>
            </a:ext>
          </a:extLst>
        </p:spPr>
        <p:txBody>
          <a:bodyPr wrap="square" lIns="36000" tIns="36000" rIns="36000" bIns="36000">
            <a:spAutoFit/>
          </a:bodyPr>
          <a:lstStyle>
            <a:lvl1pPr algn="ctr" defTabSz="914400">
              <a:spcBef>
                <a:spcPts val="600"/>
              </a:spcBef>
              <a:defRPr sz="1000">
                <a:latin typeface="Trebuchet MS"/>
                <a:ea typeface="Trebuchet MS"/>
                <a:cs typeface="Trebuchet MS"/>
                <a:sym typeface="Trebuchet MS"/>
              </a:defRPr>
            </a:lvl1pPr>
          </a:lstStyle>
          <a:p>
            <a:pPr fontAlgn="base" hangingPunct="1">
              <a:spcAft>
                <a:spcPct val="0"/>
              </a:spcAft>
            </a:pPr>
            <a:r>
              <a:rPr kumimoji="1" sz="1400" kern="1200">
                <a:solidFill>
                  <a:prstClr val="black"/>
                </a:solidFill>
              </a:rPr>
              <a:t>Aerosol amount and properties</a:t>
            </a:r>
          </a:p>
        </p:txBody>
      </p:sp>
      <p:sp>
        <p:nvSpPr>
          <p:cNvPr id="1557" name="Shape 1557"/>
          <p:cNvSpPr/>
          <p:nvPr/>
        </p:nvSpPr>
        <p:spPr>
          <a:xfrm>
            <a:off x="867389" y="2214563"/>
            <a:ext cx="1568823" cy="139701"/>
          </a:xfrm>
          <a:prstGeom prst="rect">
            <a:avLst/>
          </a:prstGeom>
          <a:solidFill>
            <a:srgbClr val="FFFFFF">
              <a:alpha val="70195"/>
            </a:srgbClr>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defTabSz="914400">
              <a:spcBef>
                <a:spcPts val="600"/>
              </a:spcBef>
              <a:defRPr sz="1000">
                <a:latin typeface="Trebuchet MS"/>
                <a:ea typeface="Trebuchet MS"/>
                <a:cs typeface="Trebuchet MS"/>
                <a:sym typeface="Trebuchet MS"/>
              </a:defRPr>
            </a:lvl1pPr>
          </a:lstStyle>
          <a:p>
            <a:pPr fontAlgn="base" hangingPunct="1">
              <a:spcAft>
                <a:spcPct val="0"/>
              </a:spcAft>
            </a:pPr>
            <a:r>
              <a:rPr kumimoji="1" kern="1200">
                <a:solidFill>
                  <a:prstClr val="black"/>
                </a:solidFill>
              </a:rPr>
              <a:t>SGLI VNR one-day coverage</a:t>
            </a:r>
          </a:p>
        </p:txBody>
      </p:sp>
      <p:pic>
        <p:nvPicPr>
          <p:cNvPr id="1558" name="image106.png" descr="SGLI_200705"/>
          <p:cNvPicPr>
            <a:picLocks noChangeAspect="1"/>
          </p:cNvPicPr>
          <p:nvPr/>
        </p:nvPicPr>
        <p:blipFill>
          <a:blip r:embed="rId13">
            <a:extLst/>
          </a:blip>
          <a:stretch>
            <a:fillRect/>
          </a:stretch>
        </p:blipFill>
        <p:spPr>
          <a:xfrm rot="18719861">
            <a:off x="2708275" y="657226"/>
            <a:ext cx="495300" cy="727076"/>
          </a:xfrm>
          <a:prstGeom prst="rect">
            <a:avLst/>
          </a:prstGeom>
          <a:ln w="12700">
            <a:miter lim="400000"/>
          </a:ln>
        </p:spPr>
      </p:pic>
      <p:pic>
        <p:nvPicPr>
          <p:cNvPr id="1559" name="image107.png" descr="Sentinel"/>
          <p:cNvPicPr>
            <a:picLocks noChangeAspect="1"/>
          </p:cNvPicPr>
          <p:nvPr/>
        </p:nvPicPr>
        <p:blipFill>
          <a:blip r:embed="rId14">
            <a:extLst/>
          </a:blip>
          <a:stretch>
            <a:fillRect/>
          </a:stretch>
        </p:blipFill>
        <p:spPr>
          <a:xfrm rot="21342164">
            <a:off x="7843870" y="828537"/>
            <a:ext cx="650877" cy="534990"/>
          </a:xfrm>
          <a:prstGeom prst="rect">
            <a:avLst/>
          </a:prstGeom>
          <a:ln w="12700">
            <a:miter lim="400000"/>
          </a:ln>
        </p:spPr>
      </p:pic>
      <p:sp>
        <p:nvSpPr>
          <p:cNvPr id="1560" name="Shape 1560"/>
          <p:cNvSpPr/>
          <p:nvPr/>
        </p:nvSpPr>
        <p:spPr>
          <a:xfrm>
            <a:off x="1405594" y="13472"/>
            <a:ext cx="6115262" cy="58477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3200" b="1">
                <a:solidFill>
                  <a:srgbClr val="0070C0"/>
                </a:solidFill>
                <a:uFill>
                  <a:solidFill>
                    <a:srgbClr val="FFFFFF"/>
                  </a:solidFill>
                </a:uFill>
                <a:latin typeface="+mn-lt"/>
                <a:ea typeface="+mn-ea"/>
                <a:cs typeface="+mn-cs"/>
                <a:sym typeface="Calibri"/>
              </a:defRPr>
            </a:lvl1pPr>
          </a:lstStyle>
          <a:p>
            <a:pPr defTabSz="914400" fontAlgn="base" hangingPunct="1">
              <a:spcBef>
                <a:spcPct val="0"/>
              </a:spcBef>
              <a:spcAft>
                <a:spcPct val="0"/>
              </a:spcAft>
            </a:pPr>
            <a:r>
              <a:rPr kumimoji="1" kern="1200" dirty="0">
                <a:solidFill>
                  <a:prstClr val="white"/>
                </a:solidFill>
              </a:rPr>
              <a:t>Examples of GCOM-C SGLI Products</a:t>
            </a:r>
          </a:p>
        </p:txBody>
      </p:sp>
      <p:sp>
        <p:nvSpPr>
          <p:cNvPr id="1561" name="Shape 1561"/>
          <p:cNvSpPr>
            <a:spLocks noGrp="1"/>
          </p:cNvSpPr>
          <p:nvPr>
            <p:ph type="sldNum" sz="quarter" idx="4294967295"/>
          </p:nvPr>
        </p:nvSpPr>
        <p:spPr>
          <a:xfrm>
            <a:off x="8858038" y="6593205"/>
            <a:ext cx="263982" cy="269241"/>
          </a:xfrm>
          <a:prstGeom prst="rect">
            <a:avLst/>
          </a:prstGeom>
          <a:extLst>
            <a:ext uri="{C572A759-6A51-4108-AA02-DFA0A04FC94B}">
              <ma14:wrappingTextBoxFlag xmlns="" xmlns:ma14="http://schemas.microsoft.com/office/mac/drawingml/2011/main" val="1"/>
            </a:ext>
          </a:extLst>
        </p:spPr>
        <p:txBody>
          <a:bodyPr wrap="none"/>
          <a:lstStyle>
            <a:lvl1pPr defTabSz="457200">
              <a:defRPr>
                <a:solidFill>
                  <a:srgbClr val="000000"/>
                </a:solidFill>
              </a:defRPr>
            </a:lvl1pPr>
          </a:lstStyle>
          <a:p>
            <a:fld id="{86CB4B4D-7CA3-9044-876B-883B54F8677D}" type="slidenum">
              <a:rPr/>
              <a:pPr/>
              <a:t>20</a:t>
            </a:fld>
            <a:endParaRPr/>
          </a:p>
        </p:txBody>
      </p:sp>
    </p:spTree>
    <p:extLst>
      <p:ext uri="{BB962C8B-B14F-4D97-AF65-F5344CB8AC3E}">
        <p14:creationId xmlns:p14="http://schemas.microsoft.com/office/powerpoint/2010/main" val="24968770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7392" y="26988"/>
            <a:ext cx="8751446" cy="615950"/>
          </a:xfrm>
        </p:spPr>
        <p:txBody>
          <a:bodyPr/>
          <a:lstStyle/>
          <a:p>
            <a:r>
              <a:rPr kumimoji="1" lang="en-US" altLang="ja-JP" sz="2400" dirty="0">
                <a:latin typeface="Meiryo" charset="-128"/>
                <a:ea typeface="Meiryo" charset="-128"/>
                <a:cs typeface="Meiryo" charset="-128"/>
              </a:rPr>
              <a:t>Crop Calendar using MODIS (West </a:t>
            </a:r>
            <a:r>
              <a:rPr kumimoji="1" lang="en-US" altLang="ja-JP" sz="2400" dirty="0" err="1">
                <a:latin typeface="Meiryo" charset="-128"/>
                <a:ea typeface="Meiryo" charset="-128"/>
                <a:cs typeface="Meiryo" charset="-128"/>
              </a:rPr>
              <a:t>Bago</a:t>
            </a:r>
            <a:r>
              <a:rPr kumimoji="1" lang="en-US" altLang="ja-JP" sz="2400" dirty="0">
                <a:latin typeface="Meiryo" charset="-128"/>
                <a:ea typeface="Meiryo" charset="-128"/>
                <a:cs typeface="Meiryo" charset="-128"/>
              </a:rPr>
              <a:t>, Myanmar)</a:t>
            </a:r>
            <a:endParaRPr kumimoji="1" lang="ja-JP" altLang="en-US" sz="2400" dirty="0">
              <a:latin typeface="Meiryo" charset="-128"/>
              <a:ea typeface="Meiryo" charset="-128"/>
              <a:cs typeface="Meiryo" charset="-128"/>
            </a:endParaRPr>
          </a:p>
        </p:txBody>
      </p:sp>
      <p:sp>
        <p:nvSpPr>
          <p:cNvPr id="3" name="コンテンツ プレースホルダー 2"/>
          <p:cNvSpPr>
            <a:spLocks noGrp="1"/>
          </p:cNvSpPr>
          <p:nvPr>
            <p:ph idx="1"/>
          </p:nvPr>
        </p:nvSpPr>
        <p:spPr>
          <a:xfrm>
            <a:off x="237392" y="802507"/>
            <a:ext cx="8686800" cy="610269"/>
          </a:xfrm>
        </p:spPr>
        <p:txBody>
          <a:bodyPr/>
          <a:lstStyle/>
          <a:p>
            <a:pPr marL="285750" indent="-285750">
              <a:buFont typeface="Arial" charset="0"/>
              <a:buChar char="•"/>
            </a:pPr>
            <a:r>
              <a:rPr lang="en-US" altLang="ja-JP" dirty="0">
                <a:latin typeface="Meiryo" charset="-128"/>
                <a:ea typeface="Meiryo" charset="-128"/>
                <a:cs typeface="Meiryo" charset="-128"/>
              </a:rPr>
              <a:t>GCOM-C can capture crop phenology including crop intensity and growing season globally using its multi-temporal observation data.</a:t>
            </a:r>
          </a:p>
        </p:txBody>
      </p:sp>
      <p:pic>
        <p:nvPicPr>
          <p:cNvPr id="7" name="図 6"/>
          <p:cNvPicPr>
            <a:picLocks noChangeAspect="1"/>
          </p:cNvPicPr>
          <p:nvPr/>
        </p:nvPicPr>
        <p:blipFill>
          <a:blip r:embed="rId2"/>
          <a:stretch>
            <a:fillRect/>
          </a:stretch>
        </p:blipFill>
        <p:spPr>
          <a:xfrm>
            <a:off x="1181136" y="1584176"/>
            <a:ext cx="7445584" cy="4608512"/>
          </a:xfrm>
          <a:prstGeom prst="rect">
            <a:avLst/>
          </a:prstGeom>
        </p:spPr>
      </p:pic>
      <p:sp>
        <p:nvSpPr>
          <p:cNvPr id="8" name="正方形/長方形 7"/>
          <p:cNvSpPr/>
          <p:nvPr/>
        </p:nvSpPr>
        <p:spPr>
          <a:xfrm>
            <a:off x="117175" y="1730235"/>
            <a:ext cx="793487" cy="584775"/>
          </a:xfrm>
          <a:prstGeom prst="rect">
            <a:avLst/>
          </a:prstGeom>
        </p:spPr>
        <p:txBody>
          <a:bodyPr wrap="none">
            <a:spAutoFit/>
          </a:bodyPr>
          <a:lstStyle/>
          <a:p>
            <a:pPr defTabSz="914400" fontAlgn="base" hangingPunct="1">
              <a:spcBef>
                <a:spcPct val="0"/>
              </a:spcBef>
              <a:spcAft>
                <a:spcPct val="0"/>
              </a:spcAft>
            </a:pPr>
            <a:r>
              <a:rPr kumimoji="1" lang="ja-JP" altLang="en-US" sz="1600" kern="1200" dirty="0">
                <a:solidFill>
                  <a:prstClr val="black"/>
                </a:solidFill>
                <a:latin typeface="Meiryo" charset="-128"/>
                <a:ea typeface="Meiryo" charset="-128"/>
                <a:cs typeface="Meiryo" charset="-128"/>
              </a:rPr>
              <a:t>2012/</a:t>
            </a:r>
            <a:br>
              <a:rPr kumimoji="1" lang="en-US" altLang="ja-JP" sz="1600" kern="1200" dirty="0">
                <a:solidFill>
                  <a:prstClr val="black"/>
                </a:solidFill>
                <a:latin typeface="Meiryo" charset="-128"/>
                <a:ea typeface="Meiryo" charset="-128"/>
                <a:cs typeface="Meiryo" charset="-128"/>
              </a:rPr>
            </a:br>
            <a:r>
              <a:rPr kumimoji="1" lang="ja-JP" altLang="en-US" sz="1600" kern="1200" dirty="0">
                <a:solidFill>
                  <a:prstClr val="black"/>
                </a:solidFill>
                <a:latin typeface="Meiryo" charset="-128"/>
                <a:ea typeface="Meiryo" charset="-128"/>
                <a:cs typeface="Meiryo" charset="-128"/>
              </a:rPr>
              <a:t>2013</a:t>
            </a:r>
          </a:p>
        </p:txBody>
      </p:sp>
      <p:sp>
        <p:nvSpPr>
          <p:cNvPr id="9" name="正方形/長方形 8"/>
          <p:cNvSpPr/>
          <p:nvPr/>
        </p:nvSpPr>
        <p:spPr>
          <a:xfrm>
            <a:off x="117175" y="4035474"/>
            <a:ext cx="790601" cy="584775"/>
          </a:xfrm>
          <a:prstGeom prst="rect">
            <a:avLst/>
          </a:prstGeom>
        </p:spPr>
        <p:txBody>
          <a:bodyPr wrap="none">
            <a:spAutoFit/>
          </a:bodyPr>
          <a:lstStyle/>
          <a:p>
            <a:pPr defTabSz="914400" fontAlgn="base" hangingPunct="1">
              <a:spcBef>
                <a:spcPct val="0"/>
              </a:spcBef>
              <a:spcAft>
                <a:spcPct val="0"/>
              </a:spcAft>
            </a:pPr>
            <a:r>
              <a:rPr kumimoji="1" lang="ja-JP" altLang="en-US" sz="1600" kern="1200" dirty="0">
                <a:solidFill>
                  <a:prstClr val="black"/>
                </a:solidFill>
                <a:latin typeface="Meiryo" charset="-128"/>
                <a:ea typeface="Meiryo" charset="-128"/>
                <a:cs typeface="Meiryo" charset="-128"/>
              </a:rPr>
              <a:t>201</a:t>
            </a:r>
            <a:r>
              <a:rPr kumimoji="1" lang="en-US" altLang="ja-JP" sz="1600" kern="1200" dirty="0">
                <a:solidFill>
                  <a:prstClr val="black"/>
                </a:solidFill>
                <a:latin typeface="Meiryo" charset="-128"/>
                <a:ea typeface="Meiryo" charset="-128"/>
                <a:cs typeface="Meiryo" charset="-128"/>
              </a:rPr>
              <a:t>4</a:t>
            </a:r>
            <a:r>
              <a:rPr kumimoji="1" lang="ja-JP" altLang="en-US" sz="1600" kern="1200" dirty="0">
                <a:solidFill>
                  <a:prstClr val="black"/>
                </a:solidFill>
                <a:latin typeface="Meiryo" charset="-128"/>
                <a:ea typeface="Meiryo" charset="-128"/>
                <a:cs typeface="Meiryo" charset="-128"/>
              </a:rPr>
              <a:t>/</a:t>
            </a:r>
            <a:br>
              <a:rPr kumimoji="1" lang="en-US" altLang="ja-JP" sz="1600" kern="1200" dirty="0">
                <a:solidFill>
                  <a:prstClr val="black"/>
                </a:solidFill>
                <a:latin typeface="Meiryo" charset="-128"/>
                <a:ea typeface="Meiryo" charset="-128"/>
                <a:cs typeface="Meiryo" charset="-128"/>
              </a:rPr>
            </a:br>
            <a:r>
              <a:rPr kumimoji="1" lang="ja-JP" altLang="en-US" sz="1600" kern="1200" dirty="0">
                <a:solidFill>
                  <a:prstClr val="black"/>
                </a:solidFill>
                <a:latin typeface="Meiryo" charset="-128"/>
                <a:ea typeface="Meiryo" charset="-128"/>
                <a:cs typeface="Meiryo" charset="-128"/>
              </a:rPr>
              <a:t>201</a:t>
            </a:r>
            <a:r>
              <a:rPr kumimoji="1" lang="en-US" altLang="ja-JP" sz="1600" kern="1200" dirty="0">
                <a:solidFill>
                  <a:prstClr val="black"/>
                </a:solidFill>
                <a:latin typeface="Meiryo" charset="-128"/>
                <a:ea typeface="Meiryo" charset="-128"/>
                <a:cs typeface="Meiryo" charset="-128"/>
              </a:rPr>
              <a:t>5</a:t>
            </a:r>
            <a:endParaRPr kumimoji="1" lang="ja-JP" altLang="en-US" sz="1600" kern="1200" dirty="0">
              <a:solidFill>
                <a:prstClr val="black"/>
              </a:solidFill>
              <a:latin typeface="Meiryo" charset="-128"/>
              <a:ea typeface="Meiryo" charset="-128"/>
              <a:cs typeface="Meiryo" charset="-128"/>
            </a:endParaRPr>
          </a:p>
        </p:txBody>
      </p:sp>
      <p:pic>
        <p:nvPicPr>
          <p:cNvPr id="11" name="図 10"/>
          <p:cNvPicPr>
            <a:picLocks noChangeAspect="1"/>
          </p:cNvPicPr>
          <p:nvPr/>
        </p:nvPicPr>
        <p:blipFill>
          <a:blip r:embed="rId3"/>
          <a:stretch>
            <a:fillRect/>
          </a:stretch>
        </p:blipFill>
        <p:spPr>
          <a:xfrm>
            <a:off x="300076" y="6264696"/>
            <a:ext cx="3403600" cy="558800"/>
          </a:xfrm>
          <a:prstGeom prst="rect">
            <a:avLst/>
          </a:prstGeom>
        </p:spPr>
      </p:pic>
      <p:pic>
        <p:nvPicPr>
          <p:cNvPr id="14" name="図 13"/>
          <p:cNvPicPr>
            <a:picLocks noChangeAspect="1"/>
          </p:cNvPicPr>
          <p:nvPr/>
        </p:nvPicPr>
        <p:blipFill>
          <a:blip r:embed="rId4"/>
          <a:stretch>
            <a:fillRect/>
          </a:stretch>
        </p:blipFill>
        <p:spPr>
          <a:xfrm>
            <a:off x="3985939" y="6123384"/>
            <a:ext cx="3835400" cy="762000"/>
          </a:xfrm>
          <a:prstGeom prst="rect">
            <a:avLst/>
          </a:prstGeom>
        </p:spPr>
      </p:pic>
      <p:sp>
        <p:nvSpPr>
          <p:cNvPr id="17" name="正方形/長方形 16"/>
          <p:cNvSpPr/>
          <p:nvPr/>
        </p:nvSpPr>
        <p:spPr>
          <a:xfrm>
            <a:off x="1403648" y="1416829"/>
            <a:ext cx="1584176" cy="307777"/>
          </a:xfrm>
          <a:prstGeom prst="rect">
            <a:avLst/>
          </a:prstGeom>
        </p:spPr>
        <p:txBody>
          <a:bodyPr wrap="square">
            <a:spAutoFit/>
          </a:bodyPr>
          <a:lstStyle/>
          <a:p>
            <a:pPr defTabSz="914400" fontAlgn="base" hangingPunct="1">
              <a:spcBef>
                <a:spcPct val="0"/>
              </a:spcBef>
              <a:spcAft>
                <a:spcPct val="0"/>
              </a:spcAft>
            </a:pPr>
            <a:r>
              <a:rPr kumimoji="1" lang="en-US" altLang="ja-JP" sz="1400" b="1" kern="1200" dirty="0">
                <a:solidFill>
                  <a:prstClr val="black"/>
                </a:solidFill>
                <a:latin typeface="Meiryo" charset="-128"/>
                <a:ea typeface="Meiryo" charset="-128"/>
                <a:cs typeface="Meiryo" charset="-128"/>
              </a:rPr>
              <a:t>Crop Intensity</a:t>
            </a:r>
            <a:endParaRPr kumimoji="1" lang="ja-JP" altLang="en-US" sz="1400" b="1" kern="1200" dirty="0">
              <a:solidFill>
                <a:prstClr val="black"/>
              </a:solidFill>
              <a:latin typeface="Meiryo" charset="-128"/>
              <a:ea typeface="Meiryo" charset="-128"/>
              <a:cs typeface="Meiryo" charset="-128"/>
            </a:endParaRPr>
          </a:p>
        </p:txBody>
      </p:sp>
      <p:sp>
        <p:nvSpPr>
          <p:cNvPr id="18" name="正方形/長方形 17"/>
          <p:cNvSpPr/>
          <p:nvPr/>
        </p:nvSpPr>
        <p:spPr>
          <a:xfrm>
            <a:off x="3185816" y="1412776"/>
            <a:ext cx="1584176" cy="307777"/>
          </a:xfrm>
          <a:prstGeom prst="rect">
            <a:avLst/>
          </a:prstGeom>
        </p:spPr>
        <p:txBody>
          <a:bodyPr wrap="square">
            <a:spAutoFit/>
          </a:bodyPr>
          <a:lstStyle/>
          <a:p>
            <a:pPr algn="ctr" defTabSz="914400" fontAlgn="base" hangingPunct="1">
              <a:spcBef>
                <a:spcPct val="0"/>
              </a:spcBef>
              <a:spcAft>
                <a:spcPct val="0"/>
              </a:spcAft>
            </a:pPr>
            <a:r>
              <a:rPr kumimoji="1" lang="en-US" altLang="ja-JP" sz="1400" b="1" kern="1200" dirty="0">
                <a:solidFill>
                  <a:prstClr val="black"/>
                </a:solidFill>
                <a:latin typeface="Meiryo" charset="-128"/>
                <a:ea typeface="Meiryo" charset="-128"/>
                <a:cs typeface="Meiryo" charset="-128"/>
              </a:rPr>
              <a:t>Monsoon</a:t>
            </a:r>
            <a:endParaRPr kumimoji="1" lang="ja-JP" altLang="en-US" sz="1400" b="1" kern="1200" dirty="0">
              <a:solidFill>
                <a:prstClr val="black"/>
              </a:solidFill>
              <a:latin typeface="Meiryo" charset="-128"/>
              <a:ea typeface="Meiryo" charset="-128"/>
              <a:cs typeface="Meiryo" charset="-128"/>
            </a:endParaRPr>
          </a:p>
        </p:txBody>
      </p:sp>
      <p:sp>
        <p:nvSpPr>
          <p:cNvPr id="19" name="正方形/長方形 18"/>
          <p:cNvSpPr/>
          <p:nvPr/>
        </p:nvSpPr>
        <p:spPr>
          <a:xfrm>
            <a:off x="4967984" y="1412775"/>
            <a:ext cx="1584176" cy="307777"/>
          </a:xfrm>
          <a:prstGeom prst="rect">
            <a:avLst/>
          </a:prstGeom>
        </p:spPr>
        <p:txBody>
          <a:bodyPr wrap="square">
            <a:spAutoFit/>
          </a:bodyPr>
          <a:lstStyle/>
          <a:p>
            <a:pPr algn="ctr" defTabSz="914400" fontAlgn="base" hangingPunct="1">
              <a:spcBef>
                <a:spcPct val="0"/>
              </a:spcBef>
              <a:spcAft>
                <a:spcPct val="0"/>
              </a:spcAft>
            </a:pPr>
            <a:r>
              <a:rPr kumimoji="1" lang="en-US" altLang="ja-JP" sz="1400" b="1" kern="1200" dirty="0">
                <a:solidFill>
                  <a:prstClr val="black"/>
                </a:solidFill>
                <a:latin typeface="Meiryo" charset="-128"/>
                <a:ea typeface="Meiryo" charset="-128"/>
                <a:cs typeface="Meiryo" charset="-128"/>
              </a:rPr>
              <a:t>Winter (Dry)</a:t>
            </a:r>
            <a:endParaRPr kumimoji="1" lang="ja-JP" altLang="en-US" sz="1400" b="1" kern="1200" dirty="0">
              <a:solidFill>
                <a:prstClr val="black"/>
              </a:solidFill>
              <a:latin typeface="Meiryo" charset="-128"/>
              <a:ea typeface="Meiryo" charset="-128"/>
              <a:cs typeface="Meiryo" charset="-128"/>
            </a:endParaRPr>
          </a:p>
        </p:txBody>
      </p:sp>
      <p:sp>
        <p:nvSpPr>
          <p:cNvPr id="20" name="正方形/長方形 19"/>
          <p:cNvSpPr/>
          <p:nvPr/>
        </p:nvSpPr>
        <p:spPr>
          <a:xfrm>
            <a:off x="6876256" y="1412775"/>
            <a:ext cx="1584176" cy="307777"/>
          </a:xfrm>
          <a:prstGeom prst="rect">
            <a:avLst/>
          </a:prstGeom>
        </p:spPr>
        <p:txBody>
          <a:bodyPr wrap="square">
            <a:spAutoFit/>
          </a:bodyPr>
          <a:lstStyle/>
          <a:p>
            <a:pPr algn="ctr" defTabSz="914400" fontAlgn="base" hangingPunct="1">
              <a:spcBef>
                <a:spcPct val="0"/>
              </a:spcBef>
              <a:spcAft>
                <a:spcPct val="0"/>
              </a:spcAft>
            </a:pPr>
            <a:r>
              <a:rPr kumimoji="1" lang="en-US" altLang="ja-JP" sz="1400" b="1" kern="1200" dirty="0">
                <a:solidFill>
                  <a:prstClr val="black"/>
                </a:solidFill>
                <a:latin typeface="Meiryo" charset="-128"/>
                <a:ea typeface="Meiryo" charset="-128"/>
                <a:cs typeface="Meiryo" charset="-128"/>
              </a:rPr>
              <a:t>Summer</a:t>
            </a:r>
            <a:endParaRPr kumimoji="1" lang="ja-JP" altLang="en-US" sz="1400" b="1" kern="1200" dirty="0">
              <a:solidFill>
                <a:prstClr val="black"/>
              </a:solidFill>
              <a:latin typeface="Meiryo" charset="-128"/>
              <a:ea typeface="Meiryo" charset="-128"/>
              <a:cs typeface="Meiryo" charset="-128"/>
            </a:endParaRPr>
          </a:p>
        </p:txBody>
      </p:sp>
      <p:pic>
        <p:nvPicPr>
          <p:cNvPr id="21" name="図 20"/>
          <p:cNvPicPr>
            <a:picLocks noChangeAspect="1"/>
          </p:cNvPicPr>
          <p:nvPr/>
        </p:nvPicPr>
        <p:blipFill>
          <a:blip r:embed="rId5"/>
          <a:stretch>
            <a:fillRect/>
          </a:stretch>
        </p:blipFill>
        <p:spPr>
          <a:xfrm>
            <a:off x="8455438" y="6297736"/>
            <a:ext cx="533400" cy="482600"/>
          </a:xfrm>
          <a:prstGeom prst="rect">
            <a:avLst/>
          </a:prstGeom>
        </p:spPr>
      </p:pic>
    </p:spTree>
    <p:extLst>
      <p:ext uri="{BB962C8B-B14F-4D97-AF65-F5344CB8AC3E}">
        <p14:creationId xmlns:p14="http://schemas.microsoft.com/office/powerpoint/2010/main" val="313233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Next challenge</a:t>
            </a:r>
            <a:endParaRPr kumimoji="1" lang="ja-JP" altLang="en-US"/>
          </a:p>
        </p:txBody>
      </p:sp>
      <p:sp>
        <p:nvSpPr>
          <p:cNvPr id="3" name="コンテンツ プレースホルダー 2"/>
          <p:cNvSpPr>
            <a:spLocks noGrp="1"/>
          </p:cNvSpPr>
          <p:nvPr>
            <p:ph idx="1"/>
          </p:nvPr>
        </p:nvSpPr>
        <p:spPr/>
        <p:txBody>
          <a:bodyPr/>
          <a:lstStyle/>
          <a:p>
            <a:pPr marL="285750" indent="-285750">
              <a:buFont typeface="Wingdings" panose="05000000000000000000" pitchFamily="2" charset="2"/>
              <a:buChar char="u"/>
            </a:pPr>
            <a:r>
              <a:rPr lang="en-US" altLang="ja-JP" sz="3200"/>
              <a:t>Scaling-up CH4 Measurement at a regional scale for MRV by SAR/Optical with GHG observation from space</a:t>
            </a:r>
          </a:p>
          <a:p>
            <a:pPr marL="285750" indent="-285750">
              <a:buFont typeface="Wingdings" panose="05000000000000000000" pitchFamily="2" charset="2"/>
              <a:buChar char="u"/>
            </a:pPr>
            <a:r>
              <a:rPr kumimoji="1" lang="en-US" altLang="ja-JP" sz="3200"/>
              <a:t>Data fusion / integarted usage and inter comparison (L/X/C SARs and VHR and medium optical)</a:t>
            </a:r>
          </a:p>
          <a:p>
            <a:endParaRPr kumimoji="1" lang="ja-JP" altLang="en-US" sz="3200"/>
          </a:p>
        </p:txBody>
      </p:sp>
      <p:sp>
        <p:nvSpPr>
          <p:cNvPr id="4" name="スライド番号プレースホルダー 3"/>
          <p:cNvSpPr>
            <a:spLocks noGrp="1"/>
          </p:cNvSpPr>
          <p:nvPr>
            <p:ph type="sldNum" sz="quarter" idx="12"/>
          </p:nvPr>
        </p:nvSpPr>
        <p:spPr/>
        <p:txBody>
          <a:bodyPr/>
          <a:lstStyle/>
          <a:p>
            <a:pPr>
              <a:defRPr/>
            </a:pPr>
            <a:fld id="{A66E71DA-259C-4890-A978-0ACAC8AC4011}" type="slidenum">
              <a:rPr lang="ja-JP" altLang="en-US" smtClean="0">
                <a:solidFill>
                  <a:prstClr val="black"/>
                </a:solidFill>
              </a:rPr>
              <a:pPr>
                <a:defRPr/>
              </a:pPr>
              <a:t>22</a:t>
            </a:fld>
            <a:endParaRPr lang="ja-JP" altLang="en-US">
              <a:solidFill>
                <a:prstClr val="black"/>
              </a:solidFill>
            </a:endParaRPr>
          </a:p>
        </p:txBody>
      </p:sp>
    </p:spTree>
    <p:extLst>
      <p:ext uri="{BB962C8B-B14F-4D97-AF65-F5344CB8AC3E}">
        <p14:creationId xmlns:p14="http://schemas.microsoft.com/office/powerpoint/2010/main" val="3695696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p:cNvSpPr>
          <p:nvPr>
            <p:ph type="title"/>
          </p:nvPr>
        </p:nvSpPr>
        <p:spPr>
          <a:prstGeom prst="rect">
            <a:avLst/>
          </a:prstGeom>
        </p:spPr>
        <p:txBody>
          <a:bodyPr/>
          <a:lstStyle>
            <a:lvl1pPr>
              <a:defRPr sz="2200"/>
            </a:lvl1pPr>
          </a:lstStyle>
          <a:p>
            <a:r>
              <a:rPr lang="en-US" altLang="ja-JP" sz="2100" dirty="0"/>
              <a:t>Scaling-up CH4 Measurement at a regional scale for MRV</a:t>
            </a:r>
          </a:p>
        </p:txBody>
      </p:sp>
      <p:sp>
        <p:nvSpPr>
          <p:cNvPr id="619" name="Shape 619"/>
          <p:cNvSpPr>
            <a:spLocks noGrp="1"/>
          </p:cNvSpPr>
          <p:nvPr>
            <p:ph type="sldNum" sz="quarter" idx="2"/>
          </p:nvPr>
        </p:nvSpPr>
        <p:spPr>
          <a:xfrm>
            <a:off x="8782453" y="6548437"/>
            <a:ext cx="184932" cy="2540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23</a:t>
            </a:fld>
            <a:endParaRPr dirty="0"/>
          </a:p>
        </p:txBody>
      </p:sp>
      <p:pic>
        <p:nvPicPr>
          <p:cNvPr id="25" name="図 24"/>
          <p:cNvPicPr>
            <a:picLocks noChangeAspect="1"/>
          </p:cNvPicPr>
          <p:nvPr/>
        </p:nvPicPr>
        <p:blipFill>
          <a:blip r:embed="rId2"/>
          <a:stretch>
            <a:fillRect/>
          </a:stretch>
        </p:blipFill>
        <p:spPr>
          <a:xfrm>
            <a:off x="225868" y="2682886"/>
            <a:ext cx="3715950" cy="2818137"/>
          </a:xfrm>
          <a:prstGeom prst="rect">
            <a:avLst/>
          </a:prstGeom>
          <a:ln>
            <a:solidFill>
              <a:schemeClr val="tx1"/>
            </a:solidFill>
          </a:ln>
        </p:spPr>
      </p:pic>
      <p:pic>
        <p:nvPicPr>
          <p:cNvPr id="26" name="図 19" descr="2Akarui.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8994" y="1669030"/>
            <a:ext cx="1144087" cy="616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図 26"/>
          <p:cNvPicPr>
            <a:picLocks noChangeAspect="1"/>
          </p:cNvPicPr>
          <p:nvPr/>
        </p:nvPicPr>
        <p:blipFill>
          <a:blip r:embed="rId4"/>
          <a:stretch>
            <a:fillRect/>
          </a:stretch>
        </p:blipFill>
        <p:spPr>
          <a:xfrm>
            <a:off x="6696439" y="1575878"/>
            <a:ext cx="872015" cy="947544"/>
          </a:xfrm>
          <a:prstGeom prst="rect">
            <a:avLst/>
          </a:prstGeom>
        </p:spPr>
      </p:pic>
      <p:pic>
        <p:nvPicPr>
          <p:cNvPr id="28" name="図 27"/>
          <p:cNvPicPr>
            <a:picLocks noChangeAspect="1"/>
          </p:cNvPicPr>
          <p:nvPr/>
        </p:nvPicPr>
        <p:blipFill>
          <a:blip r:embed="rId5"/>
          <a:stretch>
            <a:fillRect/>
          </a:stretch>
        </p:blipFill>
        <p:spPr>
          <a:xfrm>
            <a:off x="4362910" y="1652657"/>
            <a:ext cx="1093765" cy="748365"/>
          </a:xfrm>
          <a:prstGeom prst="rect">
            <a:avLst/>
          </a:prstGeom>
        </p:spPr>
      </p:pic>
      <p:pic>
        <p:nvPicPr>
          <p:cNvPr id="29" name="図 28"/>
          <p:cNvPicPr>
            <a:picLocks noChangeAspect="1"/>
          </p:cNvPicPr>
          <p:nvPr/>
        </p:nvPicPr>
        <p:blipFill>
          <a:blip r:embed="rId6"/>
          <a:stretch>
            <a:fillRect/>
          </a:stretch>
        </p:blipFill>
        <p:spPr>
          <a:xfrm>
            <a:off x="7810955" y="1525774"/>
            <a:ext cx="1141799" cy="802828"/>
          </a:xfrm>
          <a:prstGeom prst="rect">
            <a:avLst/>
          </a:prstGeom>
        </p:spPr>
      </p:pic>
      <p:sp>
        <p:nvSpPr>
          <p:cNvPr id="30" name="Text Box 49"/>
          <p:cNvSpPr txBox="1">
            <a:spLocks noChangeArrowheads="1"/>
          </p:cNvSpPr>
          <p:nvPr/>
        </p:nvSpPr>
        <p:spPr bwMode="auto">
          <a:xfrm>
            <a:off x="4866444" y="2509750"/>
            <a:ext cx="169790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800" b="1" dirty="0">
                <a:solidFill>
                  <a:srgbClr val="00663C"/>
                </a:solidFill>
                <a:latin typeface="Meiryo" charset="-128"/>
                <a:ea typeface="Meiryo" charset="-128"/>
                <a:cs typeface="Meiryo" charset="-128"/>
              </a:rPr>
              <a:t>Phenology</a:t>
            </a:r>
            <a:r>
              <a:rPr lang="ja-JP" altLang="en-US" sz="1800" b="1" dirty="0">
                <a:solidFill>
                  <a:srgbClr val="000000"/>
                </a:solidFill>
                <a:latin typeface="Meiryo" charset="-128"/>
                <a:ea typeface="Meiryo" charset="-128"/>
                <a:cs typeface="Meiryo" charset="-128"/>
              </a:rPr>
              <a:t>＋</a:t>
            </a:r>
            <a:endParaRPr lang="en-US" altLang="ja-JP" sz="1800" b="1" dirty="0">
              <a:solidFill>
                <a:srgbClr val="000000"/>
              </a:solidFill>
              <a:latin typeface="Meiryo" charset="-128"/>
              <a:ea typeface="Meiryo" charset="-128"/>
              <a:cs typeface="Meiryo" charset="-128"/>
            </a:endParaRPr>
          </a:p>
        </p:txBody>
      </p:sp>
      <p:sp>
        <p:nvSpPr>
          <p:cNvPr id="31" name="Text Box 49"/>
          <p:cNvSpPr txBox="1">
            <a:spLocks noChangeArrowheads="1"/>
          </p:cNvSpPr>
          <p:nvPr/>
        </p:nvSpPr>
        <p:spPr bwMode="auto">
          <a:xfrm>
            <a:off x="6367740" y="2516745"/>
            <a:ext cx="21659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800" b="1" dirty="0">
                <a:solidFill>
                  <a:srgbClr val="15539A"/>
                </a:solidFill>
                <a:latin typeface="Meiryo" charset="-128"/>
                <a:ea typeface="Meiryo" charset="-128"/>
                <a:cs typeface="Meiryo" charset="-128"/>
              </a:rPr>
              <a:t>Water Condition</a:t>
            </a:r>
          </a:p>
        </p:txBody>
      </p:sp>
      <p:pic>
        <p:nvPicPr>
          <p:cNvPr id="32" name="image1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0517" y="2885756"/>
            <a:ext cx="1404001" cy="795601"/>
          </a:xfrm>
          <a:prstGeom prst="rect">
            <a:avLst/>
          </a:prstGeom>
          <a:ln w="12700">
            <a:miter lim="400000"/>
          </a:ln>
        </p:spPr>
      </p:pic>
      <p:pic>
        <p:nvPicPr>
          <p:cNvPr id="33" name="image15.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59555" y="2885756"/>
            <a:ext cx="1404001" cy="795601"/>
          </a:xfrm>
          <a:prstGeom prst="rect">
            <a:avLst/>
          </a:prstGeom>
          <a:ln w="12700">
            <a:miter lim="400000"/>
          </a:ln>
        </p:spPr>
      </p:pic>
      <p:pic>
        <p:nvPicPr>
          <p:cNvPr id="34" name="image16.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32845" y="2885756"/>
            <a:ext cx="1404001" cy="789751"/>
          </a:xfrm>
          <a:prstGeom prst="rect">
            <a:avLst/>
          </a:prstGeom>
          <a:ln w="12700">
            <a:miter lim="400000"/>
          </a:ln>
        </p:spPr>
      </p:pic>
      <p:pic>
        <p:nvPicPr>
          <p:cNvPr id="35" name="図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47825" y="4253939"/>
            <a:ext cx="2541254" cy="1414517"/>
          </a:xfrm>
          <a:prstGeom prst="rect">
            <a:avLst/>
          </a:prstGeom>
        </p:spPr>
      </p:pic>
      <p:sp>
        <p:nvSpPr>
          <p:cNvPr id="36" name="Text Box 49"/>
          <p:cNvSpPr txBox="1">
            <a:spLocks noChangeArrowheads="1"/>
          </p:cNvSpPr>
          <p:nvPr/>
        </p:nvSpPr>
        <p:spPr bwMode="auto">
          <a:xfrm>
            <a:off x="4976323" y="6118684"/>
            <a:ext cx="3715686" cy="646331"/>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800" b="1" dirty="0">
                <a:solidFill>
                  <a:srgbClr val="FFFFFF"/>
                </a:solidFill>
                <a:latin typeface="Meiryo" charset="-128"/>
                <a:ea typeface="Meiryo" charset="-128"/>
                <a:cs typeface="Meiryo" charset="-128"/>
              </a:rPr>
              <a:t>Scaling-up CH4 Emission</a:t>
            </a:r>
            <a:br>
              <a:rPr lang="en-US" altLang="ja-JP" sz="1800" b="1" dirty="0">
                <a:solidFill>
                  <a:srgbClr val="FFFFFF"/>
                </a:solidFill>
                <a:latin typeface="Meiryo" charset="-128"/>
                <a:ea typeface="Meiryo" charset="-128"/>
                <a:cs typeface="Meiryo" charset="-128"/>
              </a:rPr>
            </a:br>
            <a:r>
              <a:rPr lang="en-US" altLang="ja-JP" sz="1800" b="1" dirty="0">
                <a:solidFill>
                  <a:srgbClr val="FFFFFF"/>
                </a:solidFill>
                <a:latin typeface="Meiryo" charset="-128"/>
                <a:ea typeface="Meiryo" charset="-128"/>
                <a:cs typeface="Meiryo" charset="-128"/>
              </a:rPr>
              <a:t>Model / Evaluation</a:t>
            </a:r>
          </a:p>
        </p:txBody>
      </p:sp>
      <p:pic>
        <p:nvPicPr>
          <p:cNvPr id="37" name="図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91180" y="4439001"/>
            <a:ext cx="1979170" cy="1474504"/>
          </a:xfrm>
          <a:prstGeom prst="rect">
            <a:avLst/>
          </a:prstGeom>
        </p:spPr>
      </p:pic>
      <p:sp>
        <p:nvSpPr>
          <p:cNvPr id="38" name="Text Box 49"/>
          <p:cNvSpPr txBox="1">
            <a:spLocks noChangeArrowheads="1"/>
          </p:cNvSpPr>
          <p:nvPr/>
        </p:nvSpPr>
        <p:spPr bwMode="auto">
          <a:xfrm>
            <a:off x="1093788" y="1758599"/>
            <a:ext cx="80182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400" dirty="0">
                <a:solidFill>
                  <a:srgbClr val="000000"/>
                </a:solidFill>
                <a:latin typeface="Meiryo" charset="-128"/>
                <a:ea typeface="Meiryo" charset="-128"/>
                <a:cs typeface="Meiryo" charset="-128"/>
              </a:rPr>
              <a:t>GOSAT</a:t>
            </a:r>
          </a:p>
        </p:txBody>
      </p:sp>
      <p:sp>
        <p:nvSpPr>
          <p:cNvPr id="39" name="Text Box 49"/>
          <p:cNvSpPr txBox="1">
            <a:spLocks noChangeArrowheads="1"/>
          </p:cNvSpPr>
          <p:nvPr/>
        </p:nvSpPr>
        <p:spPr bwMode="auto">
          <a:xfrm>
            <a:off x="910253" y="6008993"/>
            <a:ext cx="27638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800" b="1" dirty="0">
                <a:solidFill>
                  <a:srgbClr val="ED6D3E"/>
                </a:solidFill>
                <a:latin typeface="Meiryo" charset="-128"/>
                <a:ea typeface="Meiryo" charset="-128"/>
                <a:cs typeface="Meiryo" charset="-128"/>
              </a:rPr>
              <a:t>In-situ Measurement</a:t>
            </a:r>
          </a:p>
        </p:txBody>
      </p:sp>
      <p:cxnSp>
        <p:nvCxnSpPr>
          <p:cNvPr id="40" name="直線矢印コネクタ 39"/>
          <p:cNvCxnSpPr/>
          <p:nvPr/>
        </p:nvCxnSpPr>
        <p:spPr>
          <a:xfrm>
            <a:off x="1740181" y="3688791"/>
            <a:ext cx="239702" cy="88320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1" name="Text Box 49"/>
          <p:cNvSpPr txBox="1">
            <a:spLocks noChangeArrowheads="1"/>
          </p:cNvSpPr>
          <p:nvPr/>
        </p:nvSpPr>
        <p:spPr bwMode="auto">
          <a:xfrm>
            <a:off x="4444968" y="1217997"/>
            <a:ext cx="9797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400" dirty="0">
                <a:solidFill>
                  <a:srgbClr val="000000"/>
                </a:solidFill>
                <a:latin typeface="Meiryo" charset="-128"/>
                <a:ea typeface="Meiryo" charset="-128"/>
                <a:cs typeface="Meiryo" charset="-128"/>
              </a:rPr>
              <a:t>GCOM-W</a:t>
            </a:r>
          </a:p>
        </p:txBody>
      </p:sp>
      <p:sp>
        <p:nvSpPr>
          <p:cNvPr id="42" name="Text Box 49"/>
          <p:cNvSpPr txBox="1">
            <a:spLocks noChangeArrowheads="1"/>
          </p:cNvSpPr>
          <p:nvPr/>
        </p:nvSpPr>
        <p:spPr bwMode="auto">
          <a:xfrm>
            <a:off x="5625551" y="1217997"/>
            <a:ext cx="103105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400" dirty="0">
                <a:solidFill>
                  <a:srgbClr val="000000"/>
                </a:solidFill>
                <a:latin typeface="Meiryo" charset="-128"/>
                <a:ea typeface="Meiryo" charset="-128"/>
                <a:cs typeface="Meiryo" charset="-128"/>
              </a:rPr>
              <a:t>ALOS-2/</a:t>
            </a:r>
            <a:br>
              <a:rPr lang="en-US" altLang="ja-JP" sz="1400" dirty="0">
                <a:solidFill>
                  <a:srgbClr val="000000"/>
                </a:solidFill>
                <a:latin typeface="Meiryo" charset="-128"/>
                <a:ea typeface="Meiryo" charset="-128"/>
                <a:cs typeface="Meiryo" charset="-128"/>
              </a:rPr>
            </a:br>
            <a:r>
              <a:rPr lang="en-US" altLang="ja-JP" sz="1400" dirty="0">
                <a:solidFill>
                  <a:srgbClr val="000000"/>
                </a:solidFill>
                <a:latin typeface="Meiryo" charset="-128"/>
                <a:ea typeface="Meiryo" charset="-128"/>
                <a:cs typeface="Meiryo" charset="-128"/>
              </a:rPr>
              <a:t>Sentine-1</a:t>
            </a:r>
            <a:br>
              <a:rPr lang="en-US" altLang="ja-JP" sz="1400" dirty="0">
                <a:solidFill>
                  <a:srgbClr val="000000"/>
                </a:solidFill>
                <a:latin typeface="Meiryo" charset="-128"/>
                <a:ea typeface="Meiryo" charset="-128"/>
                <a:cs typeface="Meiryo" charset="-128"/>
              </a:rPr>
            </a:br>
            <a:endParaRPr lang="en-US" altLang="ja-JP" sz="1400" dirty="0">
              <a:solidFill>
                <a:srgbClr val="000000"/>
              </a:solidFill>
              <a:latin typeface="Meiryo" charset="-128"/>
              <a:ea typeface="Meiryo" charset="-128"/>
              <a:cs typeface="Meiryo" charset="-128"/>
            </a:endParaRPr>
          </a:p>
        </p:txBody>
      </p:sp>
      <p:sp>
        <p:nvSpPr>
          <p:cNvPr id="43" name="Text Box 49"/>
          <p:cNvSpPr txBox="1">
            <a:spLocks noChangeArrowheads="1"/>
          </p:cNvSpPr>
          <p:nvPr/>
        </p:nvSpPr>
        <p:spPr bwMode="auto">
          <a:xfrm>
            <a:off x="6657199" y="1217997"/>
            <a:ext cx="100059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400" dirty="0">
                <a:solidFill>
                  <a:srgbClr val="000000"/>
                </a:solidFill>
                <a:latin typeface="Meiryo" charset="-128"/>
                <a:ea typeface="Meiryo" charset="-128"/>
                <a:cs typeface="Meiryo" charset="-128"/>
              </a:rPr>
              <a:t>GCOM-C/</a:t>
            </a:r>
            <a:br>
              <a:rPr lang="en-US" altLang="ja-JP" sz="1400" dirty="0">
                <a:solidFill>
                  <a:srgbClr val="000000"/>
                </a:solidFill>
                <a:latin typeface="Meiryo" charset="-128"/>
                <a:ea typeface="Meiryo" charset="-128"/>
                <a:cs typeface="Meiryo" charset="-128"/>
              </a:rPr>
            </a:br>
            <a:r>
              <a:rPr lang="en-US" altLang="ja-JP" sz="1400" dirty="0">
                <a:solidFill>
                  <a:srgbClr val="000000"/>
                </a:solidFill>
                <a:latin typeface="Meiryo" charset="-128"/>
                <a:ea typeface="Meiryo" charset="-128"/>
                <a:cs typeface="Meiryo" charset="-128"/>
              </a:rPr>
              <a:t>MODIS</a:t>
            </a:r>
          </a:p>
        </p:txBody>
      </p:sp>
      <p:cxnSp>
        <p:nvCxnSpPr>
          <p:cNvPr id="44" name="直線矢印コネクタ 43"/>
          <p:cNvCxnSpPr/>
          <p:nvPr/>
        </p:nvCxnSpPr>
        <p:spPr>
          <a:xfrm flipH="1">
            <a:off x="1979883" y="2315758"/>
            <a:ext cx="2250868" cy="1054989"/>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5" name="直線矢印コネクタ 44"/>
          <p:cNvCxnSpPr/>
          <p:nvPr/>
        </p:nvCxnSpPr>
        <p:spPr>
          <a:xfrm flipH="1">
            <a:off x="1391180" y="2612892"/>
            <a:ext cx="363716" cy="706173"/>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6" name="Text Box 49"/>
          <p:cNvSpPr txBox="1">
            <a:spLocks noChangeArrowheads="1"/>
          </p:cNvSpPr>
          <p:nvPr/>
        </p:nvSpPr>
        <p:spPr bwMode="auto">
          <a:xfrm>
            <a:off x="1460469" y="2089308"/>
            <a:ext cx="192232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ja-JP" altLang="en-US" sz="1400" dirty="0">
                <a:solidFill>
                  <a:srgbClr val="000000"/>
                </a:solidFill>
                <a:latin typeface="Meiryo" charset="-128"/>
                <a:ea typeface="Meiryo" charset="-128"/>
                <a:cs typeface="Meiryo" charset="-128"/>
              </a:rPr>
              <a:t>・</a:t>
            </a:r>
            <a:r>
              <a:rPr lang="en-US" altLang="ja-JP" sz="1400" dirty="0">
                <a:solidFill>
                  <a:srgbClr val="000000"/>
                </a:solidFill>
                <a:latin typeface="Meiryo" charset="-128"/>
                <a:ea typeface="Meiryo" charset="-128"/>
                <a:cs typeface="Meiryo" charset="-128"/>
              </a:rPr>
              <a:t>Point Source Obs.</a:t>
            </a:r>
            <a:br>
              <a:rPr lang="en-US" altLang="ja-JP" sz="1400" dirty="0">
                <a:solidFill>
                  <a:srgbClr val="000000"/>
                </a:solidFill>
                <a:latin typeface="Meiryo" charset="-128"/>
                <a:ea typeface="Meiryo" charset="-128"/>
                <a:cs typeface="Meiryo" charset="-128"/>
              </a:rPr>
            </a:br>
            <a:r>
              <a:rPr lang="ja-JP" altLang="en-US" sz="1400" dirty="0">
                <a:solidFill>
                  <a:srgbClr val="000000"/>
                </a:solidFill>
                <a:latin typeface="Meiryo" charset="-128"/>
                <a:ea typeface="Meiryo" charset="-128"/>
                <a:cs typeface="Meiryo" charset="-128"/>
              </a:rPr>
              <a:t>（</a:t>
            </a:r>
            <a:r>
              <a:rPr lang="en-US" altLang="ja-JP" sz="1400" dirty="0">
                <a:solidFill>
                  <a:srgbClr val="000000"/>
                </a:solidFill>
                <a:latin typeface="Meiryo" charset="-128"/>
                <a:ea typeface="Meiryo" charset="-128"/>
                <a:cs typeface="Meiryo" charset="-128"/>
              </a:rPr>
              <a:t>10.5kmθ</a:t>
            </a:r>
            <a:r>
              <a:rPr lang="ja-JP" altLang="en-US" sz="1400" dirty="0">
                <a:solidFill>
                  <a:srgbClr val="000000"/>
                </a:solidFill>
                <a:latin typeface="Meiryo" charset="-128"/>
                <a:ea typeface="Meiryo" charset="-128"/>
                <a:cs typeface="Meiryo" charset="-128"/>
              </a:rPr>
              <a:t>）</a:t>
            </a:r>
          </a:p>
        </p:txBody>
      </p:sp>
      <p:sp>
        <p:nvSpPr>
          <p:cNvPr id="47" name="Text Box 49"/>
          <p:cNvSpPr txBox="1">
            <a:spLocks noChangeArrowheads="1"/>
          </p:cNvSpPr>
          <p:nvPr/>
        </p:nvSpPr>
        <p:spPr bwMode="auto">
          <a:xfrm>
            <a:off x="7809696" y="1217997"/>
            <a:ext cx="10102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400" dirty="0">
                <a:solidFill>
                  <a:srgbClr val="000000"/>
                </a:solidFill>
                <a:latin typeface="Meiryo" charset="-128"/>
                <a:ea typeface="Meiryo" charset="-128"/>
                <a:cs typeface="Meiryo" charset="-128"/>
              </a:rPr>
              <a:t>Himawari</a:t>
            </a:r>
          </a:p>
        </p:txBody>
      </p:sp>
      <p:sp>
        <p:nvSpPr>
          <p:cNvPr id="48" name="Text Box 49"/>
          <p:cNvSpPr txBox="1">
            <a:spLocks noChangeArrowheads="1"/>
          </p:cNvSpPr>
          <p:nvPr/>
        </p:nvSpPr>
        <p:spPr bwMode="auto">
          <a:xfrm>
            <a:off x="4430673" y="3707529"/>
            <a:ext cx="4688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ja-JP" altLang="en-US" sz="1200" dirty="0">
                <a:solidFill>
                  <a:srgbClr val="000000"/>
                </a:solidFill>
                <a:latin typeface="Meiryo" charset="-128"/>
                <a:ea typeface="Meiryo" charset="-128"/>
                <a:cs typeface="Meiryo" charset="-128"/>
              </a:rPr>
              <a:t>・</a:t>
            </a:r>
            <a:r>
              <a:rPr lang="en-US" altLang="ja-JP" sz="1200" dirty="0">
                <a:solidFill>
                  <a:srgbClr val="000000"/>
                </a:solidFill>
                <a:latin typeface="Meiryo" charset="-128"/>
                <a:ea typeface="Meiryo" charset="-128"/>
                <a:cs typeface="Meiryo" charset="-128"/>
              </a:rPr>
              <a:t>identifying the conditions of paddy field whole </a:t>
            </a:r>
            <a:br>
              <a:rPr lang="en-US" altLang="ja-JP" sz="1200" dirty="0">
                <a:solidFill>
                  <a:srgbClr val="000000"/>
                </a:solidFill>
                <a:latin typeface="Meiryo" charset="-128"/>
                <a:ea typeface="Meiryo" charset="-128"/>
                <a:cs typeface="Meiryo" charset="-128"/>
              </a:rPr>
            </a:br>
            <a:r>
              <a:rPr lang="en-US" altLang="ja-JP" sz="1200" dirty="0">
                <a:solidFill>
                  <a:srgbClr val="000000"/>
                </a:solidFill>
                <a:latin typeface="Meiryo" charset="-128"/>
                <a:ea typeface="Meiryo" charset="-128"/>
                <a:cs typeface="Meiryo" charset="-128"/>
              </a:rPr>
              <a:t>   rice cropping cycle including fallow season</a:t>
            </a:r>
          </a:p>
        </p:txBody>
      </p:sp>
      <p:sp>
        <p:nvSpPr>
          <p:cNvPr id="49" name="Text Box 49"/>
          <p:cNvSpPr txBox="1">
            <a:spLocks noChangeArrowheads="1"/>
          </p:cNvSpPr>
          <p:nvPr/>
        </p:nvSpPr>
        <p:spPr bwMode="auto">
          <a:xfrm>
            <a:off x="4195537" y="766102"/>
            <a:ext cx="493757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600" b="1" dirty="0">
                <a:solidFill>
                  <a:srgbClr val="00663C"/>
                </a:solidFill>
                <a:latin typeface="Meiryo" charset="-128"/>
                <a:ea typeface="Meiryo" charset="-128"/>
                <a:cs typeface="Meiryo" charset="-128"/>
              </a:rPr>
              <a:t>Integrate Monitoring by Opt, SAR and MWR</a:t>
            </a:r>
          </a:p>
        </p:txBody>
      </p:sp>
      <p:sp>
        <p:nvSpPr>
          <p:cNvPr id="50" name="正方形/長方形 49"/>
          <p:cNvSpPr/>
          <p:nvPr/>
        </p:nvSpPr>
        <p:spPr>
          <a:xfrm>
            <a:off x="4303743" y="1165699"/>
            <a:ext cx="4734664" cy="4794153"/>
          </a:xfrm>
          <a:prstGeom prst="rect">
            <a:avLst/>
          </a:prstGeom>
          <a:noFill/>
          <a:ln w="28575" cap="flat">
            <a:solidFill>
              <a:srgbClr val="00663C"/>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a:endParaRPr lang="ja-JP" altLang="en-US" sz="1800" dirty="0">
              <a:latin typeface="Calibri"/>
              <a:ea typeface="+mj-ea"/>
              <a:cs typeface="+mj-cs"/>
              <a:sym typeface="Calibri"/>
            </a:endParaRPr>
          </a:p>
        </p:txBody>
      </p:sp>
      <p:pic>
        <p:nvPicPr>
          <p:cNvPr id="51" name="図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60552" y="4263564"/>
            <a:ext cx="1455692" cy="1398680"/>
          </a:xfrm>
          <a:prstGeom prst="rect">
            <a:avLst/>
          </a:prstGeom>
        </p:spPr>
      </p:pic>
      <p:sp>
        <p:nvSpPr>
          <p:cNvPr id="52" name="Text Box 49"/>
          <p:cNvSpPr txBox="1">
            <a:spLocks noChangeArrowheads="1"/>
          </p:cNvSpPr>
          <p:nvPr/>
        </p:nvSpPr>
        <p:spPr bwMode="auto">
          <a:xfrm>
            <a:off x="1223651" y="766102"/>
            <a:ext cx="24513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600" b="1" dirty="0">
                <a:solidFill>
                  <a:srgbClr val="928E01"/>
                </a:solidFill>
                <a:latin typeface="Meiryo" charset="-128"/>
                <a:ea typeface="Meiryo" charset="-128"/>
                <a:cs typeface="Meiryo" charset="-128"/>
              </a:rPr>
              <a:t>Direct Measurement </a:t>
            </a:r>
            <a:br>
              <a:rPr lang="en-US" altLang="ja-JP" sz="1600" b="1" dirty="0">
                <a:solidFill>
                  <a:srgbClr val="928E01"/>
                </a:solidFill>
                <a:latin typeface="Meiryo" charset="-128"/>
                <a:ea typeface="Meiryo" charset="-128"/>
                <a:cs typeface="Meiryo" charset="-128"/>
              </a:rPr>
            </a:br>
            <a:r>
              <a:rPr lang="en-US" altLang="ja-JP" sz="1600" b="1" dirty="0">
                <a:solidFill>
                  <a:srgbClr val="928E01"/>
                </a:solidFill>
                <a:latin typeface="Meiryo" charset="-128"/>
                <a:ea typeface="Meiryo" charset="-128"/>
                <a:cs typeface="Meiryo" charset="-128"/>
              </a:rPr>
              <a:t>by GOSAT</a:t>
            </a:r>
          </a:p>
        </p:txBody>
      </p:sp>
      <p:sp>
        <p:nvSpPr>
          <p:cNvPr id="53" name="Text Box 49"/>
          <p:cNvSpPr txBox="1">
            <a:spLocks noChangeArrowheads="1"/>
          </p:cNvSpPr>
          <p:nvPr/>
        </p:nvSpPr>
        <p:spPr bwMode="auto">
          <a:xfrm>
            <a:off x="516846" y="3777345"/>
            <a:ext cx="112883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600" b="1" dirty="0">
                <a:solidFill>
                  <a:srgbClr val="FFFFFF"/>
                </a:solidFill>
                <a:latin typeface="Meiryo" charset="-128"/>
                <a:ea typeface="Meiryo" charset="-128"/>
                <a:cs typeface="Meiryo" charset="-128"/>
              </a:rPr>
              <a:t>Flux site</a:t>
            </a:r>
            <a:br>
              <a:rPr lang="en-US" altLang="ja-JP" sz="1600" b="1" dirty="0">
                <a:solidFill>
                  <a:srgbClr val="FFFFFF"/>
                </a:solidFill>
                <a:latin typeface="Meiryo" charset="-128"/>
                <a:ea typeface="Meiryo" charset="-128"/>
                <a:cs typeface="Meiryo" charset="-128"/>
              </a:rPr>
            </a:br>
            <a:r>
              <a:rPr lang="en-US" altLang="ja-JP" sz="1600" b="1" dirty="0">
                <a:solidFill>
                  <a:srgbClr val="FFFFFF"/>
                </a:solidFill>
                <a:latin typeface="Meiryo" charset="-128"/>
                <a:ea typeface="Meiryo" charset="-128"/>
                <a:cs typeface="Meiryo" charset="-128"/>
              </a:rPr>
              <a:t>(in-situ)</a:t>
            </a:r>
          </a:p>
        </p:txBody>
      </p:sp>
      <p:sp>
        <p:nvSpPr>
          <p:cNvPr id="54" name="右矢印 53"/>
          <p:cNvSpPr/>
          <p:nvPr/>
        </p:nvSpPr>
        <p:spPr>
          <a:xfrm>
            <a:off x="4368423" y="6020896"/>
            <a:ext cx="405779" cy="837104"/>
          </a:xfrm>
          <a:prstGeom prst="rightArrow">
            <a:avLst/>
          </a:prstGeom>
          <a:solidFill>
            <a:srgbClr val="ED6D3E"/>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defTabSz="914400"/>
            <a:endParaRPr lang="ja-JP" altLang="en-US" sz="1800" dirty="0">
              <a:solidFill>
                <a:srgbClr val="000000"/>
              </a:solidFill>
              <a:ea typeface="+mj-ea"/>
              <a:cs typeface="+mj-cs"/>
              <a:sym typeface="Calibri"/>
            </a:endParaRPr>
          </a:p>
        </p:txBody>
      </p:sp>
      <p:sp>
        <p:nvSpPr>
          <p:cNvPr id="55" name="右矢印 54"/>
          <p:cNvSpPr/>
          <p:nvPr/>
        </p:nvSpPr>
        <p:spPr>
          <a:xfrm rot="5400000">
            <a:off x="6465003" y="5380448"/>
            <a:ext cx="391646" cy="970513"/>
          </a:xfrm>
          <a:prstGeom prst="rightArrow">
            <a:avLst/>
          </a:prstGeom>
          <a:solidFill>
            <a:srgbClr val="00663C"/>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defTabSz="914400"/>
            <a:endParaRPr lang="ja-JP" altLang="en-US" sz="1800" dirty="0">
              <a:solidFill>
                <a:srgbClr val="000000"/>
              </a:solidFill>
              <a:ea typeface="+mj-ea"/>
              <a:cs typeface="+mj-cs"/>
              <a:sym typeface="Calibri"/>
            </a:endParaRPr>
          </a:p>
        </p:txBody>
      </p:sp>
      <p:sp>
        <p:nvSpPr>
          <p:cNvPr id="56" name="Text Box 49"/>
          <p:cNvSpPr txBox="1">
            <a:spLocks noChangeArrowheads="1"/>
          </p:cNvSpPr>
          <p:nvPr/>
        </p:nvSpPr>
        <p:spPr bwMode="auto">
          <a:xfrm>
            <a:off x="327140" y="6328571"/>
            <a:ext cx="378571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600" b="1" dirty="0">
                <a:solidFill>
                  <a:srgbClr val="ED6D3E"/>
                </a:solidFill>
                <a:latin typeface="Meiryo" charset="-128"/>
                <a:ea typeface="Meiryo" charset="-128"/>
                <a:cs typeface="Meiryo" charset="-128"/>
              </a:rPr>
              <a:t>CH4 emission modeling with environmental factors</a:t>
            </a:r>
            <a:endParaRPr lang="ja-JP" altLang="en-US" sz="1600" b="1" dirty="0">
              <a:solidFill>
                <a:srgbClr val="ED6D3E"/>
              </a:solidFill>
              <a:latin typeface="Meiryo" charset="-128"/>
              <a:ea typeface="Meiryo" charset="-128"/>
              <a:cs typeface="Meiryo" charset="-128"/>
            </a:endParaRPr>
          </a:p>
        </p:txBody>
      </p:sp>
      <p:pic>
        <p:nvPicPr>
          <p:cNvPr id="60" name="image29-small.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57536" y="1313331"/>
            <a:ext cx="1522832" cy="794376"/>
          </a:xfrm>
          <a:prstGeom prst="rect">
            <a:avLst/>
          </a:prstGeom>
          <a:ln w="12700">
            <a:miter lim="400000"/>
          </a:ln>
        </p:spPr>
      </p:pic>
      <p:pic>
        <p:nvPicPr>
          <p:cNvPr id="61" name="image7.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2504474">
            <a:off x="1272577" y="1132907"/>
            <a:ext cx="1340207" cy="1039490"/>
          </a:xfrm>
          <a:prstGeom prst="rect">
            <a:avLst/>
          </a:prstGeom>
          <a:ln w="12700">
            <a:miter lim="400000"/>
          </a:ln>
        </p:spPr>
      </p:pic>
      <p:sp>
        <p:nvSpPr>
          <p:cNvPr id="62" name="Text Box 49"/>
          <p:cNvSpPr txBox="1">
            <a:spLocks noChangeArrowheads="1"/>
          </p:cNvSpPr>
          <p:nvPr/>
        </p:nvSpPr>
        <p:spPr bwMode="auto">
          <a:xfrm>
            <a:off x="393125" y="2752101"/>
            <a:ext cx="103425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r>
              <a:rPr lang="en-US" altLang="ja-JP" sz="1600" b="1" dirty="0">
                <a:solidFill>
                  <a:srgbClr val="FFFFFF"/>
                </a:solidFill>
                <a:latin typeface="Meiryo" charset="-128"/>
                <a:ea typeface="Meiryo" charset="-128"/>
                <a:cs typeface="Meiryo" charset="-128"/>
              </a:rPr>
              <a:t>Mekong</a:t>
            </a:r>
            <a:br>
              <a:rPr lang="en-US" altLang="ja-JP" sz="1600" b="1" dirty="0">
                <a:solidFill>
                  <a:srgbClr val="FFFFFF"/>
                </a:solidFill>
                <a:latin typeface="Meiryo" charset="-128"/>
                <a:ea typeface="Meiryo" charset="-128"/>
                <a:cs typeface="Meiryo" charset="-128"/>
              </a:rPr>
            </a:br>
            <a:r>
              <a:rPr lang="en-US" altLang="ja-JP" sz="1600" b="1" dirty="0">
                <a:solidFill>
                  <a:srgbClr val="FFFFFF"/>
                </a:solidFill>
                <a:latin typeface="Meiryo" charset="-128"/>
                <a:ea typeface="Meiryo" charset="-128"/>
                <a:cs typeface="Meiryo" charset="-128"/>
              </a:rPr>
              <a:t>Delta</a:t>
            </a:r>
          </a:p>
        </p:txBody>
      </p:sp>
      <p:sp>
        <p:nvSpPr>
          <p:cNvPr id="63" name="Text Box 49"/>
          <p:cNvSpPr txBox="1">
            <a:spLocks noChangeArrowheads="1"/>
          </p:cNvSpPr>
          <p:nvPr/>
        </p:nvSpPr>
        <p:spPr bwMode="auto">
          <a:xfrm>
            <a:off x="4741072" y="5115347"/>
            <a:ext cx="227658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000" b="1" dirty="0">
                <a:solidFill>
                  <a:srgbClr val="0365C0"/>
                </a:solidFill>
                <a:latin typeface="Meiryo" charset="-128"/>
                <a:ea typeface="Meiryo" charset="-128"/>
                <a:cs typeface="Meiryo" charset="-128"/>
              </a:rPr>
              <a:t>NDPI</a:t>
            </a:r>
            <a:r>
              <a:rPr lang="ja-JP" altLang="en-US" sz="1000" b="1" dirty="0">
                <a:solidFill>
                  <a:srgbClr val="0365C0"/>
                </a:solidFill>
                <a:latin typeface="Meiryo" charset="-128"/>
                <a:ea typeface="Meiryo" charset="-128"/>
                <a:cs typeface="Meiryo" charset="-128"/>
              </a:rPr>
              <a:t>（</a:t>
            </a:r>
            <a:r>
              <a:rPr lang="en-US" altLang="ja-JP" sz="1000" b="1" dirty="0">
                <a:solidFill>
                  <a:srgbClr val="0365C0"/>
                </a:solidFill>
                <a:latin typeface="Meiryo" charset="-128"/>
                <a:ea typeface="Meiryo" charset="-128"/>
                <a:cs typeface="Meiryo" charset="-128"/>
              </a:rPr>
              <a:t>AMSR2</a:t>
            </a:r>
            <a:r>
              <a:rPr lang="ja-JP" altLang="en-US" sz="1000" b="1" dirty="0">
                <a:solidFill>
                  <a:srgbClr val="0365C0"/>
                </a:solidFill>
                <a:latin typeface="Meiryo" charset="-128"/>
                <a:ea typeface="Meiryo" charset="-128"/>
                <a:cs typeface="Meiryo" charset="-128"/>
              </a:rPr>
              <a:t>）</a:t>
            </a:r>
            <a:br>
              <a:rPr lang="en-US" altLang="ja-JP" sz="1000" b="1" dirty="0">
                <a:solidFill>
                  <a:srgbClr val="000000"/>
                </a:solidFill>
                <a:latin typeface="Meiryo" charset="-128"/>
                <a:ea typeface="Meiryo" charset="-128"/>
                <a:cs typeface="Meiryo" charset="-128"/>
              </a:rPr>
            </a:br>
            <a:r>
              <a:rPr lang="en-US" altLang="ja-JP" sz="1000" b="1" dirty="0">
                <a:solidFill>
                  <a:srgbClr val="000000"/>
                </a:solidFill>
                <a:latin typeface="Meiryo" charset="-128"/>
                <a:ea typeface="Meiryo" charset="-128"/>
                <a:cs typeface="Meiryo" charset="-128"/>
              </a:rPr>
              <a:t>Backscatter</a:t>
            </a:r>
            <a:r>
              <a:rPr lang="ja-JP" altLang="en-US" sz="1000" b="1" dirty="0">
                <a:solidFill>
                  <a:srgbClr val="000000"/>
                </a:solidFill>
                <a:latin typeface="Meiryo" charset="-128"/>
                <a:ea typeface="Meiryo" charset="-128"/>
                <a:cs typeface="Meiryo" charset="-128"/>
              </a:rPr>
              <a:t>（</a:t>
            </a:r>
            <a:r>
              <a:rPr lang="en-US" altLang="ja-JP" sz="1000" b="1" dirty="0">
                <a:solidFill>
                  <a:srgbClr val="000000"/>
                </a:solidFill>
                <a:latin typeface="Meiryo" charset="-128"/>
                <a:ea typeface="Meiryo" charset="-128"/>
                <a:cs typeface="Meiryo" charset="-128"/>
              </a:rPr>
              <a:t>ALOS-2 </a:t>
            </a:r>
            <a:r>
              <a:rPr lang="en-US" altLang="ja-JP" sz="1000" b="1" dirty="0">
                <a:solidFill>
                  <a:srgbClr val="DE6A10"/>
                </a:solidFill>
                <a:latin typeface="Meiryo" charset="-128"/>
                <a:ea typeface="Meiryo" charset="-128"/>
                <a:cs typeface="Meiryo" charset="-128"/>
              </a:rPr>
              <a:t>HH</a:t>
            </a:r>
            <a:r>
              <a:rPr lang="en-US" altLang="ja-JP" sz="1000" b="1" dirty="0">
                <a:solidFill>
                  <a:srgbClr val="000000"/>
                </a:solidFill>
                <a:latin typeface="Meiryo" charset="-128"/>
                <a:ea typeface="Meiryo" charset="-128"/>
                <a:cs typeface="Meiryo" charset="-128"/>
              </a:rPr>
              <a:t>, </a:t>
            </a:r>
            <a:r>
              <a:rPr lang="en-US" altLang="ja-JP" sz="1000" b="1" dirty="0">
                <a:solidFill>
                  <a:srgbClr val="DCBD23">
                    <a:lumMod val="50000"/>
                  </a:srgbClr>
                </a:solidFill>
                <a:latin typeface="Meiryo" charset="-128"/>
                <a:ea typeface="Meiryo" charset="-128"/>
                <a:cs typeface="Meiryo" charset="-128"/>
              </a:rPr>
              <a:t>HV</a:t>
            </a:r>
            <a:r>
              <a:rPr lang="ja-JP" altLang="en-US" sz="1000" b="1" dirty="0">
                <a:solidFill>
                  <a:srgbClr val="000000"/>
                </a:solidFill>
                <a:latin typeface="Meiryo" charset="-128"/>
                <a:ea typeface="Meiryo" charset="-128"/>
                <a:cs typeface="Meiryo" charset="-128"/>
              </a:rPr>
              <a:t>）</a:t>
            </a:r>
          </a:p>
        </p:txBody>
      </p:sp>
      <p:sp>
        <p:nvSpPr>
          <p:cNvPr id="64" name="左右矢印 63"/>
          <p:cNvSpPr/>
          <p:nvPr/>
        </p:nvSpPr>
        <p:spPr>
          <a:xfrm>
            <a:off x="3641947" y="1388425"/>
            <a:ext cx="591981" cy="767544"/>
          </a:xfrm>
          <a:prstGeom prst="leftRightArrow">
            <a:avLst>
              <a:gd name="adj1" fmla="val 46736"/>
              <a:gd name="adj2" fmla="val 35312"/>
            </a:avLst>
          </a:prstGeom>
          <a:solidFill>
            <a:srgbClr val="928E01"/>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00"/>
            <a:endParaRPr lang="ja-JP" altLang="en-US" sz="1800" dirty="0">
              <a:latin typeface="Calibri"/>
              <a:ea typeface="+mj-ea"/>
              <a:cs typeface="+mj-cs"/>
              <a:sym typeface="Calibri"/>
            </a:endParaRPr>
          </a:p>
        </p:txBody>
      </p:sp>
      <p:pic>
        <p:nvPicPr>
          <p:cNvPr id="3" name="図 2"/>
          <p:cNvPicPr>
            <a:picLocks noChangeAspect="1"/>
          </p:cNvPicPr>
          <p:nvPr/>
        </p:nvPicPr>
        <p:blipFill>
          <a:blip r:embed="rId15"/>
          <a:stretch>
            <a:fillRect/>
          </a:stretch>
        </p:blipFill>
        <p:spPr>
          <a:xfrm>
            <a:off x="27172" y="699611"/>
            <a:ext cx="990600" cy="1905000"/>
          </a:xfrm>
          <a:prstGeom prst="rect">
            <a:avLst/>
          </a:prstGeom>
        </p:spPr>
      </p:pic>
    </p:spTree>
    <p:extLst>
      <p:ext uri="{BB962C8B-B14F-4D97-AF65-F5344CB8AC3E}">
        <p14:creationId xmlns:p14="http://schemas.microsoft.com/office/powerpoint/2010/main" val="248162056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p:cNvSpPr>
          <p:nvPr>
            <p:ph type="title"/>
          </p:nvPr>
        </p:nvSpPr>
        <p:spPr>
          <a:prstGeom prst="rect">
            <a:avLst/>
          </a:prstGeom>
        </p:spPr>
        <p:txBody>
          <a:bodyPr/>
          <a:lstStyle>
            <a:lvl1pPr>
              <a:defRPr sz="2200"/>
            </a:lvl1pPr>
          </a:lstStyle>
          <a:p>
            <a:r>
              <a:rPr lang="en-US" altLang="ja-JP" sz="2100" dirty="0"/>
              <a:t>Paddy Rice Monitoring using Multiple-SAR in Tsuruoka, Japan</a:t>
            </a:r>
            <a:endParaRPr sz="2100" dirty="0"/>
          </a:p>
        </p:txBody>
      </p:sp>
      <p:sp>
        <p:nvSpPr>
          <p:cNvPr id="619" name="Shape 619"/>
          <p:cNvSpPr>
            <a:spLocks noGrp="1"/>
          </p:cNvSpPr>
          <p:nvPr>
            <p:ph type="sldNum" sz="quarter" idx="2"/>
          </p:nvPr>
        </p:nvSpPr>
        <p:spPr>
          <a:xfrm>
            <a:off x="8782453" y="6548437"/>
            <a:ext cx="184932" cy="2540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24</a:t>
            </a:fld>
            <a:endParaRPr dirty="0"/>
          </a:p>
        </p:txBody>
      </p:sp>
      <p:sp>
        <p:nvSpPr>
          <p:cNvPr id="620" name="Shape 620"/>
          <p:cNvSpPr/>
          <p:nvPr/>
        </p:nvSpPr>
        <p:spPr>
          <a:xfrm>
            <a:off x="2380847" y="703627"/>
            <a:ext cx="684249"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822960">
              <a:buClr>
                <a:srgbClr val="FFFFFF"/>
              </a:buClr>
              <a:buFont typeface="Calibri"/>
              <a:defRPr sz="1400">
                <a:uFill>
                  <a:solidFill>
                    <a:srgbClr val="FFFFFF"/>
                  </a:solidFill>
                </a:uFill>
                <a:latin typeface="メイリオ"/>
                <a:ea typeface="メイリオ"/>
                <a:cs typeface="メイリオ"/>
                <a:sym typeface="メイリオ"/>
              </a:defRPr>
            </a:lvl1pPr>
          </a:lstStyle>
          <a:p>
            <a:r>
              <a:rPr dirty="0"/>
              <a:t>11 Jun</a:t>
            </a:r>
          </a:p>
        </p:txBody>
      </p:sp>
      <p:sp>
        <p:nvSpPr>
          <p:cNvPr id="621" name="Shape 621"/>
          <p:cNvSpPr/>
          <p:nvPr/>
        </p:nvSpPr>
        <p:spPr>
          <a:xfrm>
            <a:off x="6152562" y="703627"/>
            <a:ext cx="619483"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822960">
              <a:buClr>
                <a:srgbClr val="FFFFFF"/>
              </a:buClr>
              <a:buFont typeface="Calibri"/>
              <a:defRPr sz="1400">
                <a:uFill>
                  <a:solidFill>
                    <a:srgbClr val="FFFFFF"/>
                  </a:solidFill>
                </a:uFill>
                <a:latin typeface="メイリオ"/>
                <a:ea typeface="メイリオ"/>
                <a:cs typeface="メイリオ"/>
                <a:sym typeface="メイリオ"/>
              </a:defRPr>
            </a:lvl1pPr>
          </a:lstStyle>
          <a:p>
            <a:r>
              <a:rPr dirty="0"/>
              <a:t>17 Jul</a:t>
            </a:r>
          </a:p>
        </p:txBody>
      </p:sp>
      <p:sp>
        <p:nvSpPr>
          <p:cNvPr id="622" name="Shape 622"/>
          <p:cNvSpPr/>
          <p:nvPr/>
        </p:nvSpPr>
        <p:spPr>
          <a:xfrm>
            <a:off x="4226170" y="703627"/>
            <a:ext cx="619483" cy="3581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822960">
              <a:buClr>
                <a:srgbClr val="FFFFFF"/>
              </a:buClr>
              <a:buFont typeface="Calibri"/>
              <a:defRPr sz="1400">
                <a:uFill>
                  <a:solidFill>
                    <a:srgbClr val="FFFFFF"/>
                  </a:solidFill>
                </a:uFill>
                <a:latin typeface="メイリオ"/>
                <a:ea typeface="メイリオ"/>
                <a:cs typeface="メイリオ"/>
                <a:sym typeface="メイリオ"/>
              </a:defRPr>
            </a:lvl1pPr>
          </a:lstStyle>
          <a:p>
            <a:r>
              <a:rPr dirty="0"/>
              <a:t>14 Jul</a:t>
            </a:r>
          </a:p>
        </p:txBody>
      </p:sp>
      <p:sp>
        <p:nvSpPr>
          <p:cNvPr id="623" name="Shape 623"/>
          <p:cNvSpPr/>
          <p:nvPr/>
        </p:nvSpPr>
        <p:spPr>
          <a:xfrm flipH="1">
            <a:off x="4601155" y="1838494"/>
            <a:ext cx="1888082" cy="1888083"/>
          </a:xfrm>
          <a:prstGeom prst="line">
            <a:avLst/>
          </a:prstGeom>
          <a:ln w="12700">
            <a:solidFill>
              <a:srgbClr val="000000"/>
            </a:solidFill>
            <a:prstDash val="sysDot"/>
            <a:miter lim="400000"/>
            <a:tailEnd type="triangle"/>
          </a:ln>
        </p:spPr>
        <p:txBody>
          <a:bodyPr lIns="0" tIns="0" rIns="0" bIns="0"/>
          <a:lstStyle/>
          <a:p>
            <a:pPr algn="ctr" defTabSz="582930">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800" dirty="0">
              <a:solidFill>
                <a:srgbClr val="FFFFFF"/>
              </a:solidFill>
              <a:effectLst>
                <a:outerShdw blurRad="38100" dist="12700" dir="5400000" rotWithShape="0">
                  <a:srgbClr val="000000">
                    <a:alpha val="50000"/>
                  </a:srgbClr>
                </a:outerShdw>
              </a:effectLst>
              <a:latin typeface="Calibri"/>
              <a:ea typeface="+mn-ea"/>
              <a:cs typeface="+mn-cs"/>
              <a:sym typeface="Calibri"/>
            </a:endParaRPr>
          </a:p>
        </p:txBody>
      </p:sp>
      <p:sp>
        <p:nvSpPr>
          <p:cNvPr id="624" name="Shape 624"/>
          <p:cNvSpPr/>
          <p:nvPr/>
        </p:nvSpPr>
        <p:spPr>
          <a:xfrm>
            <a:off x="4247905" y="1819294"/>
            <a:ext cx="145547" cy="2317677"/>
          </a:xfrm>
          <a:prstGeom prst="line">
            <a:avLst/>
          </a:prstGeom>
          <a:ln w="12700">
            <a:solidFill>
              <a:srgbClr val="000000"/>
            </a:solidFill>
            <a:prstDash val="sysDot"/>
            <a:miter lim="400000"/>
            <a:tailEnd type="triangle"/>
          </a:ln>
        </p:spPr>
        <p:txBody>
          <a:bodyPr lIns="0" tIns="0" rIns="0" bIns="0"/>
          <a:lstStyle/>
          <a:p>
            <a:pPr algn="ctr" defTabSz="582930">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800" dirty="0">
              <a:solidFill>
                <a:srgbClr val="FFFFFF"/>
              </a:solidFill>
              <a:effectLst>
                <a:outerShdw blurRad="38100" dist="12700" dir="5400000" rotWithShape="0">
                  <a:srgbClr val="000000">
                    <a:alpha val="50000"/>
                  </a:srgbClr>
                </a:outerShdw>
              </a:effectLst>
              <a:latin typeface="Calibri"/>
              <a:ea typeface="+mn-ea"/>
              <a:cs typeface="+mn-cs"/>
              <a:sym typeface="Calibri"/>
            </a:endParaRPr>
          </a:p>
        </p:txBody>
      </p:sp>
      <p:sp>
        <p:nvSpPr>
          <p:cNvPr id="625" name="Shape 625"/>
          <p:cNvSpPr/>
          <p:nvPr/>
        </p:nvSpPr>
        <p:spPr>
          <a:xfrm>
            <a:off x="2646549" y="1716251"/>
            <a:ext cx="720857" cy="2130115"/>
          </a:xfrm>
          <a:prstGeom prst="line">
            <a:avLst/>
          </a:prstGeom>
          <a:ln w="12700">
            <a:solidFill>
              <a:srgbClr val="000000"/>
            </a:solidFill>
            <a:prstDash val="sysDot"/>
            <a:miter lim="400000"/>
            <a:tailEnd type="triangle"/>
          </a:ln>
        </p:spPr>
        <p:txBody>
          <a:bodyPr lIns="0" tIns="0" rIns="0" bIns="0"/>
          <a:lstStyle/>
          <a:p>
            <a:pPr algn="ctr" defTabSz="582930">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800" dirty="0">
              <a:solidFill>
                <a:srgbClr val="FFFFFF"/>
              </a:solidFill>
              <a:effectLst>
                <a:outerShdw blurRad="38100" dist="12700" dir="5400000" rotWithShape="0">
                  <a:srgbClr val="000000">
                    <a:alpha val="50000"/>
                  </a:srgbClr>
                </a:outerShdw>
              </a:effectLst>
              <a:latin typeface="Calibri"/>
              <a:ea typeface="+mn-ea"/>
              <a:cs typeface="+mn-cs"/>
              <a:sym typeface="Calibri"/>
            </a:endParaRPr>
          </a:p>
        </p:txBody>
      </p:sp>
      <p:pic>
        <p:nvPicPr>
          <p:cNvPr id="626" name="pasted-image.png"/>
          <p:cNvPicPr>
            <a:picLocks noChangeAspect="1"/>
          </p:cNvPicPr>
          <p:nvPr/>
        </p:nvPicPr>
        <p:blipFill>
          <a:blip r:embed="rId2">
            <a:extLst/>
          </a:blip>
          <a:stretch>
            <a:fillRect/>
          </a:stretch>
        </p:blipFill>
        <p:spPr>
          <a:xfrm>
            <a:off x="1922871" y="1042697"/>
            <a:ext cx="1600201" cy="900114"/>
          </a:xfrm>
          <a:prstGeom prst="rect">
            <a:avLst/>
          </a:prstGeom>
          <a:ln w="3175">
            <a:solidFill>
              <a:srgbClr val="000000"/>
            </a:solidFill>
          </a:ln>
        </p:spPr>
      </p:pic>
      <p:pic>
        <p:nvPicPr>
          <p:cNvPr id="627" name="past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185" y="1042697"/>
            <a:ext cx="1600201" cy="900114"/>
          </a:xfrm>
          <a:prstGeom prst="rect">
            <a:avLst/>
          </a:prstGeom>
          <a:ln w="3175">
            <a:solidFill>
              <a:srgbClr val="000000"/>
            </a:solidFill>
          </a:ln>
        </p:spPr>
      </p:pic>
      <p:sp>
        <p:nvSpPr>
          <p:cNvPr id="628" name="Shape 628"/>
          <p:cNvSpPr/>
          <p:nvPr/>
        </p:nvSpPr>
        <p:spPr>
          <a:xfrm>
            <a:off x="4822268" y="2087690"/>
            <a:ext cx="1506697"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822960">
              <a:buClr>
                <a:srgbClr val="FFFFFF"/>
              </a:buClr>
              <a:buFont typeface="Calibri"/>
              <a:defRPr b="1">
                <a:solidFill>
                  <a:srgbClr val="00663C"/>
                </a:solidFill>
                <a:uFill>
                  <a:solidFill>
                    <a:srgbClr val="FFFFFF"/>
                  </a:solidFill>
                </a:uFill>
                <a:latin typeface="メイリオ"/>
                <a:ea typeface="メイリオ"/>
                <a:cs typeface="メイリオ"/>
                <a:sym typeface="メイリオ"/>
              </a:defRPr>
            </a:lvl1pPr>
          </a:lstStyle>
          <a:p>
            <a:r>
              <a:rPr dirty="0"/>
              <a:t> 20 Aug: Heading</a:t>
            </a:r>
          </a:p>
        </p:txBody>
      </p:sp>
      <p:sp>
        <p:nvSpPr>
          <p:cNvPr id="629" name="Shape 629"/>
          <p:cNvSpPr/>
          <p:nvPr/>
        </p:nvSpPr>
        <p:spPr>
          <a:xfrm>
            <a:off x="1740624" y="2109211"/>
            <a:ext cx="2027156"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822960">
              <a:buClr>
                <a:srgbClr val="FFFFFF"/>
              </a:buClr>
              <a:buFont typeface="Calibri"/>
              <a:defRPr b="1">
                <a:solidFill>
                  <a:srgbClr val="1768AB"/>
                </a:solidFill>
                <a:uFill>
                  <a:solidFill>
                    <a:srgbClr val="FFFFFF"/>
                  </a:solidFill>
                </a:uFill>
                <a:latin typeface="メイリオ"/>
                <a:ea typeface="メイリオ"/>
                <a:cs typeface="メイリオ"/>
                <a:sym typeface="メイリオ"/>
              </a:defRPr>
            </a:lvl1pPr>
          </a:lstStyle>
          <a:p>
            <a:r>
              <a:rPr dirty="0"/>
              <a:t>10 May：Direct Seeding</a:t>
            </a:r>
          </a:p>
        </p:txBody>
      </p:sp>
      <p:sp>
        <p:nvSpPr>
          <p:cNvPr id="630" name="Shape 630"/>
          <p:cNvSpPr/>
          <p:nvPr/>
        </p:nvSpPr>
        <p:spPr>
          <a:xfrm>
            <a:off x="6641050" y="2087690"/>
            <a:ext cx="1370966" cy="320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822960">
              <a:buClr>
                <a:srgbClr val="FFFFFF"/>
              </a:buClr>
              <a:buFont typeface="Calibri"/>
              <a:defRPr b="1">
                <a:solidFill>
                  <a:srgbClr val="928E01"/>
                </a:solidFill>
                <a:uFill>
                  <a:solidFill>
                    <a:srgbClr val="FFFFFF"/>
                  </a:solidFill>
                </a:uFill>
                <a:latin typeface="メイリオ"/>
                <a:ea typeface="メイリオ"/>
                <a:cs typeface="メイリオ"/>
                <a:sym typeface="メイリオ"/>
              </a:defRPr>
            </a:lvl1pPr>
          </a:lstStyle>
          <a:p>
            <a:r>
              <a:rPr dirty="0"/>
              <a:t>15 Oct: Harvest</a:t>
            </a:r>
          </a:p>
        </p:txBody>
      </p:sp>
      <p:pic>
        <p:nvPicPr>
          <p:cNvPr id="631" name="pasted-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8703" y="1042697"/>
            <a:ext cx="1600201" cy="900114"/>
          </a:xfrm>
          <a:prstGeom prst="rect">
            <a:avLst/>
          </a:prstGeom>
          <a:ln w="3175">
            <a:solidFill>
              <a:srgbClr val="000000"/>
            </a:solidFill>
          </a:ln>
        </p:spPr>
      </p:pic>
      <p:sp>
        <p:nvSpPr>
          <p:cNvPr id="632" name="Shape 632"/>
          <p:cNvSpPr/>
          <p:nvPr/>
        </p:nvSpPr>
        <p:spPr>
          <a:xfrm>
            <a:off x="2399535" y="2401209"/>
            <a:ext cx="102492" cy="3362298"/>
          </a:xfrm>
          <a:prstGeom prst="rect">
            <a:avLst/>
          </a:prstGeom>
          <a:solidFill>
            <a:srgbClr val="1768AB">
              <a:alpha val="53622"/>
            </a:srgbClr>
          </a:solidFill>
          <a:ln w="3175">
            <a:solidFill>
              <a:srgbClr val="000000">
                <a:alpha val="53622"/>
              </a:srgbClr>
            </a:solidFill>
          </a:ln>
        </p:spPr>
        <p:txBody>
          <a:bodyPr lIns="45719" rIns="45719" anchor="ctr"/>
          <a:lstStyle/>
          <a:p>
            <a:pPr algn="ctr" defTabSz="582930">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800" dirty="0">
              <a:solidFill>
                <a:srgbClr val="FFFFFF"/>
              </a:solidFill>
              <a:effectLst>
                <a:outerShdw blurRad="38100" dist="12700" dir="5400000" rotWithShape="0">
                  <a:srgbClr val="000000">
                    <a:alpha val="50000"/>
                  </a:srgbClr>
                </a:outerShdw>
              </a:effectLst>
              <a:latin typeface="Calibri"/>
              <a:ea typeface="+mn-ea"/>
              <a:cs typeface="+mn-cs"/>
              <a:sym typeface="Calibri"/>
            </a:endParaRPr>
          </a:p>
        </p:txBody>
      </p:sp>
      <p:sp>
        <p:nvSpPr>
          <p:cNvPr id="633" name="Shape 633"/>
          <p:cNvSpPr/>
          <p:nvPr/>
        </p:nvSpPr>
        <p:spPr>
          <a:xfrm>
            <a:off x="5524370" y="2401209"/>
            <a:ext cx="102492" cy="3340101"/>
          </a:xfrm>
          <a:prstGeom prst="rect">
            <a:avLst/>
          </a:prstGeom>
          <a:solidFill>
            <a:srgbClr val="00663C">
              <a:alpha val="53622"/>
            </a:srgbClr>
          </a:solidFill>
          <a:ln w="3175">
            <a:solidFill>
              <a:srgbClr val="000000">
                <a:alpha val="53622"/>
              </a:srgbClr>
            </a:solidFill>
          </a:ln>
        </p:spPr>
        <p:txBody>
          <a:bodyPr lIns="45719" rIns="45719" anchor="ctr"/>
          <a:lstStyle/>
          <a:p>
            <a:pPr algn="ctr" defTabSz="582930">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800" dirty="0">
              <a:solidFill>
                <a:srgbClr val="FFFFFF"/>
              </a:solidFill>
              <a:effectLst>
                <a:outerShdw blurRad="38100" dist="12700" dir="5400000" rotWithShape="0">
                  <a:srgbClr val="000000">
                    <a:alpha val="50000"/>
                  </a:srgbClr>
                </a:outerShdw>
              </a:effectLst>
              <a:latin typeface="Calibri"/>
              <a:ea typeface="+mn-ea"/>
              <a:cs typeface="+mn-cs"/>
              <a:sym typeface="Calibri"/>
            </a:endParaRPr>
          </a:p>
        </p:txBody>
      </p:sp>
      <p:sp>
        <p:nvSpPr>
          <p:cNvPr id="634" name="Shape 634"/>
          <p:cNvSpPr/>
          <p:nvPr/>
        </p:nvSpPr>
        <p:spPr>
          <a:xfrm>
            <a:off x="7300317" y="2399607"/>
            <a:ext cx="102492" cy="3340101"/>
          </a:xfrm>
          <a:prstGeom prst="rect">
            <a:avLst/>
          </a:prstGeom>
          <a:solidFill>
            <a:srgbClr val="928E01">
              <a:alpha val="53622"/>
            </a:srgbClr>
          </a:solidFill>
          <a:ln w="3175">
            <a:solidFill>
              <a:srgbClr val="000000">
                <a:alpha val="53622"/>
              </a:srgbClr>
            </a:solidFill>
          </a:ln>
        </p:spPr>
        <p:txBody>
          <a:bodyPr lIns="45719" rIns="45719" anchor="ctr"/>
          <a:lstStyle/>
          <a:p>
            <a:pPr algn="ctr" defTabSz="582930">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800" dirty="0">
              <a:solidFill>
                <a:srgbClr val="FFFFFF"/>
              </a:solidFill>
              <a:effectLst>
                <a:outerShdw blurRad="38100" dist="12700" dir="5400000" rotWithShape="0">
                  <a:srgbClr val="000000">
                    <a:alpha val="50000"/>
                  </a:srgbClr>
                </a:outerShdw>
              </a:effectLst>
              <a:latin typeface="Calibri"/>
              <a:ea typeface="+mn-ea"/>
              <a:cs typeface="+mn-cs"/>
              <a:sym typeface="Calibri"/>
            </a:endParaRPr>
          </a:p>
        </p:txBody>
      </p:sp>
      <p:sp>
        <p:nvSpPr>
          <p:cNvPr id="636" name="Shape 636"/>
          <p:cNvSpPr/>
          <p:nvPr/>
        </p:nvSpPr>
        <p:spPr>
          <a:xfrm>
            <a:off x="7751722" y="703627"/>
            <a:ext cx="733216" cy="368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914400">
              <a:buClr>
                <a:srgbClr val="FFFFFF"/>
              </a:buClr>
              <a:buFont typeface="Calibri"/>
              <a:defRPr sz="1400">
                <a:uFill>
                  <a:solidFill>
                    <a:srgbClr val="FFFFFF"/>
                  </a:solidFill>
                </a:uFill>
                <a:latin typeface="メイリオ"/>
                <a:ea typeface="メイリオ"/>
                <a:cs typeface="メイリオ"/>
                <a:sym typeface="メイリオ"/>
              </a:defRPr>
            </a:lvl1pPr>
          </a:lstStyle>
          <a:p>
            <a:r>
              <a:rPr dirty="0"/>
              <a:t>30 Aug</a:t>
            </a:r>
          </a:p>
        </p:txBody>
      </p:sp>
      <p:pic>
        <p:nvPicPr>
          <p:cNvPr id="637" name="image0-webcam0-201608301455.jpg"/>
          <p:cNvPicPr>
            <a:picLocks noChangeAspect="1"/>
          </p:cNvPicPr>
          <p:nvPr/>
        </p:nvPicPr>
        <p:blipFill>
          <a:blip r:embed="rId5">
            <a:extLst/>
          </a:blip>
          <a:srcRect/>
          <a:stretch>
            <a:fillRect/>
          </a:stretch>
        </p:blipFill>
        <p:spPr>
          <a:xfrm>
            <a:off x="7318230" y="1036400"/>
            <a:ext cx="1600201" cy="900114"/>
          </a:xfrm>
          <a:prstGeom prst="rect">
            <a:avLst/>
          </a:prstGeom>
          <a:ln w="6350">
            <a:solidFill>
              <a:srgbClr val="000000"/>
            </a:solidFill>
          </a:ln>
        </p:spPr>
      </p:pic>
      <p:sp>
        <p:nvSpPr>
          <p:cNvPr id="638" name="Shape 638"/>
          <p:cNvSpPr/>
          <p:nvPr/>
        </p:nvSpPr>
        <p:spPr>
          <a:xfrm>
            <a:off x="621951" y="703627"/>
            <a:ext cx="745804" cy="368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defTabSz="914400">
              <a:buClr>
                <a:srgbClr val="FFFFFF"/>
              </a:buClr>
              <a:buFont typeface="Calibri"/>
              <a:defRPr sz="1400">
                <a:uFill>
                  <a:solidFill>
                    <a:srgbClr val="FFFFFF"/>
                  </a:solidFill>
                </a:uFill>
                <a:latin typeface="メイリオ"/>
                <a:ea typeface="メイリオ"/>
                <a:cs typeface="メイリオ"/>
                <a:sym typeface="メイリオ"/>
              </a:defRPr>
            </a:lvl1pPr>
          </a:lstStyle>
          <a:p>
            <a:r>
              <a:rPr dirty="0"/>
              <a:t>30 May</a:t>
            </a:r>
          </a:p>
        </p:txBody>
      </p:sp>
      <p:pic>
        <p:nvPicPr>
          <p:cNvPr id="639" name="pasted-image.png"/>
          <p:cNvPicPr>
            <a:picLocks noChangeAspect="1"/>
          </p:cNvPicPr>
          <p:nvPr/>
        </p:nvPicPr>
        <p:blipFill>
          <a:blip r:embed="rId6">
            <a:extLst/>
          </a:blip>
          <a:stretch>
            <a:fillRect/>
          </a:stretch>
        </p:blipFill>
        <p:spPr>
          <a:xfrm>
            <a:off x="194753" y="1042697"/>
            <a:ext cx="1600201" cy="900114"/>
          </a:xfrm>
          <a:prstGeom prst="rect">
            <a:avLst/>
          </a:prstGeom>
          <a:ln w="6350">
            <a:solidFill>
              <a:srgbClr val="000000"/>
            </a:solidFill>
          </a:ln>
        </p:spPr>
      </p:pic>
      <p:sp>
        <p:nvSpPr>
          <p:cNvPr id="640" name="Shape 640"/>
          <p:cNvSpPr/>
          <p:nvPr/>
        </p:nvSpPr>
        <p:spPr>
          <a:xfrm>
            <a:off x="924909" y="1591940"/>
            <a:ext cx="2146245" cy="3165240"/>
          </a:xfrm>
          <a:prstGeom prst="line">
            <a:avLst/>
          </a:prstGeom>
          <a:ln w="12700">
            <a:solidFill>
              <a:srgbClr val="000000"/>
            </a:solidFill>
            <a:prstDash val="sysDot"/>
            <a:miter lim="400000"/>
            <a:tailEnd type="triangle"/>
          </a:ln>
        </p:spPr>
        <p:txBody>
          <a:bodyPr lIns="0" tIns="0" rIns="0" bIns="0"/>
          <a:lstStyle/>
          <a:p>
            <a:pPr algn="ctr" defTabSz="582930">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sz="3800" dirty="0">
              <a:solidFill>
                <a:srgbClr val="FFFFFF"/>
              </a:solidFill>
              <a:effectLst>
                <a:outerShdw blurRad="38100" dist="12700" dir="5400000" rotWithShape="0">
                  <a:srgbClr val="000000">
                    <a:alpha val="50000"/>
                  </a:srgbClr>
                </a:outerShdw>
              </a:effectLst>
              <a:latin typeface="Calibri"/>
              <a:ea typeface="+mn-ea"/>
              <a:cs typeface="+mn-cs"/>
              <a:sym typeface="Calibri"/>
            </a:endParaRPr>
          </a:p>
        </p:txBody>
      </p:sp>
      <p:pic>
        <p:nvPicPr>
          <p:cNvPr id="4" name="図 3"/>
          <p:cNvPicPr>
            <a:picLocks noChangeAspect="1"/>
          </p:cNvPicPr>
          <p:nvPr/>
        </p:nvPicPr>
        <p:blipFill>
          <a:blip r:embed="rId7"/>
          <a:stretch>
            <a:fillRect/>
          </a:stretch>
        </p:blipFill>
        <p:spPr>
          <a:xfrm>
            <a:off x="474172" y="2303366"/>
            <a:ext cx="8280470" cy="4459262"/>
          </a:xfrm>
          <a:prstGeom prst="rect">
            <a:avLst/>
          </a:prstGeom>
        </p:spPr>
      </p:pic>
    </p:spTree>
    <p:extLst>
      <p:ext uri="{BB962C8B-B14F-4D97-AF65-F5344CB8AC3E}">
        <p14:creationId xmlns:p14="http://schemas.microsoft.com/office/powerpoint/2010/main" val="382827236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latin typeface="Meiryo" charset="-128"/>
                <a:ea typeface="Meiryo" charset="-128"/>
                <a:cs typeface="Meiryo" charset="-128"/>
              </a:rPr>
              <a:t>Food Security Related Products by JAXA</a:t>
            </a:r>
            <a:endParaRPr kumimoji="1" lang="ja-JP" altLang="en-US" sz="2400" dirty="0"/>
          </a:p>
        </p:txBody>
      </p:sp>
      <p:sp>
        <p:nvSpPr>
          <p:cNvPr id="3" name="コンテンツ プレースホルダー 2"/>
          <p:cNvSpPr>
            <a:spLocks noGrp="1"/>
          </p:cNvSpPr>
          <p:nvPr>
            <p:ph idx="1"/>
          </p:nvPr>
        </p:nvSpPr>
        <p:spPr/>
        <p:txBody>
          <a:bodyPr/>
          <a:lstStyle/>
          <a:p>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476059287"/>
              </p:ext>
            </p:extLst>
          </p:nvPr>
        </p:nvGraphicFramePr>
        <p:xfrm>
          <a:off x="448566" y="770937"/>
          <a:ext cx="8443914" cy="5992094"/>
        </p:xfrm>
        <a:graphic>
          <a:graphicData uri="http://schemas.openxmlformats.org/drawingml/2006/table">
            <a:tbl>
              <a:tblPr firstRow="1" bandRow="1">
                <a:tableStyleId>{5C22544A-7EE6-4342-B048-85BDC9FD1C3A}</a:tableStyleId>
              </a:tblPr>
              <a:tblGrid>
                <a:gridCol w="2271712">
                  <a:extLst>
                    <a:ext uri="{9D8B030D-6E8A-4147-A177-3AD203B41FA5}">
                      <a16:colId xmlns:a16="http://schemas.microsoft.com/office/drawing/2014/main" val="3276727568"/>
                    </a:ext>
                  </a:extLst>
                </a:gridCol>
                <a:gridCol w="6172202">
                  <a:extLst>
                    <a:ext uri="{9D8B030D-6E8A-4147-A177-3AD203B41FA5}">
                      <a16:colId xmlns:a16="http://schemas.microsoft.com/office/drawing/2014/main" val="4219094216"/>
                    </a:ext>
                  </a:extLst>
                </a:gridCol>
              </a:tblGrid>
              <a:tr h="324730">
                <a:tc>
                  <a:txBody>
                    <a:bodyPr/>
                    <a:lstStyle/>
                    <a:p>
                      <a:endParaRPr kumimoji="1" lang="ja-JP" altLang="en-US" dirty="0"/>
                    </a:p>
                  </a:txBody>
                  <a:tcPr/>
                </a:tc>
                <a:tc>
                  <a:txBody>
                    <a:bodyPr/>
                    <a:lstStyle/>
                    <a:p>
                      <a:r>
                        <a:rPr kumimoji="1" lang="en-US" altLang="ja-JP"/>
                        <a:t>Portal</a:t>
                      </a:r>
                      <a:r>
                        <a:rPr kumimoji="1" lang="en-US" altLang="ja-JP" baseline="0"/>
                        <a:t> Name and </a:t>
                      </a:r>
                      <a:r>
                        <a:rPr kumimoji="1" lang="en-US" altLang="ja-JP"/>
                        <a:t>URL</a:t>
                      </a:r>
                      <a:endParaRPr kumimoji="1" lang="ja-JP" altLang="en-US"/>
                    </a:p>
                  </a:txBody>
                  <a:tcPr/>
                </a:tc>
                <a:extLst>
                  <a:ext uri="{0D108BD9-81ED-4DB2-BD59-A6C34878D82A}">
                    <a16:rowId xmlns:a16="http://schemas.microsoft.com/office/drawing/2014/main" val="2359715656"/>
                  </a:ext>
                </a:extLst>
              </a:tr>
              <a:tr h="1155289">
                <a:tc>
                  <a:txBody>
                    <a:bodyPr/>
                    <a:lstStyle/>
                    <a:p>
                      <a:endParaRPr kumimoji="1" lang="en-US" altLang="ja-JP"/>
                    </a:p>
                    <a:p>
                      <a:endParaRPr kumimoji="1" lang="en-US" altLang="ja-JP"/>
                    </a:p>
                    <a:p>
                      <a:endParaRPr kumimoji="1" lang="en-US" altLang="ja-JP"/>
                    </a:p>
                    <a:p>
                      <a:endParaRPr kumimoji="1" lang="en-US" altLang="ja-JP"/>
                    </a:p>
                  </a:txBody>
                  <a:tcPr/>
                </a:tc>
                <a:tc>
                  <a:txBody>
                    <a:bodyPr/>
                    <a:lstStyle/>
                    <a:p>
                      <a:r>
                        <a:rPr kumimoji="1" lang="en-US" altLang="ja-JP" b="1" dirty="0"/>
                        <a:t>G-Portal: JAXA’s Satellite data</a:t>
                      </a:r>
                      <a:r>
                        <a:rPr kumimoji="1" lang="en-US" altLang="ja-JP" b="1" baseline="0" dirty="0"/>
                        <a:t> (for remote sensing expert)</a:t>
                      </a:r>
                      <a:endParaRPr kumimoji="1" lang="en-US" altLang="ja-JP" b="1" dirty="0"/>
                    </a:p>
                    <a:p>
                      <a:r>
                        <a:rPr kumimoji="1" lang="en-US" altLang="ja-JP" b="1" dirty="0"/>
                        <a:t>(GPM, TRMM,</a:t>
                      </a:r>
                      <a:r>
                        <a:rPr kumimoji="1" lang="en-US" altLang="ja-JP" b="1" baseline="0" dirty="0"/>
                        <a:t> JERS-1, AQUA/AMSR-E....etc.)</a:t>
                      </a:r>
                    </a:p>
                    <a:p>
                      <a:r>
                        <a:rPr kumimoji="1" lang="en-US" altLang="ja-JP" b="0" baseline="0" dirty="0">
                          <a:hlinkClick r:id="rId2"/>
                        </a:rPr>
                        <a:t>https://www.gportal.jaxa.jp/gp/top.html</a:t>
                      </a:r>
                      <a:endParaRPr kumimoji="1" lang="en-US" altLang="ja-JP" b="0" baseline="0" dirty="0"/>
                    </a:p>
                    <a:p>
                      <a:r>
                        <a:rPr kumimoji="1" lang="en-US" altLang="ja-JP" b="0" baseline="0" dirty="0"/>
                        <a:t>  *Free and Open Data</a:t>
                      </a:r>
                    </a:p>
                  </a:txBody>
                  <a:tcPr/>
                </a:tc>
                <a:extLst>
                  <a:ext uri="{0D108BD9-81ED-4DB2-BD59-A6C34878D82A}">
                    <a16:rowId xmlns:a16="http://schemas.microsoft.com/office/drawing/2014/main" val="2159300253"/>
                  </a:ext>
                </a:extLst>
              </a:tr>
              <a:tr h="1102930">
                <a:tc>
                  <a:txBody>
                    <a:bodyPr/>
                    <a:lstStyle/>
                    <a:p>
                      <a:endParaRPr kumimoji="1" lang="en-US" altLang="ja-JP"/>
                    </a:p>
                    <a:p>
                      <a:endParaRPr kumimoji="1" lang="en-US" altLang="ja-JP"/>
                    </a:p>
                    <a:p>
                      <a:endParaRPr kumimoji="1" lang="en-US" altLang="ja-JP"/>
                    </a:p>
                    <a:p>
                      <a:endParaRPr kumimoji="1" lang="en-US" altLang="ja-JP"/>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b="1" dirty="0"/>
                        <a:t>JASMIN: Agro-Meteorological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hlinkClick r:id="rId3"/>
                        </a:rPr>
                        <a:t>http://</a:t>
                      </a:r>
                      <a:r>
                        <a:rPr kumimoji="1" lang="en-US" altLang="ja-JP" dirty="0" err="1">
                          <a:hlinkClick r:id="rId3"/>
                        </a:rPr>
                        <a:t>suzaku.eorc.jaxa.jp</a:t>
                      </a:r>
                      <a:r>
                        <a:rPr kumimoji="1" lang="en-US" altLang="ja-JP" dirty="0">
                          <a:hlinkClick r:id="rId3"/>
                        </a:rPr>
                        <a:t>/JASMIN/</a:t>
                      </a:r>
                      <a:r>
                        <a:rPr kumimoji="1" lang="en-US" altLang="ja-JP" dirty="0" err="1">
                          <a:hlinkClick r:id="rId3"/>
                        </a:rPr>
                        <a:t>index.html</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  *Free and Open Data</a:t>
                      </a:r>
                      <a:endParaRPr lang="ja-JP" altLang="en-US" dirty="0"/>
                    </a:p>
                  </a:txBody>
                  <a:tcPr/>
                </a:tc>
                <a:extLst>
                  <a:ext uri="{0D108BD9-81ED-4DB2-BD59-A6C34878D82A}">
                    <a16:rowId xmlns:a16="http://schemas.microsoft.com/office/drawing/2014/main" val="466967555"/>
                  </a:ext>
                </a:extLst>
              </a:tr>
              <a:tr h="1143940">
                <a:tc>
                  <a:txBody>
                    <a:bodyPr/>
                    <a:lstStyle/>
                    <a:p>
                      <a:endParaRPr kumimoji="1" lang="en-US" altLang="ja-JP"/>
                    </a:p>
                    <a:p>
                      <a:endParaRPr kumimoji="1" lang="en-US" altLang="ja-JP"/>
                    </a:p>
                    <a:p>
                      <a:endParaRPr kumimoji="1" lang="en-US" altLang="ja-JP"/>
                    </a:p>
                    <a:p>
                      <a:endParaRPr kumimoji="1" lang="ja-JP" altLang="en-US"/>
                    </a:p>
                  </a:txBody>
                  <a:tcPr/>
                </a:tc>
                <a:tc>
                  <a:txBody>
                    <a:bodyPr/>
                    <a:lstStyle/>
                    <a:p>
                      <a:r>
                        <a:rPr kumimoji="1" lang="en-US" altLang="ja-JP" b="1" dirty="0" err="1"/>
                        <a:t>GSMaP</a:t>
                      </a:r>
                      <a:r>
                        <a:rPr kumimoji="1" lang="en-US" altLang="ja-JP" b="1" dirty="0"/>
                        <a:t>: Global Satellite Mapping of Precipitation</a:t>
                      </a:r>
                    </a:p>
                    <a:p>
                      <a:r>
                        <a:rPr kumimoji="1" lang="en-US" altLang="ja-JP" b="0" dirty="0">
                          <a:hlinkClick r:id="rId4"/>
                        </a:rPr>
                        <a:t>http://sharaku.eorc.jaxa.jp/GSMaP_crest/index.html</a:t>
                      </a:r>
                      <a:endParaRPr kumimoji="1" lang="en-US" altLang="ja-JP" b="0" dirty="0"/>
                    </a:p>
                    <a:p>
                      <a:r>
                        <a:rPr kumimoji="1" lang="en-US" altLang="ja-JP" b="0" dirty="0"/>
                        <a:t>   *Free and Open</a:t>
                      </a:r>
                      <a:r>
                        <a:rPr kumimoji="1" lang="en-US" altLang="ja-JP" b="0" baseline="0" dirty="0"/>
                        <a:t> Data</a:t>
                      </a:r>
                      <a:endParaRPr kumimoji="1" lang="ja-JP" altLang="en-US" b="0" dirty="0"/>
                    </a:p>
                  </a:txBody>
                  <a:tcPr/>
                </a:tc>
                <a:extLst>
                  <a:ext uri="{0D108BD9-81ED-4DB2-BD59-A6C34878D82A}">
                    <a16:rowId xmlns:a16="http://schemas.microsoft.com/office/drawing/2014/main" val="780753621"/>
                  </a:ext>
                </a:extLst>
              </a:tr>
              <a:tr h="1121771">
                <a:tc>
                  <a:txBody>
                    <a:bodyPr/>
                    <a:lstStyle/>
                    <a:p>
                      <a:endParaRPr kumimoji="1" lang="en-US" altLang="ja-JP" dirty="0"/>
                    </a:p>
                    <a:p>
                      <a:endParaRPr kumimoji="1" lang="ja-JP" altLang="en-US" dirty="0"/>
                    </a:p>
                  </a:txBody>
                  <a:tcPr/>
                </a:tc>
                <a:tc>
                  <a:txBody>
                    <a:bodyPr/>
                    <a:lstStyle/>
                    <a:p>
                      <a:r>
                        <a:rPr kumimoji="1" lang="en-US" altLang="ja-JP" b="1" u="none" dirty="0"/>
                        <a:t>Precise Global Digital 3D Map "ALOS World 3D" </a:t>
                      </a:r>
                      <a:r>
                        <a:rPr kumimoji="1" lang="en-US" altLang="ja-JP" b="1" u="none" baseline="0" dirty="0"/>
                        <a:t>(30m resolution)</a:t>
                      </a:r>
                      <a:endParaRPr kumimoji="1" lang="en-US" altLang="ja-JP" b="1" u="none" dirty="0"/>
                    </a:p>
                    <a:p>
                      <a:r>
                        <a:rPr kumimoji="1" lang="en-US" altLang="ja-JP" dirty="0">
                          <a:hlinkClick r:id="rId5"/>
                        </a:rPr>
                        <a:t>http://www.eorc.jaxa.jp/ALOS/en/aw3d/index_e.htm</a:t>
                      </a:r>
                      <a:endParaRPr kumimoji="1" lang="en-US" altLang="ja-JP" dirty="0"/>
                    </a:p>
                    <a:p>
                      <a:r>
                        <a:rPr kumimoji="1" lang="en-US" altLang="ja-JP" dirty="0"/>
                        <a:t>   *Free and Open Data</a:t>
                      </a:r>
                      <a:endParaRPr kumimoji="1" lang="ja-JP" altLang="en-US" dirty="0"/>
                    </a:p>
                  </a:txBody>
                  <a:tcPr/>
                </a:tc>
                <a:extLst>
                  <a:ext uri="{0D108BD9-81ED-4DB2-BD59-A6C34878D82A}">
                    <a16:rowId xmlns:a16="http://schemas.microsoft.com/office/drawing/2014/main" val="960289454"/>
                  </a:ext>
                </a:extLst>
              </a:tr>
              <a:tr h="1121771">
                <a:tc>
                  <a:txBody>
                    <a:bodyPr/>
                    <a:lstStyle/>
                    <a:p>
                      <a:endParaRPr kumimoji="1" lang="ja-JP" altLang="en-US" dirty="0"/>
                    </a:p>
                  </a:txBody>
                  <a:tcPr/>
                </a:tc>
                <a:tc>
                  <a:txBody>
                    <a:bodyPr/>
                    <a:lstStyle/>
                    <a:p>
                      <a:r>
                        <a:rPr kumimoji="1" lang="en-US" altLang="ja-JP" b="1" dirty="0"/>
                        <a:t>JASMES:</a:t>
                      </a:r>
                      <a:r>
                        <a:rPr kumimoji="1" lang="en-US" altLang="ja-JP" b="1" baseline="0" dirty="0"/>
                        <a:t> JAXA’s Satellite Monitoring for Environmental Studies</a:t>
                      </a:r>
                      <a:endParaRPr kumimoji="1" lang="en-US" altLang="ja-JP" b="1" dirty="0"/>
                    </a:p>
                    <a:p>
                      <a:r>
                        <a:rPr kumimoji="1" lang="en-US" altLang="ja-JP" dirty="0"/>
                        <a:t>http://</a:t>
                      </a:r>
                      <a:r>
                        <a:rPr kumimoji="1" lang="en-US" altLang="ja-JP" dirty="0" err="1"/>
                        <a:t>kuroshio.eorc.jaxa.jp</a:t>
                      </a:r>
                      <a:r>
                        <a:rPr kumimoji="1" lang="en-US" altLang="ja-JP" dirty="0"/>
                        <a:t>/JASMES/</a:t>
                      </a:r>
                      <a:r>
                        <a:rPr kumimoji="1" lang="en-US" altLang="ja-JP" dirty="0" err="1"/>
                        <a:t>index.html</a:t>
                      </a:r>
                      <a:br>
                        <a:rPr kumimoji="1" lang="en-US" altLang="ja-JP" dirty="0"/>
                      </a:br>
                      <a:r>
                        <a:rPr kumimoji="1" lang="en-US" altLang="ja-JP" dirty="0"/>
                        <a:t>  *Free and Open Data</a:t>
                      </a:r>
                      <a:endParaRPr kumimoji="1" lang="ja-JP" altLang="en-US" dirty="0"/>
                    </a:p>
                  </a:txBody>
                  <a:tcPr/>
                </a:tc>
                <a:extLst>
                  <a:ext uri="{0D108BD9-81ED-4DB2-BD59-A6C34878D82A}">
                    <a16:rowId xmlns:a16="http://schemas.microsoft.com/office/drawing/2014/main" val="10005"/>
                  </a:ext>
                </a:extLst>
              </a:tr>
            </a:tbl>
          </a:graphicData>
        </a:graphic>
      </p:graphicFrame>
      <p:pic>
        <p:nvPicPr>
          <p:cNvPr id="7" name="図 6"/>
          <p:cNvPicPr>
            <a:picLocks noChangeAspect="1"/>
          </p:cNvPicPr>
          <p:nvPr/>
        </p:nvPicPr>
        <p:blipFill>
          <a:blip r:embed="rId6"/>
          <a:stretch>
            <a:fillRect/>
          </a:stretch>
        </p:blipFill>
        <p:spPr>
          <a:xfrm>
            <a:off x="894112" y="3429000"/>
            <a:ext cx="1418859" cy="977227"/>
          </a:xfrm>
          <a:prstGeom prst="rect">
            <a:avLst/>
          </a:prstGeom>
        </p:spPr>
      </p:pic>
      <p:pic>
        <p:nvPicPr>
          <p:cNvPr id="8" name="図 7"/>
          <p:cNvPicPr>
            <a:picLocks noChangeAspect="1"/>
          </p:cNvPicPr>
          <p:nvPr/>
        </p:nvPicPr>
        <p:blipFill>
          <a:blip r:embed="rId7"/>
          <a:stretch>
            <a:fillRect/>
          </a:stretch>
        </p:blipFill>
        <p:spPr>
          <a:xfrm>
            <a:off x="894112" y="1124744"/>
            <a:ext cx="1438607" cy="940080"/>
          </a:xfrm>
          <a:prstGeom prst="rect">
            <a:avLst/>
          </a:prstGeom>
        </p:spPr>
      </p:pic>
      <p:pic>
        <p:nvPicPr>
          <p:cNvPr id="10" name="図 9"/>
          <p:cNvPicPr>
            <a:picLocks noChangeAspect="1"/>
          </p:cNvPicPr>
          <p:nvPr/>
        </p:nvPicPr>
        <p:blipFill>
          <a:blip r:embed="rId8"/>
          <a:stretch>
            <a:fillRect/>
          </a:stretch>
        </p:blipFill>
        <p:spPr>
          <a:xfrm>
            <a:off x="798658" y="4584721"/>
            <a:ext cx="1514313" cy="983751"/>
          </a:xfrm>
          <a:prstGeom prst="rect">
            <a:avLst/>
          </a:prstGeom>
        </p:spPr>
      </p:pic>
      <p:pic>
        <p:nvPicPr>
          <p:cNvPr id="11" name="スクリーンショット 2015-11-10 13.20.15.png"/>
          <p:cNvPicPr>
            <a:picLocks noChangeAspect="1"/>
          </p:cNvPicPr>
          <p:nvPr/>
        </p:nvPicPr>
        <p:blipFill>
          <a:blip r:embed="rId9">
            <a:extLst/>
          </a:blip>
          <a:stretch>
            <a:fillRect/>
          </a:stretch>
        </p:blipFill>
        <p:spPr>
          <a:xfrm>
            <a:off x="847269" y="2268828"/>
            <a:ext cx="1501111" cy="1097828"/>
          </a:xfrm>
          <a:prstGeom prst="rect">
            <a:avLst/>
          </a:prstGeom>
          <a:ln w="12700">
            <a:miter lim="400000"/>
          </a:ln>
        </p:spPr>
      </p:pic>
      <p:sp>
        <p:nvSpPr>
          <p:cNvPr id="14" name="Shape 908"/>
          <p:cNvSpPr/>
          <p:nvPr/>
        </p:nvSpPr>
        <p:spPr>
          <a:xfrm>
            <a:off x="6859816" y="1886828"/>
            <a:ext cx="1944215" cy="318036"/>
          </a:xfrm>
          <a:prstGeom prst="rect">
            <a:avLst/>
          </a:prstGeom>
          <a:solidFill>
            <a:srgbClr val="CD665F"/>
          </a:solidFill>
          <a:ln w="3175">
            <a:solidFill>
              <a:srgbClr val="9F4B46"/>
            </a:solid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40640" marR="40640" algn="ctr" defTabSz="914400">
              <a:buClr>
                <a:srgbClr val="FFFFFF"/>
              </a:buClr>
              <a:buFont typeface="Calibri"/>
              <a:defRPr sz="1600" b="1">
                <a:solidFill>
                  <a:srgbClr val="FFFFFF"/>
                </a:solidFill>
                <a:uFill>
                  <a:solidFill>
                    <a:srgbClr val="FFFFFF"/>
                  </a:solidFill>
                </a:uFill>
                <a:latin typeface="メイリオ"/>
                <a:ea typeface="メイリオ"/>
                <a:cs typeface="メイリオ"/>
                <a:sym typeface="メイリオ"/>
              </a:defRPr>
            </a:lvl1pPr>
          </a:lstStyle>
          <a:p>
            <a:r>
              <a:rPr lang="en-US" sz="1400" dirty="0"/>
              <a:t>Raw Satellite Data</a:t>
            </a:r>
            <a:endParaRPr sz="1400" dirty="0"/>
          </a:p>
        </p:txBody>
      </p:sp>
      <p:sp>
        <p:nvSpPr>
          <p:cNvPr id="15" name="Shape 908"/>
          <p:cNvSpPr/>
          <p:nvPr/>
        </p:nvSpPr>
        <p:spPr>
          <a:xfrm>
            <a:off x="6825772" y="2916405"/>
            <a:ext cx="1944215" cy="318036"/>
          </a:xfrm>
          <a:prstGeom prst="rect">
            <a:avLst/>
          </a:prstGeom>
          <a:solidFill>
            <a:srgbClr val="CD665F"/>
          </a:solidFill>
          <a:ln w="3175">
            <a:solidFill>
              <a:srgbClr val="9F4B46"/>
            </a:solid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40640" marR="40640" algn="ctr" defTabSz="914400">
              <a:buClr>
                <a:srgbClr val="FFFFFF"/>
              </a:buClr>
              <a:buFont typeface="Calibri"/>
              <a:defRPr sz="1600" b="1">
                <a:solidFill>
                  <a:srgbClr val="FFFFFF"/>
                </a:solidFill>
                <a:uFill>
                  <a:solidFill>
                    <a:srgbClr val="FFFFFF"/>
                  </a:solidFill>
                </a:uFill>
                <a:latin typeface="メイリオ"/>
                <a:ea typeface="メイリオ"/>
                <a:cs typeface="メイリオ"/>
                <a:sym typeface="メイリオ"/>
              </a:defRPr>
            </a:lvl1pPr>
          </a:lstStyle>
          <a:p>
            <a:r>
              <a:rPr lang="en-US" sz="1400" dirty="0"/>
              <a:t>Agro-Meteorology</a:t>
            </a:r>
            <a:endParaRPr sz="1400" dirty="0"/>
          </a:p>
        </p:txBody>
      </p:sp>
      <p:sp>
        <p:nvSpPr>
          <p:cNvPr id="16" name="Shape 908"/>
          <p:cNvSpPr/>
          <p:nvPr/>
        </p:nvSpPr>
        <p:spPr>
          <a:xfrm>
            <a:off x="6839854" y="4105000"/>
            <a:ext cx="1944215" cy="318036"/>
          </a:xfrm>
          <a:prstGeom prst="rect">
            <a:avLst/>
          </a:prstGeom>
          <a:solidFill>
            <a:srgbClr val="CD665F"/>
          </a:solidFill>
          <a:ln w="3175">
            <a:solidFill>
              <a:srgbClr val="9F4B46"/>
            </a:solid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40640" marR="40640" algn="ctr" defTabSz="914400">
              <a:buClr>
                <a:srgbClr val="FFFFFF"/>
              </a:buClr>
              <a:buFont typeface="Calibri"/>
              <a:defRPr sz="1600" b="1">
                <a:solidFill>
                  <a:srgbClr val="FFFFFF"/>
                </a:solidFill>
                <a:uFill>
                  <a:solidFill>
                    <a:srgbClr val="FFFFFF"/>
                  </a:solidFill>
                </a:uFill>
                <a:latin typeface="メイリオ"/>
                <a:ea typeface="メイリオ"/>
                <a:cs typeface="メイリオ"/>
                <a:sym typeface="メイリオ"/>
              </a:defRPr>
            </a:lvl1pPr>
          </a:lstStyle>
          <a:p>
            <a:r>
              <a:rPr lang="en-US" sz="1400" dirty="0"/>
              <a:t>Rainfall</a:t>
            </a:r>
            <a:endParaRPr sz="1400" dirty="0"/>
          </a:p>
        </p:txBody>
      </p:sp>
      <p:sp>
        <p:nvSpPr>
          <p:cNvPr id="17" name="Shape 908"/>
          <p:cNvSpPr/>
          <p:nvPr/>
        </p:nvSpPr>
        <p:spPr>
          <a:xfrm>
            <a:off x="6839853" y="5250436"/>
            <a:ext cx="1944215" cy="318036"/>
          </a:xfrm>
          <a:prstGeom prst="rect">
            <a:avLst/>
          </a:prstGeom>
          <a:solidFill>
            <a:srgbClr val="CD665F"/>
          </a:solidFill>
          <a:ln w="3175">
            <a:solidFill>
              <a:srgbClr val="9F4B46"/>
            </a:solid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40640" marR="40640" algn="ctr" defTabSz="914400">
              <a:buClr>
                <a:srgbClr val="FFFFFF"/>
              </a:buClr>
              <a:buFont typeface="Calibri"/>
              <a:defRPr sz="1600" b="1">
                <a:solidFill>
                  <a:srgbClr val="FFFFFF"/>
                </a:solidFill>
                <a:uFill>
                  <a:solidFill>
                    <a:srgbClr val="FFFFFF"/>
                  </a:solidFill>
                </a:uFill>
                <a:latin typeface="メイリオ"/>
                <a:ea typeface="メイリオ"/>
                <a:cs typeface="メイリオ"/>
                <a:sym typeface="メイリオ"/>
              </a:defRPr>
            </a:lvl1pPr>
          </a:lstStyle>
          <a:p>
            <a:r>
              <a:rPr lang="en-US" sz="1400" dirty="0"/>
              <a:t>Topography</a:t>
            </a:r>
            <a:endParaRPr sz="1400" dirty="0"/>
          </a:p>
        </p:txBody>
      </p:sp>
      <p:sp>
        <p:nvSpPr>
          <p:cNvPr id="18" name="Shape 908"/>
          <p:cNvSpPr/>
          <p:nvPr/>
        </p:nvSpPr>
        <p:spPr>
          <a:xfrm>
            <a:off x="6821329" y="6361273"/>
            <a:ext cx="1944215" cy="318036"/>
          </a:xfrm>
          <a:prstGeom prst="rect">
            <a:avLst/>
          </a:prstGeom>
          <a:solidFill>
            <a:srgbClr val="CD665F"/>
          </a:solidFill>
          <a:ln w="3175">
            <a:solidFill>
              <a:srgbClr val="9F4B46"/>
            </a:solidFill>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40640" marR="40640" algn="ctr" defTabSz="914400">
              <a:buClr>
                <a:srgbClr val="FFFFFF"/>
              </a:buClr>
              <a:buFont typeface="Calibri"/>
              <a:defRPr sz="1600" b="1">
                <a:solidFill>
                  <a:srgbClr val="FFFFFF"/>
                </a:solidFill>
                <a:uFill>
                  <a:solidFill>
                    <a:srgbClr val="FFFFFF"/>
                  </a:solidFill>
                </a:uFill>
                <a:latin typeface="メイリオ"/>
                <a:ea typeface="メイリオ"/>
                <a:cs typeface="メイリオ"/>
                <a:sym typeface="メイリオ"/>
              </a:defRPr>
            </a:lvl1pPr>
          </a:lstStyle>
          <a:p>
            <a:r>
              <a:rPr lang="en-US" sz="1400" dirty="0"/>
              <a:t>Climate Variables</a:t>
            </a:r>
            <a:endParaRPr sz="1400" dirty="0"/>
          </a:p>
        </p:txBody>
      </p:sp>
      <p:pic>
        <p:nvPicPr>
          <p:cNvPr id="4" name="図 3"/>
          <p:cNvPicPr>
            <a:picLocks noChangeAspect="1"/>
          </p:cNvPicPr>
          <p:nvPr/>
        </p:nvPicPr>
        <p:blipFill>
          <a:blip r:embed="rId10"/>
          <a:stretch>
            <a:fillRect/>
          </a:stretch>
        </p:blipFill>
        <p:spPr>
          <a:xfrm>
            <a:off x="805670" y="5805264"/>
            <a:ext cx="1606090" cy="784627"/>
          </a:xfrm>
          <a:prstGeom prst="rect">
            <a:avLst/>
          </a:prstGeom>
        </p:spPr>
      </p:pic>
    </p:spTree>
    <p:extLst>
      <p:ext uri="{BB962C8B-B14F-4D97-AF65-F5344CB8AC3E}">
        <p14:creationId xmlns:p14="http://schemas.microsoft.com/office/powerpoint/2010/main" val="999736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395288" y="0"/>
            <a:ext cx="8229600" cy="720725"/>
          </a:xfrm>
        </p:spPr>
        <p:txBody>
          <a:bodyPr/>
          <a:lstStyle/>
          <a:p>
            <a:r>
              <a:rPr lang="en-US" altLang="ja-JP" dirty="0"/>
              <a:t>Summary</a:t>
            </a:r>
          </a:p>
        </p:txBody>
      </p:sp>
      <p:sp>
        <p:nvSpPr>
          <p:cNvPr id="7171" name="Content Placeholder 3"/>
          <p:cNvSpPr>
            <a:spLocks noGrp="1"/>
          </p:cNvSpPr>
          <p:nvPr>
            <p:ph idx="1"/>
          </p:nvPr>
        </p:nvSpPr>
        <p:spPr>
          <a:xfrm>
            <a:off x="0" y="620688"/>
            <a:ext cx="9251950" cy="3168650"/>
          </a:xfrm>
        </p:spPr>
        <p:txBody>
          <a:bodyPr/>
          <a:lstStyle/>
          <a:p>
            <a:pPr>
              <a:buFontTx/>
              <a:buNone/>
              <a:defRPr/>
            </a:pPr>
            <a:r>
              <a:rPr lang="en-US" altLang="ja-JP" sz="1400" dirty="0">
                <a:ea typeface="ＭＳ Ｐゴシック" pitchFamily="50" charset="-128"/>
              </a:rPr>
              <a:t>Asia Rice team meeting was held at Asia Pacific Regional Space Agency Forum in Manila with ADB in November, 2016 and GEOSS-AP working group 5 was also held in January, 2017 in Tokyo  </a:t>
            </a:r>
          </a:p>
          <a:p>
            <a:pPr>
              <a:buFontTx/>
              <a:buNone/>
              <a:defRPr/>
            </a:pPr>
            <a:r>
              <a:rPr lang="en-US" altLang="ja-JP" sz="1400" dirty="0">
                <a:solidFill>
                  <a:srgbClr val="FF0000"/>
                </a:solidFill>
                <a:ea typeface="ＭＳ Ｐゴシック" pitchFamily="50" charset="-128"/>
              </a:rPr>
              <a:t>-&gt; GEOSS-AP and mekong data cube workshop in September in Vietnam, ACRS in India in October (GEOGLAM/AsiaRiCE session by ISRO and JAXA),  APRSAF in India in November, </a:t>
            </a:r>
            <a:r>
              <a:rPr lang="en-US" altLang="ja-JP" sz="1400">
                <a:solidFill>
                  <a:srgbClr val="FF0000"/>
                </a:solidFill>
                <a:ea typeface="ＭＳ Ｐゴシック" pitchFamily="50" charset="-128"/>
              </a:rPr>
              <a:t>2017 and AsiaRice/JECAM rice meeting will be held in Taiwan next year</a:t>
            </a:r>
            <a:endParaRPr lang="en-US" altLang="ja-JP" sz="1400" dirty="0">
              <a:solidFill>
                <a:srgbClr val="FF0000"/>
              </a:solidFill>
              <a:ea typeface="ＭＳ Ｐゴシック" pitchFamily="50" charset="-128"/>
            </a:endParaRPr>
          </a:p>
          <a:p>
            <a:pPr>
              <a:buFontTx/>
              <a:buNone/>
              <a:defRPr/>
            </a:pPr>
            <a:r>
              <a:rPr lang="en-US" altLang="ja-JP" sz="1400" dirty="0">
                <a:ea typeface="ＭＳ Ｐゴシック" pitchFamily="50" charset="-128"/>
              </a:rPr>
              <a:t>1. Rice crop area and growth monitoring</a:t>
            </a:r>
          </a:p>
          <a:p>
            <a:pPr>
              <a:buFont typeface="Arial" panose="020B0604020202020204" pitchFamily="34" charset="0"/>
              <a:buChar char="•"/>
              <a:defRPr/>
            </a:pPr>
            <a:r>
              <a:rPr lang="en-US" altLang="ja-JP" sz="1400" dirty="0">
                <a:ea typeface="ＭＳ Ｐゴシック" pitchFamily="50" charset="-128"/>
              </a:rPr>
              <a:t>Techinical demonstration sites = one province (Chinese Taipei, India, Japan, Malaysia, Philippine, Thailand + Cambodia and Myanmar from 2016). </a:t>
            </a:r>
          </a:p>
          <a:p>
            <a:pPr>
              <a:defRPr/>
            </a:pPr>
            <a:r>
              <a:rPr lang="en-US" altLang="ja-JP" sz="1400" dirty="0">
                <a:ea typeface="ＭＳ Ｐゴシック" pitchFamily="50" charset="-128"/>
              </a:rPr>
              <a:t>Regional area (wall-to-wall): Vietnam and top 10 rice production provinces in Indonesia</a:t>
            </a:r>
          </a:p>
          <a:p>
            <a:pPr>
              <a:defRPr/>
            </a:pPr>
            <a:r>
              <a:rPr lang="en-US" altLang="ja-JP" sz="1400" dirty="0">
                <a:ea typeface="ＭＳ Ｐゴシック" pitchFamily="50" charset="-128"/>
              </a:rPr>
              <a:t>GEORIICE for Vietnam</a:t>
            </a:r>
          </a:p>
          <a:p>
            <a:pPr>
              <a:defRPr/>
            </a:pPr>
            <a:r>
              <a:rPr lang="en-US" altLang="ja-JP" sz="1400" dirty="0">
                <a:ea typeface="ＭＳ Ｐゴシック" pitchFamily="50" charset="-128"/>
              </a:rPr>
              <a:t>ADB project for 4 countries – rice crop area estimation Innovative Data Collection Methods for Agricultural and Rural Statistics results sharing finished by November 2016 with holding regional workshop with on-line training course with INAHOR and ALOS-2 (this training course will be open in ADB from March, 2017)</a:t>
            </a:r>
            <a:endParaRPr lang="en-US" altLang="ja-JP" sz="1400" u="sng" dirty="0">
              <a:ea typeface="ＭＳ Ｐゴシック" pitchFamily="50" charset="-128"/>
            </a:endParaRPr>
          </a:p>
          <a:p>
            <a:pPr>
              <a:defRPr/>
            </a:pPr>
            <a:r>
              <a:rPr lang="en-US" altLang="ja-JP" sz="1400" dirty="0">
                <a:solidFill>
                  <a:srgbClr val="FF0000"/>
                </a:solidFill>
                <a:ea typeface="ＭＳ Ｐゴシック" pitchFamily="50" charset="-128"/>
              </a:rPr>
              <a:t>L/X/C with optical sensors (S2/Landsat/Venus/Formosat-5) integration usage study is going with JECAM for rice to estimate rice yield</a:t>
            </a:r>
          </a:p>
          <a:p>
            <a:pPr>
              <a:defRPr/>
            </a:pPr>
            <a:r>
              <a:rPr lang="en-US" altLang="ja-JP" sz="1400" dirty="0">
                <a:solidFill>
                  <a:srgbClr val="FF0000"/>
                </a:solidFill>
                <a:ea typeface="ＭＳ Ｐゴシック" pitchFamily="50" charset="-128"/>
              </a:rPr>
              <a:t>Start to set up pre-operational service for rice crop growing monitoring using ALOS-2 ScanSAR on-line service, Sentinel and other satellites in Indonesia and Vietnam (as a suucessful result of wall-to-wall study by Asia Pacific Regional Space Agency Forum SAFE prototyping in Vietnam and Indonesia with ADB project).  Especiall, for Vietnam, under the cooperation with CSIRO and VNSC, JAXA prepares ALOS-2 ScanSAR data on-line access as SAR ARD to CEOS Mekong Data Cube.  </a:t>
            </a:r>
          </a:p>
          <a:p>
            <a:pPr>
              <a:defRPr/>
            </a:pPr>
            <a:endParaRPr lang="en-US" altLang="ja-JP" sz="1400" dirty="0">
              <a:solidFill>
                <a:srgbClr val="FF0000"/>
              </a:solidFill>
              <a:ea typeface="ＭＳ Ｐゴシック" pitchFamily="50" charset="-128"/>
            </a:endParaRPr>
          </a:p>
          <a:p>
            <a:pPr marL="0" indent="0">
              <a:buNone/>
              <a:defRPr/>
            </a:pPr>
            <a:r>
              <a:rPr lang="en-US" altLang="ja-JP" sz="1400" dirty="0"/>
              <a:t>2. Rice crop outlook using agro-met information derived from EO satellites such as GPM, GCOM-W, MODIS, Himawari</a:t>
            </a:r>
            <a:endParaRPr lang="en-US" altLang="ja-JP" sz="1400" dirty="0">
              <a:solidFill>
                <a:srgbClr val="FF0000"/>
              </a:solidFill>
            </a:endParaRPr>
          </a:p>
          <a:p>
            <a:pPr>
              <a:buFont typeface="Arial" panose="020B0604020202020204" pitchFamily="34" charset="0"/>
              <a:buChar char="•"/>
              <a:defRPr/>
            </a:pPr>
            <a:r>
              <a:rPr lang="en-US" altLang="ja-JP" sz="1400" dirty="0"/>
              <a:t>5 countries (Indonesia, Philipine, Thailand, Vietnam, Japan) from 2013 + Cambodia, Laos, Myanmar  in cooperation with AFSIS</a:t>
            </a:r>
          </a:p>
          <a:p>
            <a:pPr>
              <a:defRPr/>
            </a:pPr>
            <a:endParaRPr lang="en-US" altLang="ja-JP" sz="1400" dirty="0">
              <a:ea typeface="ＭＳ Ｐゴシック" pitchFamily="50" charset="-128"/>
            </a:endParaRPr>
          </a:p>
          <a:p>
            <a:pPr marL="0" indent="0">
              <a:buFontTx/>
              <a:buNone/>
              <a:defRPr/>
            </a:pPr>
            <a:r>
              <a:rPr lang="en-US" altLang="ja-JP" sz="1400" dirty="0">
                <a:ea typeface="ＭＳ Ｐゴシック" pitchFamily="50" charset="-128"/>
              </a:rPr>
              <a:t>3. Capacity Building and training</a:t>
            </a:r>
          </a:p>
          <a:p>
            <a:pPr>
              <a:buFont typeface="Arial" panose="020B0604020202020204" pitchFamily="34" charset="0"/>
              <a:buChar char="•"/>
              <a:defRPr/>
            </a:pPr>
            <a:r>
              <a:rPr lang="en-US" altLang="ja-JP" sz="1400">
                <a:solidFill>
                  <a:srgbClr val="FF0000"/>
                </a:solidFill>
                <a:ea typeface="ＭＳ Ｐゴシック" pitchFamily="50" charset="-128"/>
              </a:rPr>
              <a:t>Held </a:t>
            </a:r>
            <a:r>
              <a:rPr lang="en-US" altLang="ja-JP" sz="1400" dirty="0">
                <a:solidFill>
                  <a:srgbClr val="FF0000"/>
                </a:solidFill>
                <a:ea typeface="ＭＳ Ｐゴシック" pitchFamily="50" charset="-128"/>
              </a:rPr>
              <a:t>a workshop for rice crop growth and outlook monitoring using space technology to ASEAN countries (Vietnam, Lao, Thailand, Philippine and Indonesia) in cooperation with AFSIS in March, </a:t>
            </a:r>
            <a:r>
              <a:rPr lang="en-US" altLang="ja-JP" sz="1400">
                <a:solidFill>
                  <a:srgbClr val="FF0000"/>
                </a:solidFill>
                <a:ea typeface="ＭＳ Ｐゴシック" pitchFamily="50" charset="-128"/>
              </a:rPr>
              <a:t>2017  and will discuss with ESCAP and APRSAF/ADB</a:t>
            </a:r>
            <a:endParaRPr lang="en-US" altLang="ja-JP" sz="1400" dirty="0">
              <a:solidFill>
                <a:srgbClr val="FF0000"/>
              </a:solidFill>
              <a:ea typeface="ＭＳ Ｐゴシック" pitchFamily="50" charset="-128"/>
            </a:endParaRPr>
          </a:p>
          <a:p>
            <a:pPr>
              <a:buFont typeface="Arial" panose="020B0604020202020204" pitchFamily="34" charset="0"/>
              <a:buChar char="•"/>
              <a:defRPr/>
            </a:pPr>
            <a:endParaRPr lang="en-US" altLang="ja-JP" sz="1400" dirty="0">
              <a:solidFill>
                <a:srgbClr val="FF0000"/>
              </a:solidFill>
              <a:ea typeface="ＭＳ Ｐゴシック" pitchFamily="50" charset="-128"/>
            </a:endParaRPr>
          </a:p>
          <a:p>
            <a:pPr marL="0" indent="0">
              <a:buFontTx/>
              <a:buNone/>
              <a:defRPr/>
            </a:pPr>
            <a:endParaRPr lang="en-US" altLang="ja-JP" sz="1400" dirty="0">
              <a:solidFill>
                <a:srgbClr val="FF0000"/>
              </a:solidFill>
              <a:ea typeface="ＭＳ Ｐゴシック" pitchFamily="50" charset="-128"/>
            </a:endParaRPr>
          </a:p>
        </p:txBody>
      </p:sp>
    </p:spTree>
    <p:extLst>
      <p:ext uri="{BB962C8B-B14F-4D97-AF65-F5344CB8AC3E}">
        <p14:creationId xmlns:p14="http://schemas.microsoft.com/office/powerpoint/2010/main" val="117837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Upcoming Events</a:t>
            </a:r>
            <a:endParaRPr kumimoji="1" lang="ja-JP" altLang="en-US" dirty="0"/>
          </a:p>
        </p:txBody>
      </p:sp>
      <p:sp>
        <p:nvSpPr>
          <p:cNvPr id="3" name="コンテンツ プレースホルダー 2"/>
          <p:cNvSpPr>
            <a:spLocks noGrp="1"/>
          </p:cNvSpPr>
          <p:nvPr>
            <p:ph idx="1"/>
          </p:nvPr>
        </p:nvSpPr>
        <p:spPr/>
        <p:txBody>
          <a:bodyPr/>
          <a:lstStyle/>
          <a:p>
            <a:r>
              <a:rPr kumimoji="1" lang="en-US" altLang="ja-JP"/>
              <a:t>9/19; </a:t>
            </a:r>
            <a:r>
              <a:rPr kumimoji="1" lang="en-US" altLang="ja-JP" dirty="0"/>
              <a:t>GEOSS-AP WG5 (agriculture and food security) with Mekong data cube workshop @ Hanoi</a:t>
            </a:r>
          </a:p>
          <a:p>
            <a:r>
              <a:rPr kumimoji="1" lang="en-US" altLang="ja-JP"/>
              <a:t>10/15-; </a:t>
            </a:r>
            <a:r>
              <a:rPr kumimoji="1" lang="en-US" altLang="ja-JP" dirty="0"/>
              <a:t>ACRS2017 @ India – GEOGLAM and Asia Rice session</a:t>
            </a:r>
          </a:p>
          <a:p>
            <a:r>
              <a:rPr kumimoji="1" lang="en-US" altLang="ja-JP"/>
              <a:t>11/20-; </a:t>
            </a:r>
            <a:r>
              <a:rPr kumimoji="1" lang="en-US" altLang="ja-JP" dirty="0"/>
              <a:t>APRSAF2017@India – Space Application working group and Asia Rice side meeting</a:t>
            </a:r>
          </a:p>
          <a:p>
            <a:r>
              <a:rPr kumimoji="1" lang="en-US" altLang="ja-JP" dirty="0"/>
              <a:t>JECAM/Asia Rice meeting @ Chinese Taipei </a:t>
            </a:r>
          </a:p>
          <a:p>
            <a:endParaRPr kumimoji="1" lang="en-US" altLang="ja-JP" dirty="0"/>
          </a:p>
          <a:p>
            <a:r>
              <a:rPr kumimoji="1" lang="en-US" altLang="ja-JP" dirty="0"/>
              <a:t>Plan to have publishment of international journal </a:t>
            </a:r>
          </a:p>
          <a:p>
            <a:endParaRPr kumimoji="1" lang="ja-JP" altLang="en-US" dirty="0"/>
          </a:p>
        </p:txBody>
      </p:sp>
    </p:spTree>
    <p:extLst>
      <p:ext uri="{BB962C8B-B14F-4D97-AF65-F5344CB8AC3E}">
        <p14:creationId xmlns:p14="http://schemas.microsoft.com/office/powerpoint/2010/main" val="171850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bwMode="auto">
          <a:xfrm>
            <a:off x="1539361" y="60736"/>
            <a:ext cx="7604640" cy="619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5FAA"/>
                </a:solidFill>
                <a:latin typeface="Arial Narrow" pitchFamily="34" charset="0"/>
                <a:ea typeface="ＭＳ Ｐゴシック" charset="-128"/>
                <a:cs typeface="+mj-cs"/>
              </a:defRPr>
            </a:lvl1pPr>
            <a:lvl2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2pPr>
            <a:lvl3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3pPr>
            <a:lvl4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4pPr>
            <a:lvl5pPr algn="ctr" rtl="0" eaLnBrk="0" fontAlgn="base" hangingPunct="0">
              <a:spcBef>
                <a:spcPct val="0"/>
              </a:spcBef>
              <a:spcAft>
                <a:spcPct val="0"/>
              </a:spcAft>
              <a:defRPr sz="3200" b="1">
                <a:solidFill>
                  <a:srgbClr val="005FAA"/>
                </a:solidFill>
                <a:latin typeface="Arial Narrow" pitchFamily="34" charset="0"/>
                <a:ea typeface="ＭＳ Ｐゴシック" charset="-128"/>
                <a:cs typeface="Arial" charset="0"/>
              </a:defRPr>
            </a:lvl5pPr>
            <a:lvl6pPr marL="457200" algn="ctr" rtl="0" eaLnBrk="1" fontAlgn="base" hangingPunct="1">
              <a:spcBef>
                <a:spcPct val="0"/>
              </a:spcBef>
              <a:spcAft>
                <a:spcPct val="0"/>
              </a:spcAft>
              <a:defRPr sz="3200" b="1">
                <a:solidFill>
                  <a:srgbClr val="005FAA"/>
                </a:solidFill>
                <a:latin typeface="Arial" charset="0"/>
                <a:cs typeface="Arial" charset="0"/>
              </a:defRPr>
            </a:lvl6pPr>
            <a:lvl7pPr marL="914400" algn="ctr" rtl="0" eaLnBrk="1" fontAlgn="base" hangingPunct="1">
              <a:spcBef>
                <a:spcPct val="0"/>
              </a:spcBef>
              <a:spcAft>
                <a:spcPct val="0"/>
              </a:spcAft>
              <a:defRPr sz="3200" b="1">
                <a:solidFill>
                  <a:srgbClr val="005FAA"/>
                </a:solidFill>
                <a:latin typeface="Arial" charset="0"/>
                <a:cs typeface="Arial" charset="0"/>
              </a:defRPr>
            </a:lvl7pPr>
            <a:lvl8pPr marL="1371600" algn="ctr" rtl="0" eaLnBrk="1" fontAlgn="base" hangingPunct="1">
              <a:spcBef>
                <a:spcPct val="0"/>
              </a:spcBef>
              <a:spcAft>
                <a:spcPct val="0"/>
              </a:spcAft>
              <a:defRPr sz="3200" b="1">
                <a:solidFill>
                  <a:srgbClr val="005FAA"/>
                </a:solidFill>
                <a:latin typeface="Arial" charset="0"/>
                <a:cs typeface="Arial" charset="0"/>
              </a:defRPr>
            </a:lvl8pPr>
            <a:lvl9pPr marL="1828800" algn="ctr" rtl="0" eaLnBrk="1" fontAlgn="base" hangingPunct="1">
              <a:spcBef>
                <a:spcPct val="0"/>
              </a:spcBef>
              <a:spcAft>
                <a:spcPct val="0"/>
              </a:spcAft>
              <a:defRPr sz="3200" b="1">
                <a:solidFill>
                  <a:srgbClr val="005FAA"/>
                </a:solidFill>
                <a:latin typeface="Arial" charset="0"/>
                <a:cs typeface="Arial" charset="0"/>
              </a:defRPr>
            </a:lvl9pPr>
          </a:lstStyle>
          <a:p>
            <a:pPr defTabSz="914400"/>
            <a:r>
              <a:rPr kumimoji="1" lang="en-US" altLang="ja-JP" kern="1200">
                <a:solidFill>
                  <a:srgbClr val="1F497D"/>
                </a:solidFill>
                <a:ea typeface="ＭＳ Ｐゴシック" pitchFamily="50" charset="-128"/>
              </a:rPr>
              <a:t>GEOGLAM AsiaRiCE (from demo to operation)</a:t>
            </a:r>
          </a:p>
        </p:txBody>
      </p:sp>
      <p:sp>
        <p:nvSpPr>
          <p:cNvPr id="9" name="Content Placeholder 3"/>
          <p:cNvSpPr txBox="1">
            <a:spLocks/>
          </p:cNvSpPr>
          <p:nvPr/>
        </p:nvSpPr>
        <p:spPr bwMode="auto">
          <a:xfrm>
            <a:off x="154937" y="652689"/>
            <a:ext cx="8985253" cy="7920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rgbClr val="005FAA"/>
                </a:solidFill>
                <a:latin typeface="Arial Narrow" pitchFamily="34" charset="0"/>
                <a:ea typeface="ＭＳ Ｐゴシック" charset="-128"/>
                <a:cs typeface="+mn-cs"/>
              </a:defRPr>
            </a:lvl1pPr>
            <a:lvl2pPr marL="742950" indent="-285750" algn="l" rtl="0" eaLnBrk="0" fontAlgn="base" hangingPunct="0">
              <a:spcBef>
                <a:spcPct val="20000"/>
              </a:spcBef>
              <a:spcAft>
                <a:spcPct val="0"/>
              </a:spcAft>
              <a:buChar char="–"/>
              <a:defRPr sz="2400" b="1">
                <a:solidFill>
                  <a:srgbClr val="0066FF"/>
                </a:solidFill>
                <a:latin typeface="Arial Narrow" pitchFamily="34" charset="0"/>
                <a:ea typeface="Arial" charset="0"/>
                <a:cs typeface="+mn-cs"/>
              </a:defRPr>
            </a:lvl2pPr>
            <a:lvl3pPr marL="1143000" indent="-228600" algn="l" rtl="0" eaLnBrk="0" fontAlgn="base" hangingPunct="0">
              <a:spcBef>
                <a:spcPct val="20000"/>
              </a:spcBef>
              <a:spcAft>
                <a:spcPct val="0"/>
              </a:spcAft>
              <a:buChar char="•"/>
              <a:defRPr sz="2000" b="1" i="1">
                <a:solidFill>
                  <a:srgbClr val="0066FF"/>
                </a:solidFill>
                <a:latin typeface="Arial Narrow" pitchFamily="34" charset="0"/>
                <a:ea typeface="Arial" charset="0"/>
                <a:cs typeface="+mn-cs"/>
              </a:defRPr>
            </a:lvl3pPr>
            <a:lvl4pPr marL="1600200" indent="-228600" algn="l" rtl="0" eaLnBrk="0" fontAlgn="base" hangingPunct="0">
              <a:spcBef>
                <a:spcPct val="20000"/>
              </a:spcBef>
              <a:spcAft>
                <a:spcPct val="0"/>
              </a:spcAft>
              <a:buChar char="–"/>
              <a:defRPr b="1">
                <a:solidFill>
                  <a:srgbClr val="005FAA"/>
                </a:solidFill>
                <a:latin typeface="Arial Narrow" pitchFamily="34" charset="0"/>
                <a:ea typeface="Arial" charset="0"/>
                <a:cs typeface="+mn-cs"/>
              </a:defRPr>
            </a:lvl4pPr>
            <a:lvl5pPr marL="2057400" indent="-228600" algn="l" rtl="0" eaLnBrk="0" fontAlgn="base" hangingPunct="0">
              <a:spcBef>
                <a:spcPct val="20000"/>
              </a:spcBef>
              <a:spcAft>
                <a:spcPct val="0"/>
              </a:spcAft>
              <a:buChar char="»"/>
              <a:defRPr b="1">
                <a:solidFill>
                  <a:srgbClr val="005FAA"/>
                </a:solidFill>
                <a:latin typeface="Arial Narrow" pitchFamily="34" charset="0"/>
                <a:ea typeface="Arial" charset="0"/>
                <a:cs typeface="+mn-cs"/>
              </a:defRPr>
            </a:lvl5pPr>
            <a:lvl6pPr marL="2514600" indent="-228600" algn="l" rtl="0" eaLnBrk="1" fontAlgn="base" hangingPunct="1">
              <a:spcBef>
                <a:spcPct val="20000"/>
              </a:spcBef>
              <a:spcAft>
                <a:spcPct val="0"/>
              </a:spcAft>
              <a:buChar char="»"/>
              <a:defRPr b="1">
                <a:solidFill>
                  <a:srgbClr val="005FAA"/>
                </a:solidFill>
                <a:latin typeface="+mn-lt"/>
                <a:cs typeface="+mn-cs"/>
              </a:defRPr>
            </a:lvl6pPr>
            <a:lvl7pPr marL="2971800" indent="-228600" algn="l" rtl="0" eaLnBrk="1" fontAlgn="base" hangingPunct="1">
              <a:spcBef>
                <a:spcPct val="20000"/>
              </a:spcBef>
              <a:spcAft>
                <a:spcPct val="0"/>
              </a:spcAft>
              <a:buChar char="»"/>
              <a:defRPr b="1">
                <a:solidFill>
                  <a:srgbClr val="005FAA"/>
                </a:solidFill>
                <a:latin typeface="+mn-lt"/>
                <a:cs typeface="+mn-cs"/>
              </a:defRPr>
            </a:lvl7pPr>
            <a:lvl8pPr marL="3429000" indent="-228600" algn="l" rtl="0" eaLnBrk="1" fontAlgn="base" hangingPunct="1">
              <a:spcBef>
                <a:spcPct val="20000"/>
              </a:spcBef>
              <a:spcAft>
                <a:spcPct val="0"/>
              </a:spcAft>
              <a:buChar char="»"/>
              <a:defRPr b="1">
                <a:solidFill>
                  <a:srgbClr val="005FAA"/>
                </a:solidFill>
                <a:latin typeface="+mn-lt"/>
                <a:cs typeface="+mn-cs"/>
              </a:defRPr>
            </a:lvl8pPr>
            <a:lvl9pPr marL="3886200" indent="-228600" algn="l" rtl="0" eaLnBrk="1" fontAlgn="base" hangingPunct="1">
              <a:spcBef>
                <a:spcPct val="20000"/>
              </a:spcBef>
              <a:spcAft>
                <a:spcPct val="0"/>
              </a:spcAft>
              <a:buChar char="»"/>
              <a:defRPr b="1">
                <a:solidFill>
                  <a:srgbClr val="005FAA"/>
                </a:solidFill>
                <a:latin typeface="+mn-lt"/>
                <a:cs typeface="+mn-cs"/>
              </a:defRPr>
            </a:lvl9pPr>
          </a:lstStyle>
          <a:p>
            <a:pPr marL="0" indent="0" defTabSz="914400">
              <a:buFontTx/>
              <a:buNone/>
            </a:pPr>
            <a:r>
              <a:rPr kumimoji="1" lang="en-US" altLang="ja-JP" sz="1600" kern="1200" dirty="0">
                <a:ea typeface="ＭＳ Ｐゴシック" pitchFamily="50" charset="-128"/>
              </a:rPr>
              <a:t>Asia-RiCE (Asia Rice Crop Estimation &amp; Monitoring) </a:t>
            </a:r>
            <a:r>
              <a:rPr kumimoji="1" lang="en-US" altLang="ja-JP" sz="1600" kern="1200">
                <a:ea typeface="ＭＳ Ｐゴシック" pitchFamily="50" charset="-128"/>
              </a:rPr>
              <a:t>program led by JAXA with CNES and more </a:t>
            </a:r>
            <a:r>
              <a:rPr kumimoji="1" lang="en-US" altLang="ja-JP" sz="1600" kern="1200" dirty="0">
                <a:ea typeface="ＭＳ Ｐゴシック" pitchFamily="50" charset="-128"/>
              </a:rPr>
              <a:t>than 20 Asian Space agencies and Ministries of Agriculture with International organization such </a:t>
            </a:r>
            <a:r>
              <a:rPr kumimoji="1" lang="en-US" altLang="ja-JP" sz="1600" kern="1200">
                <a:ea typeface="ＭＳ Ｐゴシック" pitchFamily="50" charset="-128"/>
              </a:rPr>
              <a:t>as ASEAN/AFSIS, </a:t>
            </a:r>
            <a:r>
              <a:rPr kumimoji="1" lang="en-US" altLang="ja-JP" sz="1600" kern="1200" dirty="0">
                <a:ea typeface="ＭＳ Ｐゴシック" pitchFamily="50" charset="-128"/>
              </a:rPr>
              <a:t>UN/FAO, IRRI </a:t>
            </a:r>
            <a:r>
              <a:rPr kumimoji="1" lang="en-US" altLang="ja-JP" sz="1600" kern="1200">
                <a:ea typeface="ＭＳ Ｐゴシック" pitchFamily="50" charset="-128"/>
              </a:rPr>
              <a:t>from 2013 (</a:t>
            </a:r>
            <a:r>
              <a:rPr kumimoji="1" lang="fr-FR" altLang="en-US" sz="1600" kern="1200">
                <a:solidFill>
                  <a:srgbClr val="1F497D"/>
                </a:solidFill>
                <a:latin typeface="Calibri"/>
                <a:sym typeface="Arial" pitchFamily="34" charset="0"/>
              </a:rPr>
              <a:t>POC: </a:t>
            </a:r>
            <a:r>
              <a:rPr kumimoji="1" lang="fr-FR" altLang="en-US" sz="1600" kern="1200">
                <a:solidFill>
                  <a:srgbClr val="1F497D"/>
                </a:solidFill>
                <a:latin typeface="Calibri"/>
                <a:sym typeface="Arial" pitchFamily="34" charset="0"/>
                <a:hlinkClick r:id="rId2"/>
              </a:rPr>
              <a:t>Sobue.shinichi@jaxa.jp</a:t>
            </a:r>
            <a:r>
              <a:rPr kumimoji="1" lang="fr-FR" altLang="en-US" sz="1600" kern="1200">
                <a:solidFill>
                  <a:srgbClr val="1F497D"/>
                </a:solidFill>
                <a:latin typeface="Calibri"/>
                <a:sym typeface="Arial" pitchFamily="34" charset="0"/>
              </a:rPr>
              <a:t>, </a:t>
            </a:r>
            <a:r>
              <a:rPr kumimoji="1" lang="fr-FR" altLang="en-US" sz="1600" kern="1200">
                <a:solidFill>
                  <a:srgbClr val="1F497D"/>
                </a:solidFill>
                <a:latin typeface="Calibri"/>
                <a:sym typeface="Arial" pitchFamily="34" charset="0"/>
                <a:hlinkClick r:id="rId3"/>
              </a:rPr>
              <a:t>ohyoshi.kei@jaxa.jp</a:t>
            </a:r>
            <a:r>
              <a:rPr kumimoji="1" lang="fr-FR" altLang="en-US" sz="1600" kern="1200">
                <a:solidFill>
                  <a:srgbClr val="1F497D"/>
                </a:solidFill>
                <a:latin typeface="Calibri"/>
                <a:sym typeface="Arial" pitchFamily="34" charset="0"/>
              </a:rPr>
              <a:t>, Thuy.letoan@cesbio.cnes.fr</a:t>
            </a:r>
            <a:endParaRPr kumimoji="1" lang="en-US" altLang="ja-JP" sz="1600" kern="1200">
              <a:solidFill>
                <a:srgbClr val="1F497D"/>
              </a:solidFill>
              <a:latin typeface="Calibri" pitchFamily="34" charset="0"/>
              <a:ea typeface="ＭＳ Ｐゴシック"/>
              <a:sym typeface="Calibri" pitchFamily="34" charset="0"/>
            </a:endParaRPr>
          </a:p>
          <a:p>
            <a:pPr marL="0" indent="0" defTabSz="914400">
              <a:buFontTx/>
              <a:buNone/>
            </a:pPr>
            <a:endParaRPr kumimoji="1" lang="en-US" altLang="ja-JP" sz="1600" kern="1200" dirty="0">
              <a:ea typeface="ＭＳ Ｐゴシック" pitchFamily="50" charset="-128"/>
            </a:endParaRPr>
          </a:p>
        </p:txBody>
      </p:sp>
      <p:graphicFrame>
        <p:nvGraphicFramePr>
          <p:cNvPr id="10" name="Group 4"/>
          <p:cNvGraphicFramePr>
            <a:graphicFrameLocks noGrp="1"/>
          </p:cNvGraphicFramePr>
          <p:nvPr>
            <p:extLst>
              <p:ext uri="{D42A27DB-BD31-4B8C-83A1-F6EECF244321}">
                <p14:modId xmlns:p14="http://schemas.microsoft.com/office/powerpoint/2010/main" val="4230946702"/>
              </p:ext>
            </p:extLst>
          </p:nvPr>
        </p:nvGraphicFramePr>
        <p:xfrm>
          <a:off x="154936" y="1556792"/>
          <a:ext cx="8985253" cy="2605596"/>
        </p:xfrm>
        <a:graphic>
          <a:graphicData uri="http://schemas.openxmlformats.org/drawingml/2006/table">
            <a:tbl>
              <a:tblPr>
                <a:effectLst/>
              </a:tblPr>
              <a:tblGrid>
                <a:gridCol w="432277">
                  <a:extLst>
                    <a:ext uri="{9D8B030D-6E8A-4147-A177-3AD203B41FA5}">
                      <a16:colId xmlns:a16="http://schemas.microsoft.com/office/drawing/2014/main" val="20000"/>
                    </a:ext>
                  </a:extLst>
                </a:gridCol>
                <a:gridCol w="2611453">
                  <a:extLst>
                    <a:ext uri="{9D8B030D-6E8A-4147-A177-3AD203B41FA5}">
                      <a16:colId xmlns:a16="http://schemas.microsoft.com/office/drawing/2014/main" val="20001"/>
                    </a:ext>
                  </a:extLst>
                </a:gridCol>
                <a:gridCol w="5941523">
                  <a:extLst>
                    <a:ext uri="{9D8B030D-6E8A-4147-A177-3AD203B41FA5}">
                      <a16:colId xmlns:a16="http://schemas.microsoft.com/office/drawing/2014/main" val="20002"/>
                    </a:ext>
                  </a:extLst>
                </a:gridCol>
              </a:tblGrid>
              <a:tr h="276031">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600" b="0" i="0" u="none" strike="noStrike" cap="none" normalizeH="0" baseline="0" dirty="0">
                          <a:ln>
                            <a:noFill/>
                          </a:ln>
                          <a:solidFill>
                            <a:srgbClr val="FFFFFF"/>
                          </a:solidFill>
                          <a:effectLst/>
                          <a:latin typeface="Calibri Bold" panose="020F0702030404030204" pitchFamily="34" charset="0"/>
                          <a:ea typeface="ＭＳ Ｐゴシック" panose="020B0600070205080204" pitchFamily="50" charset="-128"/>
                          <a:sym typeface="Calibri Bold" panose="020F0702030404030204" pitchFamily="34" charset="0"/>
                        </a:rPr>
                        <a:t>ID</a:t>
                      </a:r>
                    </a:p>
                  </a:txBody>
                  <a:tcPr marL="44427" marR="44427" marT="44413" marB="44413"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600" b="0" i="0" u="none" strike="noStrike" cap="none" normalizeH="0" baseline="0" dirty="0">
                          <a:ln>
                            <a:noFill/>
                          </a:ln>
                          <a:solidFill>
                            <a:srgbClr val="FFFFFF"/>
                          </a:solidFill>
                          <a:effectLst/>
                          <a:latin typeface="Calibri Bold" panose="020F0702030404030204" pitchFamily="34" charset="0"/>
                          <a:ea typeface="ＭＳ Ｐゴシック" panose="020B0600070205080204" pitchFamily="50" charset="-128"/>
                          <a:sym typeface="Calibri Bold" panose="020F0702030404030204" pitchFamily="34" charset="0"/>
                        </a:rPr>
                        <a:t>Target Agricultural Products</a:t>
                      </a: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600" b="0" i="0" u="none" strike="noStrike" cap="none" normalizeH="0" baseline="0">
                          <a:ln>
                            <a:noFill/>
                          </a:ln>
                          <a:solidFill>
                            <a:srgbClr val="FFFFFF"/>
                          </a:solidFill>
                          <a:effectLst/>
                          <a:latin typeface="Calibri Bold" panose="020F0702030404030204" pitchFamily="34" charset="0"/>
                          <a:ea typeface="ＭＳ Ｐゴシック" panose="020B0600070205080204" pitchFamily="50" charset="-128"/>
                          <a:sym typeface="Calibri Bold" panose="020F0702030404030204" pitchFamily="34" charset="0"/>
                        </a:rPr>
                        <a:t>Requirements of EO data for operational use</a:t>
                      </a:r>
                      <a:endParaRPr kumimoji="0" lang="en-US" altLang="ja-JP" sz="1600" b="0" i="0" u="none" strike="noStrike" cap="none" normalizeH="0" baseline="0" dirty="0">
                        <a:ln>
                          <a:noFill/>
                        </a:ln>
                        <a:solidFill>
                          <a:srgbClr val="FFFFFF"/>
                        </a:solidFill>
                        <a:effectLst/>
                        <a:latin typeface="Calibri Bold" panose="020F0702030404030204" pitchFamily="34" charset="0"/>
                        <a:ea typeface="ＭＳ Ｐゴシック" panose="020B0600070205080204" pitchFamily="50" charset="-128"/>
                        <a:sym typeface="Calibri Bold" panose="020F0702030404030204" pitchFamily="34" charset="0"/>
                      </a:endParaRP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276031">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sym typeface="Calibri" panose="020F0502020204030204" pitchFamily="34" charset="0"/>
                        </a:rPr>
                        <a:t>P1</a:t>
                      </a:r>
                    </a:p>
                  </a:txBody>
                  <a:tcPr marL="44427" marR="44427" marT="44413" marB="44413"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Bold" panose="020F0702030404030204" pitchFamily="34" charset="0"/>
                          <a:ea typeface="ＭＳ Ｐゴシック" panose="020B0600070205080204" pitchFamily="50" charset="-128"/>
                          <a:sym typeface="Calibri Bold" panose="020F0702030404030204" pitchFamily="34" charset="0"/>
                        </a:rPr>
                        <a:t>Rice Crop Area Estimates/Maps</a:t>
                      </a: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indent="0">
                        <a:buNone/>
                        <a:defRPr/>
                      </a:pPr>
                      <a:r>
                        <a:rPr lang="en-US" altLang="ja-JP" sz="1200">
                          <a:latin typeface="+mn-ea"/>
                          <a:ea typeface="+mn-ea"/>
                        </a:rPr>
                        <a:t>Wall-to-wall observation with SAR dual polarization </a:t>
                      </a:r>
                      <a:r>
                        <a:rPr lang="en-US" altLang="ja-JP" sz="1200" baseline="0">
                          <a:latin typeface="+mn-ea"/>
                          <a:ea typeface="+mn-ea"/>
                        </a:rPr>
                        <a:t> with Opticals (week – bi-weekly - monthly) : Indonesia, Vietnam/Cambodia and Thailand/Lao projects</a:t>
                      </a:r>
                      <a:endParaRPr lang="en-US" altLang="ja-JP" sz="1200">
                        <a:latin typeface="+mn-ea"/>
                        <a:ea typeface="+mn-ea"/>
                      </a:endParaRP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276031">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sym typeface="Calibri" panose="020F0502020204030204" pitchFamily="34" charset="0"/>
                        </a:rPr>
                        <a:t>P2</a:t>
                      </a:r>
                    </a:p>
                  </a:txBody>
                  <a:tcPr marL="44427" marR="44427" marT="44413" marB="44413"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Bold" panose="020F0702030404030204" pitchFamily="34" charset="0"/>
                          <a:ea typeface="ＭＳ Ｐゴシック" panose="020B0600070205080204" pitchFamily="50" charset="-128"/>
                          <a:sym typeface="Calibri Bold" panose="020F0702030404030204" pitchFamily="34" charset="0"/>
                        </a:rPr>
                        <a:t>Crop Calendars/Crop Growth Status</a:t>
                      </a: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a:ln>
                            <a:noFill/>
                          </a:ln>
                          <a:solidFill>
                            <a:schemeClr val="tx1"/>
                          </a:solidFill>
                          <a:effectLst/>
                          <a:latin typeface="+mn-ea"/>
                          <a:ea typeface="+mn-ea"/>
                          <a:sym typeface="Calibri Bold" panose="020F0702030404030204" pitchFamily="34" charset="0"/>
                        </a:rPr>
                        <a:t>Mid/coarse resolution opitcal frequent observation (MODIS, GCOM-C, Landasat, Sentinel-2, etc.) with SARs weekly</a:t>
                      </a:r>
                      <a:endParaRPr kumimoji="0" lang="en-US" altLang="ja-JP" sz="1200" b="0" i="0" u="none" strike="noStrike" cap="none" normalizeH="0" baseline="0" dirty="0">
                        <a:ln>
                          <a:noFill/>
                        </a:ln>
                        <a:solidFill>
                          <a:schemeClr val="tx1"/>
                        </a:solidFill>
                        <a:effectLst/>
                        <a:latin typeface="+mn-ea"/>
                        <a:ea typeface="+mn-ea"/>
                        <a:sym typeface="Calibri Bold" panose="020F0702030404030204" pitchFamily="34" charset="0"/>
                      </a:endParaRP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276031">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sym typeface="Calibri" panose="020F0502020204030204" pitchFamily="34" charset="0"/>
                        </a:rPr>
                        <a:t>P3</a:t>
                      </a:r>
                    </a:p>
                  </a:txBody>
                  <a:tcPr marL="44427" marR="44427" marT="44413" marB="44413"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Bold" panose="020F0702030404030204" pitchFamily="34" charset="0"/>
                          <a:ea typeface="ＭＳ Ｐゴシック" panose="020B0600070205080204" pitchFamily="50" charset="-128"/>
                          <a:sym typeface="Calibri Bold" panose="020F0702030404030204" pitchFamily="34" charset="0"/>
                        </a:rPr>
                        <a:t>Crop Damage Assessment</a:t>
                      </a: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a:ln>
                            <a:noFill/>
                          </a:ln>
                          <a:solidFill>
                            <a:schemeClr val="tx1"/>
                          </a:solidFill>
                          <a:effectLst/>
                          <a:latin typeface="+mn-ea"/>
                          <a:ea typeface="+mn-ea"/>
                          <a:sym typeface="Calibri Bold" panose="020F0702030404030204" pitchFamily="34" charset="0"/>
                        </a:rPr>
                        <a:t>Very High resolution SAR and Optical timely under international disasater charter, Sentinel Asia, etc.</a:t>
                      </a:r>
                      <a:endParaRPr kumimoji="0" lang="en-US" altLang="ja-JP" sz="1200" b="0" i="0" u="none" strike="noStrike" cap="none" normalizeH="0" baseline="0" dirty="0">
                        <a:ln>
                          <a:noFill/>
                        </a:ln>
                        <a:solidFill>
                          <a:schemeClr val="tx1"/>
                        </a:solidFill>
                        <a:effectLst/>
                        <a:latin typeface="+mn-ea"/>
                        <a:ea typeface="+mn-ea"/>
                        <a:sym typeface="Calibri Bold" panose="020F0702030404030204" pitchFamily="34" charset="0"/>
                      </a:endParaRP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276031">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sym typeface="Calibri" panose="020F0502020204030204" pitchFamily="34" charset="0"/>
                        </a:rPr>
                        <a:t>P4</a:t>
                      </a:r>
                    </a:p>
                  </a:txBody>
                  <a:tcPr marL="44427" marR="44427" marT="44413" marB="44413"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Bold" panose="020F0702030404030204" pitchFamily="34" charset="0"/>
                          <a:ea typeface="ＭＳ Ｐゴシック" panose="020B0600070205080204" pitchFamily="50" charset="-128"/>
                          <a:sym typeface="Calibri Bold" panose="020F0702030404030204" pitchFamily="34" charset="0"/>
                        </a:rPr>
                        <a:t>Agro-meteorological Information Products</a:t>
                      </a: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defRPr/>
                      </a:pPr>
                      <a:r>
                        <a:rPr kumimoji="0" lang="en-US" altLang="ja-JP" sz="1200" b="0" i="0" u="none" strike="noStrike" cap="none" normalizeH="0" baseline="0">
                          <a:ln>
                            <a:noFill/>
                          </a:ln>
                          <a:solidFill>
                            <a:schemeClr val="tx1"/>
                          </a:solidFill>
                          <a:effectLst/>
                          <a:latin typeface="+mn-ea"/>
                          <a:ea typeface="+mn-ea"/>
                          <a:sym typeface="Calibri Bold" panose="020F0702030404030204" pitchFamily="34" charset="0"/>
                        </a:rPr>
                        <a:t>Daily Mid/coarse resolution optical, passive microwaver and PR with geostatinary met sat frequent observation (MODIS, Sentinel, GCOM-C/W, GPM, Himawari, etc.)</a:t>
                      </a: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147914">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sym typeface="Calibri" panose="020F0502020204030204" pitchFamily="34" charset="0"/>
                        </a:rPr>
                        <a:t>P5</a:t>
                      </a:r>
                    </a:p>
                  </a:txBody>
                  <a:tcPr marL="44427" marR="44427" marT="44413" marB="44413"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1pPr>
                      <a:lvl2pPr marL="681038" indent="-285750" algn="l">
                        <a:spcBef>
                          <a:spcPts val="600"/>
                        </a:spcBef>
                        <a:buSzPct val="100000"/>
                        <a:buFont typeface="Lucida Grande" charset="0"/>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2pPr>
                      <a:lvl3pPr marL="10810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3pPr>
                      <a:lvl4pPr marL="15382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4pPr>
                      <a:lvl5pPr marL="1995488" indent="-228600" algn="l">
                        <a:spcBef>
                          <a:spcPts val="600"/>
                        </a:spcBef>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5pPr>
                      <a:lvl6pPr marL="24526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6pPr>
                      <a:lvl7pPr marL="29098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7pPr>
                      <a:lvl8pPr marL="33670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8pPr>
                      <a:lvl9pPr marL="3824288" indent="-228600" fontAlgn="base">
                        <a:spcBef>
                          <a:spcPts val="600"/>
                        </a:spcBef>
                        <a:spcAft>
                          <a:spcPct val="0"/>
                        </a:spcAft>
                        <a:buClr>
                          <a:srgbClr val="000000"/>
                        </a:buClr>
                        <a:buSzPct val="100000"/>
                        <a:buFont typeface="Wingdings" panose="05000000000000000000" pitchFamily="2" charset="2"/>
                        <a:tabLst>
                          <a:tab pos="914400" algn="l"/>
                        </a:tabLst>
                        <a:defRPr sz="2000">
                          <a:solidFill>
                            <a:schemeClr val="tx1"/>
                          </a:solidFill>
                          <a:latin typeface="Calibri" panose="020F0502020204030204" pitchFamily="34" charset="0"/>
                          <a:ea typeface="ヒラギノ角ゴ ProN W3" charset="0"/>
                          <a:cs typeface="ヒラギノ角ゴ ProN W3" charset="0"/>
                          <a:sym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dirty="0">
                          <a:ln>
                            <a:noFill/>
                          </a:ln>
                          <a:solidFill>
                            <a:schemeClr val="tx1"/>
                          </a:solidFill>
                          <a:effectLst/>
                          <a:latin typeface="Calibri Bold" panose="020F0702030404030204" pitchFamily="34" charset="0"/>
                          <a:ea typeface="ＭＳ Ｐゴシック" panose="020B0600070205080204" pitchFamily="50" charset="-128"/>
                          <a:sym typeface="Calibri Bold" panose="020F0702030404030204" pitchFamily="34" charset="0"/>
                        </a:rPr>
                        <a:t>Production Estimation and Forecasting</a:t>
                      </a: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Wingdings" panose="05000000000000000000" pitchFamily="2" charset="2"/>
                        <a:buNone/>
                        <a:tabLst>
                          <a:tab pos="914400" algn="l"/>
                        </a:tabLst>
                      </a:pPr>
                      <a:r>
                        <a:rPr kumimoji="0" lang="en-US" altLang="ja-JP" sz="1200" b="0" i="0" u="none" strike="noStrike" cap="none" normalizeH="0" baseline="0">
                          <a:ln>
                            <a:noFill/>
                          </a:ln>
                          <a:solidFill>
                            <a:schemeClr val="tx1"/>
                          </a:solidFill>
                          <a:effectLst/>
                          <a:latin typeface="+mn-ea"/>
                          <a:ea typeface="+mn-ea"/>
                          <a:sym typeface="Calibri Bold" panose="020F0702030404030204" pitchFamily="34" charset="0"/>
                        </a:rPr>
                        <a:t>Data fusion, data integration with ground base observation / statisitcal information and crop models</a:t>
                      </a:r>
                      <a:endParaRPr kumimoji="0" lang="en-US" altLang="ja-JP" sz="1200" b="0" i="0" u="none" strike="noStrike" cap="none" normalizeH="0" baseline="0" dirty="0">
                        <a:ln>
                          <a:noFill/>
                        </a:ln>
                        <a:solidFill>
                          <a:schemeClr val="tx1"/>
                        </a:solidFill>
                        <a:effectLst/>
                        <a:latin typeface="+mn-ea"/>
                        <a:ea typeface="+mn-ea"/>
                        <a:sym typeface="Calibri Bold" panose="020F0702030404030204" pitchFamily="34" charset="0"/>
                      </a:endParaRPr>
                    </a:p>
                  </a:txBody>
                  <a:tcPr marL="44427" marR="44427" marT="44413" marB="444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12" name="正方形/長方形 11"/>
          <p:cNvSpPr/>
          <p:nvPr/>
        </p:nvSpPr>
        <p:spPr>
          <a:xfrm>
            <a:off x="95406" y="6211669"/>
            <a:ext cx="4572000" cy="369332"/>
          </a:xfrm>
          <a:prstGeom prst="rect">
            <a:avLst/>
          </a:prstGeom>
        </p:spPr>
        <p:txBody>
          <a:bodyPr>
            <a:spAutoFit/>
          </a:bodyPr>
          <a:lstStyle/>
          <a:p>
            <a:pPr algn="ctr" defTabSz="914400" hangingPunct="1"/>
            <a:endParaRPr kumimoji="1" lang="en-US" altLang="ja-JP" sz="1800" kern="1200" dirty="0">
              <a:solidFill>
                <a:prstClr val="black"/>
              </a:solidFill>
              <a:latin typeface="Calibri" pitchFamily="34" charset="0"/>
              <a:ea typeface="ＭＳ Ｐゴシック"/>
              <a:cs typeface="+mn-cs"/>
              <a:sym typeface="Calibri" pitchFamily="34" charset="0"/>
            </a:endParaRPr>
          </a:p>
        </p:txBody>
      </p:sp>
      <p:pic>
        <p:nvPicPr>
          <p:cNvPr id="24" name="image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92" y="41798"/>
            <a:ext cx="1561953" cy="470599"/>
          </a:xfrm>
          <a:prstGeom prst="rect">
            <a:avLst/>
          </a:prstGeom>
          <a:ln w="12700">
            <a:miter lim="400000"/>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16" y="4236391"/>
            <a:ext cx="3344752" cy="2196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22592" y="6396335"/>
            <a:ext cx="3486852" cy="523220"/>
          </a:xfrm>
          <a:prstGeom prst="rect">
            <a:avLst/>
          </a:prstGeom>
        </p:spPr>
        <p:txBody>
          <a:bodyPr wrap="none">
            <a:spAutoFit/>
          </a:bodyPr>
          <a:lstStyle/>
          <a:p>
            <a:pPr defTabSz="914400" hangingPunct="1"/>
            <a:r>
              <a:rPr kumimoji="1" lang="en-US" altLang="ja-JP" sz="1400" kern="1200">
                <a:solidFill>
                  <a:prstClr val="black"/>
                </a:solidFill>
                <a:latin typeface="Calibri"/>
                <a:ea typeface="ＭＳ Ｐゴシック"/>
                <a:cs typeface="+mn-cs"/>
              </a:rPr>
              <a:t>Vietnam Data Cube starting from GEOSS-AP</a:t>
            </a:r>
          </a:p>
          <a:p>
            <a:pPr defTabSz="914400" hangingPunct="1"/>
            <a:r>
              <a:rPr kumimoji="1" lang="en-US" altLang="ja-JP" sz="1400" kern="1200">
                <a:solidFill>
                  <a:prstClr val="black"/>
                </a:solidFill>
                <a:latin typeface="Calibri"/>
                <a:ea typeface="ＭＳ Ｐゴシック"/>
                <a:cs typeface="+mn-cs"/>
              </a:rPr>
              <a:t>(Hanoi, September) by VNSC/VAST with CEOS</a:t>
            </a:r>
            <a:endParaRPr kumimoji="1" lang="ja-JP" altLang="en-US" sz="1400" kern="1200">
              <a:solidFill>
                <a:prstClr val="black"/>
              </a:solidFill>
              <a:latin typeface="Calibri"/>
              <a:ea typeface="ＭＳ Ｐゴシック"/>
              <a:cs typeface="+mn-cs"/>
            </a:endParaRPr>
          </a:p>
        </p:txBody>
      </p:sp>
      <p:sp>
        <p:nvSpPr>
          <p:cNvPr id="21" name="正方形/長方形 20"/>
          <p:cNvSpPr/>
          <p:nvPr/>
        </p:nvSpPr>
        <p:spPr>
          <a:xfrm>
            <a:off x="336342" y="404675"/>
            <a:ext cx="1228221" cy="215444"/>
          </a:xfrm>
          <a:prstGeom prst="rect">
            <a:avLst/>
          </a:prstGeom>
        </p:spPr>
        <p:txBody>
          <a:bodyPr wrap="none">
            <a:spAutoFit/>
          </a:bodyPr>
          <a:lstStyle/>
          <a:p>
            <a:pPr defTabSz="914400" hangingPunct="1"/>
            <a:r>
              <a:rPr kumimoji="1" lang="en-US" altLang="ja-JP" sz="800" kern="1200">
                <a:solidFill>
                  <a:srgbClr val="1F497D"/>
                </a:solidFill>
                <a:latin typeface="Calibri" pitchFamily="34" charset="0"/>
                <a:ea typeface="ＭＳ Ｐゴシック"/>
                <a:cs typeface="+mn-cs"/>
                <a:sym typeface="Calibri" pitchFamily="34" charset="0"/>
                <a:hlinkClick r:id="rId6"/>
              </a:rPr>
              <a:t>http://www.asia-rice.org</a:t>
            </a:r>
            <a:endParaRPr kumimoji="1" lang="en-US" altLang="ja-JP" sz="800" kern="1200">
              <a:solidFill>
                <a:srgbClr val="1F497D"/>
              </a:solidFill>
              <a:latin typeface="Calibri" pitchFamily="34" charset="0"/>
              <a:ea typeface="ＭＳ Ｐゴシック"/>
              <a:cs typeface="+mn-cs"/>
              <a:sym typeface="Calibri" pitchFamily="34" charset="0"/>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2670" y="4210509"/>
            <a:ext cx="2880320" cy="26038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2609" y="4334009"/>
            <a:ext cx="2708979" cy="1717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0" name="正方形/長方形 59"/>
          <p:cNvSpPr/>
          <p:nvPr/>
        </p:nvSpPr>
        <p:spPr>
          <a:xfrm>
            <a:off x="3454458" y="6157138"/>
            <a:ext cx="2550634" cy="738664"/>
          </a:xfrm>
          <a:prstGeom prst="rect">
            <a:avLst/>
          </a:prstGeom>
        </p:spPr>
        <p:txBody>
          <a:bodyPr wrap="square">
            <a:spAutoFit/>
          </a:bodyPr>
          <a:lstStyle/>
          <a:p>
            <a:pPr defTabSz="914400" hangingPunct="1"/>
            <a:r>
              <a:rPr kumimoji="1" lang="en-US" altLang="ja-JP" sz="1400" kern="1200">
                <a:solidFill>
                  <a:prstClr val="black"/>
                </a:solidFill>
                <a:latin typeface="Calibri"/>
                <a:ea typeface="ＭＳ Ｐゴシック"/>
                <a:cs typeface="+mn-cs"/>
              </a:rPr>
              <a:t>Time series observation by SAR for top 10 Indonesia main rice regions by ALOS-2 with MOA</a:t>
            </a:r>
            <a:endParaRPr kumimoji="1" lang="ja-JP" altLang="en-US" sz="1400" kern="1200">
              <a:solidFill>
                <a:prstClr val="black"/>
              </a:solidFill>
              <a:latin typeface="Calibri"/>
              <a:ea typeface="ＭＳ Ｐゴシック"/>
              <a:cs typeface="+mn-cs"/>
            </a:endParaRPr>
          </a:p>
        </p:txBody>
      </p:sp>
      <p:pic>
        <p:nvPicPr>
          <p:cNvPr id="61" name="Picture 3" descr="D:\Document_murakami\IVOS\201511\gcomc.png"/>
          <p:cNvPicPr>
            <a:picLocks noChangeAspect="1" noChangeArrowheads="1"/>
          </p:cNvPicPr>
          <p:nvPr/>
        </p:nvPicPr>
        <p:blipFill>
          <a:blip r:embed="rId9"/>
          <a:srcRect/>
          <a:stretch>
            <a:fillRect/>
          </a:stretch>
        </p:blipFill>
        <p:spPr bwMode="auto">
          <a:xfrm rot="1791043">
            <a:off x="8328654" y="5152891"/>
            <a:ext cx="734157" cy="363537"/>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53" descr="C:\Documents and Settings\02027\デスクトップ\2.png"/>
          <p:cNvPicPr>
            <a:picLocks noChangeAspect="1" noChangeArrowheads="1"/>
          </p:cNvPicPr>
          <p:nvPr/>
        </p:nvPicPr>
        <p:blipFill>
          <a:blip r:embed="rId10"/>
          <a:srcRect/>
          <a:stretch>
            <a:fillRect/>
          </a:stretch>
        </p:blipFill>
        <p:spPr bwMode="auto">
          <a:xfrm>
            <a:off x="5873393" y="4166858"/>
            <a:ext cx="738554" cy="56515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5" descr="D:\Document_murakami\IVOS\201511\gcomw.png"/>
          <p:cNvPicPr>
            <a:picLocks noChangeAspect="1" noChangeArrowheads="1"/>
          </p:cNvPicPr>
          <p:nvPr/>
        </p:nvPicPr>
        <p:blipFill>
          <a:blip r:embed="rId11"/>
          <a:srcRect/>
          <a:stretch>
            <a:fillRect/>
          </a:stretch>
        </p:blipFill>
        <p:spPr bwMode="auto">
          <a:xfrm rot="20879043">
            <a:off x="8446971" y="4266870"/>
            <a:ext cx="621323" cy="365125"/>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6" descr="D:\Document_murakami\IVOS\201511\gpm.png"/>
          <p:cNvPicPr>
            <a:picLocks noChangeAspect="1" noChangeArrowheads="1"/>
          </p:cNvPicPr>
          <p:nvPr/>
        </p:nvPicPr>
        <p:blipFill>
          <a:blip r:embed="rId12"/>
          <a:srcRect/>
          <a:stretch>
            <a:fillRect/>
          </a:stretch>
        </p:blipFill>
        <p:spPr bwMode="auto">
          <a:xfrm>
            <a:off x="8494196" y="5625585"/>
            <a:ext cx="608135" cy="42545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07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lang="en-US" altLang="ja-JP" dirty="0"/>
              <a:t>Recent highlight activities in Asia Rice</a:t>
            </a:r>
            <a:endParaRPr kumimoji="1" lang="ja-JP" altLang="en-US" dirty="0"/>
          </a:p>
        </p:txBody>
      </p:sp>
      <p:sp>
        <p:nvSpPr>
          <p:cNvPr id="3" name="コンテンツ プレースホルダー 2"/>
          <p:cNvSpPr>
            <a:spLocks noGrp="1"/>
          </p:cNvSpPr>
          <p:nvPr>
            <p:ph idx="1"/>
          </p:nvPr>
        </p:nvSpPr>
        <p:spPr>
          <a:xfrm>
            <a:off x="0" y="1052736"/>
            <a:ext cx="8964488" cy="4997152"/>
          </a:xfrm>
        </p:spPr>
        <p:txBody>
          <a:bodyPr>
            <a:noAutofit/>
          </a:bodyPr>
          <a:lstStyle/>
          <a:p>
            <a:pPr marL="514350" indent="-514350">
              <a:buAutoNum type="arabicPeriod"/>
            </a:pPr>
            <a:r>
              <a:rPr lang="en-US" altLang="ja-JP" sz="1800" dirty="0">
                <a:latin typeface="Meiryo" charset="-128"/>
                <a:ea typeface="Meiryo" charset="-128"/>
                <a:cs typeface="Meiryo" charset="-128"/>
              </a:rPr>
              <a:t>Rice Crop Mapping in Southeast Asia</a:t>
            </a:r>
          </a:p>
          <a:p>
            <a:pPr lvl="1">
              <a:buFont typeface="Wingdings" charset="2"/>
              <a:buChar char="l"/>
            </a:pPr>
            <a:r>
              <a:rPr lang="en-US" altLang="ja-JP" sz="1800" dirty="0">
                <a:latin typeface="Meiryo" charset="-128"/>
                <a:ea typeface="Meiryo" charset="-128"/>
                <a:cs typeface="Meiryo" charset="-128"/>
              </a:rPr>
              <a:t>Technical demonstration site in Asia using SARs - R2/Sentinel-1/2/ALOS-2/RISAT</a:t>
            </a:r>
          </a:p>
          <a:p>
            <a:pPr lvl="1">
              <a:buFont typeface="Wingdings" charset="2"/>
              <a:buChar char="l"/>
            </a:pPr>
            <a:r>
              <a:rPr lang="en-US" altLang="ja-JP" sz="1800" dirty="0">
                <a:latin typeface="Meiryo" charset="-128"/>
                <a:ea typeface="Meiryo" charset="-128"/>
                <a:cs typeface="Meiryo" charset="-128"/>
              </a:rPr>
              <a:t>Scale up in Indonesia, Vietnam using ALOS-2</a:t>
            </a:r>
          </a:p>
          <a:p>
            <a:pPr lvl="1">
              <a:buFont typeface="Wingdings" charset="2"/>
              <a:buChar char="l"/>
            </a:pPr>
            <a:r>
              <a:rPr lang="en-US" altLang="ja-JP" sz="1800" dirty="0">
                <a:latin typeface="Meiryo" charset="-128"/>
                <a:ea typeface="Meiryo" charset="-128"/>
                <a:cs typeface="Meiryo" charset="-128"/>
              </a:rPr>
              <a:t>Vietnam data cube preparation</a:t>
            </a:r>
          </a:p>
          <a:p>
            <a:pPr lvl="1">
              <a:buFont typeface="Wingdings" charset="2"/>
              <a:buChar char="l"/>
            </a:pPr>
            <a:r>
              <a:rPr lang="en-US" altLang="ja-JP" sz="1800" dirty="0">
                <a:latin typeface="Meiryo" charset="-128"/>
                <a:ea typeface="Meiryo" charset="-128"/>
                <a:cs typeface="Meiryo" charset="-128"/>
              </a:rPr>
              <a:t>ALOS-2 </a:t>
            </a:r>
            <a:r>
              <a:rPr lang="en-US" altLang="ja-JP" sz="1800" dirty="0" err="1">
                <a:latin typeface="Meiryo" charset="-128"/>
                <a:ea typeface="Meiryo" charset="-128"/>
                <a:cs typeface="Meiryo" charset="-128"/>
              </a:rPr>
              <a:t>ScanSAR</a:t>
            </a:r>
            <a:r>
              <a:rPr lang="en-US" altLang="ja-JP" sz="1800" dirty="0">
                <a:latin typeface="Meiryo" charset="-128"/>
                <a:ea typeface="Meiryo" charset="-128"/>
                <a:cs typeface="Meiryo" charset="-128"/>
              </a:rPr>
              <a:t> provision with free internet access for governmental use in selected Asia countries under JAXA-JICA cooperation </a:t>
            </a:r>
            <a:endParaRPr lang="en-US" altLang="ja-JP" sz="1800" dirty="0"/>
          </a:p>
          <a:p>
            <a:pPr marL="514350" indent="-514350">
              <a:buAutoNum type="arabicPeriod"/>
            </a:pPr>
            <a:r>
              <a:rPr lang="en-US" altLang="ja-JP" sz="1800" dirty="0"/>
              <a:t>Agricultural Damage Estimation by Multi-Temporal ALOS-2 in Philippine with ADB and PSA</a:t>
            </a:r>
          </a:p>
          <a:p>
            <a:pPr marL="514350" indent="-514350">
              <a:buAutoNum type="arabicPeriod"/>
            </a:pPr>
            <a:r>
              <a:rPr lang="en-US" altLang="ja-JP" sz="1800" dirty="0">
                <a:latin typeface="Meiryo" charset="-128"/>
                <a:ea typeface="Meiryo" charset="-128"/>
                <a:cs typeface="Meiryo" charset="-128"/>
              </a:rPr>
              <a:t>Agro-meteorological Monitor for Asia-</a:t>
            </a:r>
            <a:r>
              <a:rPr lang="en-US" altLang="ja-JP" sz="1800" dirty="0" err="1">
                <a:latin typeface="Meiryo" charset="-128"/>
                <a:ea typeface="Meiryo" charset="-128"/>
                <a:cs typeface="Meiryo" charset="-128"/>
              </a:rPr>
              <a:t>RiCE</a:t>
            </a:r>
            <a:r>
              <a:rPr lang="en-US" altLang="ja-JP" sz="1800" dirty="0">
                <a:latin typeface="Meiryo" charset="-128"/>
                <a:ea typeface="Meiryo" charset="-128"/>
                <a:cs typeface="Meiryo" charset="-128"/>
              </a:rPr>
              <a:t>  </a:t>
            </a:r>
          </a:p>
          <a:p>
            <a:pPr lvl="1">
              <a:buFont typeface="Wingdings" charset="2"/>
              <a:buChar char="l"/>
            </a:pPr>
            <a:r>
              <a:rPr lang="en-US" altLang="ja-JP" sz="1800" dirty="0">
                <a:latin typeface="Meiryo" charset="-128"/>
                <a:ea typeface="Meiryo" charset="-128"/>
                <a:cs typeface="Meiryo" charset="-128"/>
              </a:rPr>
              <a:t>Continuous and stable operation with ASEAN countries in cooperation with ASEAN food security information project using MODIS/GCOM-W/GPM</a:t>
            </a:r>
          </a:p>
          <a:p>
            <a:pPr lvl="1">
              <a:buFont typeface="Wingdings" charset="2"/>
              <a:buChar char="l"/>
            </a:pPr>
            <a:r>
              <a:rPr lang="en-US" altLang="ja-JP" sz="1800" dirty="0"/>
              <a:t>GCOM-C (MODIS type morning sensor – SGLI) will be available from next year to provide more high resolution information with MODIS and GCOM-W</a:t>
            </a:r>
            <a:endParaRPr kumimoji="1" lang="en-US" altLang="ja-JP" sz="1800" dirty="0">
              <a:latin typeface="Meiryo" charset="-128"/>
              <a:ea typeface="Meiryo" charset="-128"/>
              <a:cs typeface="Meiryo" charset="-128"/>
            </a:endParaRPr>
          </a:p>
          <a:p>
            <a:pPr marL="514350" indent="-514350">
              <a:buAutoNum type="arabicPeriod"/>
            </a:pPr>
            <a:r>
              <a:rPr kumimoji="1" lang="en-US" altLang="ja-JP" sz="1800" dirty="0">
                <a:latin typeface="Meiryo" charset="-128"/>
                <a:ea typeface="Meiryo" charset="-128"/>
                <a:cs typeface="Meiryo" charset="-128"/>
              </a:rPr>
              <a:t>Next challenge will be discussed at APRSAF in India and JECAM/Asia rice meeting in Taiwan</a:t>
            </a:r>
            <a:endParaRPr lang="en-US" altLang="ja-JP" sz="1800" dirty="0"/>
          </a:p>
          <a:p>
            <a:pPr lvl="1">
              <a:buFont typeface="Wingdings" charset="2"/>
              <a:buChar char="l"/>
            </a:pPr>
            <a:r>
              <a:rPr lang="en-US" altLang="ja-JP" sz="1800" dirty="0">
                <a:latin typeface="Meiryo" charset="-128"/>
                <a:ea typeface="Meiryo" charset="-128"/>
                <a:cs typeface="Meiryo" charset="-128"/>
              </a:rPr>
              <a:t>Data integration / data fusion (L/X/C with optical)</a:t>
            </a:r>
          </a:p>
          <a:p>
            <a:pPr lvl="1">
              <a:buFont typeface="Wingdings" charset="2"/>
              <a:buChar char="l"/>
            </a:pPr>
            <a:r>
              <a:rPr lang="en-US" altLang="ja-JP" sz="1800" dirty="0"/>
              <a:t>Crop model for Yield estimation and </a:t>
            </a:r>
            <a:r>
              <a:rPr lang="en-US" altLang="ja-JP" sz="1800"/>
              <a:t>GHG support</a:t>
            </a:r>
            <a:endParaRPr lang="en-US" altLang="ja-JP" sz="1800" dirty="0">
              <a:latin typeface="Meiryo" charset="-128"/>
              <a:ea typeface="Meiryo" charset="-128"/>
              <a:cs typeface="Meiryo" charset="-128"/>
            </a:endParaRPr>
          </a:p>
        </p:txBody>
      </p:sp>
    </p:spTree>
    <p:extLst>
      <p:ext uri="{BB962C8B-B14F-4D97-AF65-F5344CB8AC3E}">
        <p14:creationId xmlns:p14="http://schemas.microsoft.com/office/powerpoint/2010/main" val="107553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sz="2600" dirty="0">
                <a:latin typeface="Meiryo" charset="-128"/>
                <a:ea typeface="Meiryo" charset="-128"/>
                <a:cs typeface="Meiryo" charset="-128"/>
              </a:rPr>
              <a:t>Product 1: </a:t>
            </a:r>
            <a:br>
              <a:rPr lang="en-US" altLang="ja-JP" sz="2600" dirty="0">
                <a:latin typeface="Meiryo" charset="-128"/>
                <a:ea typeface="Meiryo" charset="-128"/>
                <a:cs typeface="Meiryo" charset="-128"/>
              </a:rPr>
            </a:br>
            <a:r>
              <a:rPr lang="en-US" altLang="ja-JP" sz="2600" dirty="0">
                <a:latin typeface="Meiryo" charset="-128"/>
                <a:ea typeface="Meiryo" charset="-128"/>
                <a:cs typeface="Meiryo" charset="-128"/>
              </a:rPr>
              <a:t>Rice Crop Mapping in Southeast Asia</a:t>
            </a:r>
            <a:endParaRPr kumimoji="1" lang="ja-JP" altLang="en-US" sz="2600" dirty="0">
              <a:latin typeface="Meiryo" charset="-128"/>
              <a:ea typeface="Meiryo" charset="-128"/>
              <a:cs typeface="Meiryo" charset="-128"/>
            </a:endParaRPr>
          </a:p>
        </p:txBody>
      </p:sp>
      <p:sp>
        <p:nvSpPr>
          <p:cNvPr id="837" name="Shape 83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prstClr val="black"/>
                </a:solidFill>
              </a:rPr>
              <a:pPr/>
              <a:t>5</a:t>
            </a:fld>
            <a:endParaRPr>
              <a:solidFill>
                <a:prstClr val="black"/>
              </a:solidFill>
            </a:endParaRPr>
          </a:p>
        </p:txBody>
      </p:sp>
      <p:pic>
        <p:nvPicPr>
          <p:cNvPr id="838" name="スクリーンショット 2017-02-13 14.26.07.png"/>
          <p:cNvPicPr>
            <a:picLocks noChangeAspect="1"/>
          </p:cNvPicPr>
          <p:nvPr/>
        </p:nvPicPr>
        <p:blipFill>
          <a:blip r:embed="rId2">
            <a:extLst/>
          </a:blip>
          <a:stretch>
            <a:fillRect/>
          </a:stretch>
        </p:blipFill>
        <p:spPr>
          <a:xfrm>
            <a:off x="340493" y="4774825"/>
            <a:ext cx="8260434" cy="2041323"/>
          </a:xfrm>
          <a:prstGeom prst="rect">
            <a:avLst/>
          </a:prstGeom>
          <a:ln w="12700">
            <a:miter lim="400000"/>
          </a:ln>
        </p:spPr>
      </p:pic>
      <p:grpSp>
        <p:nvGrpSpPr>
          <p:cNvPr id="848" name="Group 848"/>
          <p:cNvGrpSpPr/>
          <p:nvPr/>
        </p:nvGrpSpPr>
        <p:grpSpPr>
          <a:xfrm>
            <a:off x="2335347" y="1945512"/>
            <a:ext cx="4041204" cy="2709048"/>
            <a:chOff x="0" y="0"/>
            <a:chExt cx="4041202" cy="2709047"/>
          </a:xfrm>
        </p:grpSpPr>
        <p:pic>
          <p:nvPicPr>
            <p:cNvPr id="839" name="image10.png"/>
            <p:cNvPicPr>
              <a:picLocks noChangeAspect="1"/>
            </p:cNvPicPr>
            <p:nvPr/>
          </p:nvPicPr>
          <p:blipFill>
            <a:blip r:embed="rId3">
              <a:extLst/>
            </a:blip>
            <a:stretch>
              <a:fillRect/>
            </a:stretch>
          </p:blipFill>
          <p:spPr>
            <a:xfrm>
              <a:off x="0" y="0"/>
              <a:ext cx="4041203" cy="2709048"/>
            </a:xfrm>
            <a:prstGeom prst="rect">
              <a:avLst/>
            </a:prstGeom>
            <a:ln w="12700" cap="flat">
              <a:noFill/>
              <a:miter lim="400000"/>
            </a:ln>
            <a:effectLst/>
          </p:spPr>
        </p:pic>
        <p:sp>
          <p:nvSpPr>
            <p:cNvPr id="840" name="Shape 840"/>
            <p:cNvSpPr/>
            <p:nvPr/>
          </p:nvSpPr>
          <p:spPr>
            <a:xfrm>
              <a:off x="1379113" y="2330083"/>
              <a:ext cx="123863" cy="123863"/>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sp>
          <p:nvSpPr>
            <p:cNvPr id="841" name="Shape 841"/>
            <p:cNvSpPr/>
            <p:nvPr/>
          </p:nvSpPr>
          <p:spPr>
            <a:xfrm>
              <a:off x="2196705" y="868339"/>
              <a:ext cx="123862" cy="123863"/>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sp>
          <p:nvSpPr>
            <p:cNvPr id="842" name="Shape 842"/>
            <p:cNvSpPr/>
            <p:nvPr/>
          </p:nvSpPr>
          <p:spPr>
            <a:xfrm>
              <a:off x="1205701" y="1239979"/>
              <a:ext cx="123863" cy="123863"/>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sp>
          <p:nvSpPr>
            <p:cNvPr id="843" name="Shape 843"/>
            <p:cNvSpPr/>
            <p:nvPr/>
          </p:nvSpPr>
          <p:spPr>
            <a:xfrm>
              <a:off x="1205701" y="496727"/>
              <a:ext cx="123863" cy="123863"/>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sp>
          <p:nvSpPr>
            <p:cNvPr id="844" name="Shape 844"/>
            <p:cNvSpPr/>
            <p:nvPr/>
          </p:nvSpPr>
          <p:spPr>
            <a:xfrm>
              <a:off x="561549" y="595827"/>
              <a:ext cx="123863" cy="123863"/>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sp>
          <p:nvSpPr>
            <p:cNvPr id="845" name="Shape 845"/>
            <p:cNvSpPr/>
            <p:nvPr/>
          </p:nvSpPr>
          <p:spPr>
            <a:xfrm>
              <a:off x="858850" y="868339"/>
              <a:ext cx="123863" cy="123863"/>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sp>
          <p:nvSpPr>
            <p:cNvPr id="846" name="Shape 846"/>
            <p:cNvSpPr/>
            <p:nvPr/>
          </p:nvSpPr>
          <p:spPr>
            <a:xfrm>
              <a:off x="1081812" y="1041779"/>
              <a:ext cx="123863" cy="123862"/>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sp>
          <p:nvSpPr>
            <p:cNvPr id="847" name="Shape 847"/>
            <p:cNvSpPr/>
            <p:nvPr/>
          </p:nvSpPr>
          <p:spPr>
            <a:xfrm>
              <a:off x="1205701" y="843578"/>
              <a:ext cx="123863" cy="123863"/>
            </a:xfrm>
            <a:prstGeom prst="ellipse">
              <a:avLst/>
            </a:prstGeom>
            <a:solidFill>
              <a:srgbClr val="FF0000"/>
            </a:solidFill>
            <a:ln w="12700" cap="flat">
              <a:noFill/>
              <a:miter lim="400000"/>
            </a:ln>
            <a:effectLst/>
          </p:spPr>
          <p:txBody>
            <a:bodyPr wrap="square" lIns="29674" tIns="29674" rIns="29674" bIns="29674" numCol="1" anchor="ctr">
              <a:noAutofit/>
            </a:bodyPr>
            <a:lstStyle/>
            <a:p>
              <a:pPr algn="ctr" defTabSz="642937" fontAlgn="base" hangingPunct="1">
                <a:spcBef>
                  <a:spcPct val="0"/>
                </a:spcBef>
                <a:spcAft>
                  <a:spcPct val="0"/>
                </a:spcAft>
                <a:defRPr>
                  <a:solidFill>
                    <a:srgbClr val="FFFFFF"/>
                  </a:solidFill>
                  <a:latin typeface="+mn-lt"/>
                  <a:ea typeface="+mn-ea"/>
                  <a:cs typeface="+mn-cs"/>
                  <a:sym typeface="Calibri"/>
                </a:defRPr>
              </a:pPr>
              <a:endParaRPr kumimoji="1" sz="1800" kern="1200">
                <a:solidFill>
                  <a:srgbClr val="FFFFFF"/>
                </a:solidFill>
                <a:latin typeface="Calibri"/>
                <a:ea typeface="ＭＳ Ｐゴシック" pitchFamily="50" charset="-128"/>
                <a:cs typeface="+mn-cs"/>
                <a:sym typeface="Calibri"/>
              </a:endParaRPr>
            </a:p>
          </p:txBody>
        </p:sp>
      </p:grpSp>
      <p:sp>
        <p:nvSpPr>
          <p:cNvPr id="849" name="Shape 849"/>
          <p:cNvSpPr/>
          <p:nvPr/>
        </p:nvSpPr>
        <p:spPr>
          <a:xfrm>
            <a:off x="35163" y="2351095"/>
            <a:ext cx="2108757" cy="306149"/>
          </a:xfrm>
          <a:prstGeom prst="rect">
            <a:avLst/>
          </a:prstGeom>
          <a:ln w="12700">
            <a:miter lim="400000"/>
          </a:ln>
          <a:extLst>
            <a:ext uri="{C572A759-6A51-4108-AA02-DFA0A04FC94B}">
              <ma14:wrappingTextBoxFlag xmlns="" xmlns:ma14="http://schemas.microsoft.com/office/mac/drawingml/2011/main" val="1"/>
            </a:ext>
          </a:extLst>
        </p:spPr>
        <p:txBody>
          <a:bodyPr wrap="square" lIns="29674" tIns="29674" rIns="29674" bIns="29674">
            <a:spAutoFit/>
          </a:bodyPr>
          <a:lstStyle>
            <a:lvl1pPr algn="ctr" defTabSz="642937">
              <a:defRPr b="1">
                <a:latin typeface="メイリオ"/>
                <a:ea typeface="メイリオ"/>
                <a:cs typeface="メイリオ"/>
                <a:sym typeface="メイリオ"/>
              </a:defRPr>
            </a:lvl1pPr>
          </a:lstStyle>
          <a:p>
            <a:pPr fontAlgn="base" hangingPunct="1">
              <a:spcBef>
                <a:spcPct val="0"/>
              </a:spcBef>
              <a:spcAft>
                <a:spcPct val="0"/>
              </a:spcAft>
            </a:pPr>
            <a:r>
              <a:rPr kumimoji="1" sz="1600" kern="1200" dirty="0">
                <a:solidFill>
                  <a:prstClr val="black"/>
                </a:solidFill>
              </a:rPr>
              <a:t>ADB TA Project</a:t>
            </a:r>
          </a:p>
        </p:txBody>
      </p:sp>
      <p:sp>
        <p:nvSpPr>
          <p:cNvPr id="850" name="Shape 850"/>
          <p:cNvSpPr/>
          <p:nvPr/>
        </p:nvSpPr>
        <p:spPr>
          <a:xfrm>
            <a:off x="361405" y="2801837"/>
            <a:ext cx="1758235" cy="921702"/>
          </a:xfrm>
          <a:prstGeom prst="rect">
            <a:avLst/>
          </a:prstGeom>
          <a:ln w="12700">
            <a:miter lim="400000"/>
          </a:ln>
          <a:extLst>
            <a:ext uri="{C572A759-6A51-4108-AA02-DFA0A04FC94B}">
              <ma14:wrappingTextBoxFlag xmlns="" xmlns:ma14="http://schemas.microsoft.com/office/mac/drawingml/2011/main" val="1"/>
            </a:ext>
          </a:extLst>
        </p:spPr>
        <p:txBody>
          <a:bodyPr wrap="square" lIns="29674" tIns="29674" rIns="29674" bIns="29674">
            <a:spAutoFit/>
          </a:bodyPr>
          <a:lstStyle/>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Laos</a:t>
            </a:r>
          </a:p>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Thailand</a:t>
            </a:r>
          </a:p>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Vietnam (North)</a:t>
            </a:r>
          </a:p>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Philippines</a:t>
            </a:r>
          </a:p>
        </p:txBody>
      </p:sp>
      <p:pic>
        <p:nvPicPr>
          <p:cNvPr id="851" name="image11.png"/>
          <p:cNvPicPr>
            <a:picLocks noChangeAspect="1"/>
          </p:cNvPicPr>
          <p:nvPr/>
        </p:nvPicPr>
        <p:blipFill>
          <a:blip r:embed="rId4">
            <a:extLst/>
          </a:blip>
          <a:stretch>
            <a:fillRect/>
          </a:stretch>
        </p:blipFill>
        <p:spPr>
          <a:xfrm>
            <a:off x="48437" y="1571406"/>
            <a:ext cx="2318514" cy="705466"/>
          </a:xfrm>
          <a:prstGeom prst="rect">
            <a:avLst/>
          </a:prstGeom>
          <a:ln w="12700">
            <a:miter lim="400000"/>
          </a:ln>
        </p:spPr>
      </p:pic>
      <p:sp>
        <p:nvSpPr>
          <p:cNvPr id="852" name="Shape 852"/>
          <p:cNvSpPr/>
          <p:nvPr/>
        </p:nvSpPr>
        <p:spPr>
          <a:xfrm>
            <a:off x="793081" y="3930826"/>
            <a:ext cx="1367360" cy="318355"/>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lgn="ctr" defTabSz="321468">
              <a:defRPr>
                <a:latin typeface="メイリオ"/>
                <a:ea typeface="メイリオ"/>
                <a:cs typeface="メイリオ"/>
                <a:sym typeface="メイリオ"/>
              </a:defRPr>
            </a:lvl1pPr>
          </a:lstStyle>
          <a:p>
            <a:pPr fontAlgn="base" hangingPunct="1">
              <a:spcBef>
                <a:spcPct val="0"/>
              </a:spcBef>
              <a:spcAft>
                <a:spcPct val="0"/>
              </a:spcAft>
            </a:pPr>
            <a:r>
              <a:rPr kumimoji="1" sz="1600" kern="1200">
                <a:solidFill>
                  <a:prstClr val="black"/>
                </a:solidFill>
              </a:rPr>
              <a:t>[2014-2016]</a:t>
            </a:r>
          </a:p>
        </p:txBody>
      </p:sp>
      <p:sp>
        <p:nvSpPr>
          <p:cNvPr id="853" name="Shape 853"/>
          <p:cNvSpPr/>
          <p:nvPr/>
        </p:nvSpPr>
        <p:spPr>
          <a:xfrm>
            <a:off x="6612131" y="2265265"/>
            <a:ext cx="1710246" cy="552370"/>
          </a:xfrm>
          <a:prstGeom prst="rect">
            <a:avLst/>
          </a:prstGeom>
          <a:ln w="12700">
            <a:miter lim="400000"/>
          </a:ln>
          <a:extLst>
            <a:ext uri="{C572A759-6A51-4108-AA02-DFA0A04FC94B}">
              <ma14:wrappingTextBoxFlag xmlns="" xmlns:ma14="http://schemas.microsoft.com/office/mac/drawingml/2011/main" val="1"/>
            </a:ext>
          </a:extLst>
        </p:spPr>
        <p:txBody>
          <a:bodyPr lIns="29674" tIns="29674" rIns="29674" bIns="29674">
            <a:spAutoFit/>
          </a:bodyPr>
          <a:lstStyle/>
          <a:p>
            <a:pPr algn="ctr" defTabSz="642937" fontAlgn="base" hangingPunct="1">
              <a:spcBef>
                <a:spcPct val="0"/>
              </a:spcBef>
              <a:spcAft>
                <a:spcPct val="0"/>
              </a:spcAft>
              <a:defRPr b="1">
                <a:latin typeface="メイリオ"/>
                <a:ea typeface="メイリオ"/>
                <a:cs typeface="メイリオ"/>
                <a:sym typeface="メイリオ"/>
              </a:defRPr>
            </a:pPr>
            <a:r>
              <a:rPr kumimoji="1" sz="1600" b="1" kern="1200" dirty="0">
                <a:solidFill>
                  <a:prstClr val="black"/>
                </a:solidFill>
                <a:latin typeface="メイリオ"/>
                <a:ea typeface="メイリオ"/>
                <a:cs typeface="メイリオ"/>
                <a:sym typeface="メイリオ"/>
              </a:rPr>
              <a:t>SAFE Project</a:t>
            </a:r>
            <a:br>
              <a:rPr kumimoji="1" sz="1600" b="1" kern="1200" dirty="0">
                <a:solidFill>
                  <a:prstClr val="black"/>
                </a:solidFill>
                <a:latin typeface="メイリオ"/>
                <a:ea typeface="メイリオ"/>
                <a:cs typeface="メイリオ"/>
                <a:sym typeface="メイリオ"/>
              </a:rPr>
            </a:br>
            <a:r>
              <a:rPr kumimoji="1" lang="en-US" sz="1600" b="1" kern="1200" dirty="0">
                <a:solidFill>
                  <a:prstClr val="black"/>
                </a:solidFill>
                <a:latin typeface="メイリオ"/>
                <a:ea typeface="メイリオ"/>
                <a:cs typeface="メイリオ"/>
                <a:sym typeface="メイリオ"/>
              </a:rPr>
              <a:t>(T</a:t>
            </a:r>
            <a:r>
              <a:rPr kumimoji="1" sz="1600" b="1" kern="1200" dirty="0">
                <a:solidFill>
                  <a:prstClr val="black"/>
                </a:solidFill>
                <a:latin typeface="メイリオ"/>
                <a:ea typeface="メイリオ"/>
                <a:cs typeface="メイリオ"/>
                <a:sym typeface="メイリオ"/>
              </a:rPr>
              <a:t>est site)</a:t>
            </a:r>
          </a:p>
        </p:txBody>
      </p:sp>
      <p:sp>
        <p:nvSpPr>
          <p:cNvPr id="854" name="Shape 854"/>
          <p:cNvSpPr/>
          <p:nvPr/>
        </p:nvSpPr>
        <p:spPr>
          <a:xfrm>
            <a:off x="6358765" y="3429000"/>
            <a:ext cx="2216978" cy="552370"/>
          </a:xfrm>
          <a:prstGeom prst="rect">
            <a:avLst/>
          </a:prstGeom>
          <a:ln w="12700">
            <a:miter lim="400000"/>
          </a:ln>
          <a:extLst>
            <a:ext uri="{C572A759-6A51-4108-AA02-DFA0A04FC94B}">
              <ma14:wrappingTextBoxFlag xmlns="" xmlns:ma14="http://schemas.microsoft.com/office/mac/drawingml/2011/main" val="1"/>
            </a:ext>
          </a:extLst>
        </p:spPr>
        <p:txBody>
          <a:bodyPr lIns="29674" tIns="29674" rIns="29674" bIns="29674">
            <a:spAutoFit/>
          </a:bodyPr>
          <a:lstStyle/>
          <a:p>
            <a:pPr algn="ctr" defTabSz="642937" fontAlgn="base" hangingPunct="1">
              <a:spcBef>
                <a:spcPct val="0"/>
              </a:spcBef>
              <a:spcAft>
                <a:spcPct val="0"/>
              </a:spcAft>
              <a:defRPr b="1">
                <a:latin typeface="メイリオ"/>
                <a:ea typeface="メイリオ"/>
                <a:cs typeface="メイリオ"/>
                <a:sym typeface="メイリオ"/>
              </a:defRPr>
            </a:pPr>
            <a:r>
              <a:rPr kumimoji="1" sz="1600" b="1" kern="1200">
                <a:solidFill>
                  <a:prstClr val="black"/>
                </a:solidFill>
                <a:latin typeface="メイリオ"/>
                <a:ea typeface="メイリオ"/>
                <a:cs typeface="メイリオ"/>
                <a:sym typeface="メイリオ"/>
              </a:rPr>
              <a:t>SAFE Project</a:t>
            </a:r>
            <a:br>
              <a:rPr kumimoji="1" sz="1600" b="1" kern="1200">
                <a:solidFill>
                  <a:prstClr val="black"/>
                </a:solidFill>
                <a:latin typeface="メイリオ"/>
                <a:ea typeface="メイリオ"/>
                <a:cs typeface="メイリオ"/>
                <a:sym typeface="メイリオ"/>
              </a:rPr>
            </a:br>
            <a:r>
              <a:rPr kumimoji="1" sz="1600" b="1" kern="1200">
                <a:solidFill>
                  <a:prstClr val="black"/>
                </a:solidFill>
                <a:latin typeface="メイリオ"/>
                <a:ea typeface="メイリオ"/>
                <a:cs typeface="メイリオ"/>
                <a:sym typeface="メイリオ"/>
              </a:rPr>
              <a:t>（Scaling-up）</a:t>
            </a:r>
          </a:p>
        </p:txBody>
      </p:sp>
      <p:sp>
        <p:nvSpPr>
          <p:cNvPr id="855" name="Shape 855"/>
          <p:cNvSpPr/>
          <p:nvPr/>
        </p:nvSpPr>
        <p:spPr>
          <a:xfrm>
            <a:off x="6650789" y="2852936"/>
            <a:ext cx="1575541" cy="490815"/>
          </a:xfrm>
          <a:prstGeom prst="rect">
            <a:avLst/>
          </a:prstGeom>
          <a:ln w="12700">
            <a:miter lim="400000"/>
          </a:ln>
          <a:extLst>
            <a:ext uri="{C572A759-6A51-4108-AA02-DFA0A04FC94B}">
              <ma14:wrappingTextBoxFlag xmlns="" xmlns:ma14="http://schemas.microsoft.com/office/mac/drawingml/2011/main" val="1"/>
            </a:ext>
          </a:extLst>
        </p:spPr>
        <p:txBody>
          <a:bodyPr lIns="29674" tIns="29674" rIns="29674" bIns="29674">
            <a:spAutoFit/>
          </a:bodyPr>
          <a:lstStyle/>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Myanmar</a:t>
            </a:r>
          </a:p>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Cambodia</a:t>
            </a:r>
          </a:p>
        </p:txBody>
      </p:sp>
      <p:sp>
        <p:nvSpPr>
          <p:cNvPr id="856" name="Shape 856"/>
          <p:cNvSpPr/>
          <p:nvPr/>
        </p:nvSpPr>
        <p:spPr>
          <a:xfrm>
            <a:off x="6679482" y="3987853"/>
            <a:ext cx="2401248" cy="490815"/>
          </a:xfrm>
          <a:prstGeom prst="rect">
            <a:avLst/>
          </a:prstGeom>
          <a:ln w="12700">
            <a:miter lim="400000"/>
          </a:ln>
          <a:extLst>
            <a:ext uri="{C572A759-6A51-4108-AA02-DFA0A04FC94B}">
              <ma14:wrappingTextBoxFlag xmlns="" xmlns:ma14="http://schemas.microsoft.com/office/mac/drawingml/2011/main" val="1"/>
            </a:ext>
          </a:extLst>
        </p:spPr>
        <p:txBody>
          <a:bodyPr wrap="square" lIns="29674" tIns="29674" rIns="29674" bIns="29674">
            <a:spAutoFit/>
          </a:bodyPr>
          <a:lstStyle/>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Vietnam (Mekong Delta)</a:t>
            </a:r>
          </a:p>
          <a:p>
            <a:pPr marL="190500" indent="-190500" defTabSz="642937" fontAlgn="base" hangingPunct="1">
              <a:spcBef>
                <a:spcPct val="0"/>
              </a:spcBef>
              <a:spcAft>
                <a:spcPct val="0"/>
              </a:spcAft>
              <a:buSzPct val="100000"/>
              <a:buFont typeface="Arial"/>
              <a:buChar char="•"/>
              <a:defRPr>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Indonesia</a:t>
            </a:r>
          </a:p>
        </p:txBody>
      </p:sp>
      <p:pic>
        <p:nvPicPr>
          <p:cNvPr id="857" name="image.png"/>
          <p:cNvPicPr>
            <a:picLocks noChangeAspect="1"/>
          </p:cNvPicPr>
          <p:nvPr/>
        </p:nvPicPr>
        <p:blipFill>
          <a:blip r:embed="rId5">
            <a:extLst/>
          </a:blip>
          <a:stretch>
            <a:fillRect/>
          </a:stretch>
        </p:blipFill>
        <p:spPr>
          <a:xfrm>
            <a:off x="6767800" y="1679837"/>
            <a:ext cx="1204619" cy="453019"/>
          </a:xfrm>
          <a:prstGeom prst="rect">
            <a:avLst/>
          </a:prstGeom>
          <a:ln w="12700">
            <a:miter lim="400000"/>
          </a:ln>
        </p:spPr>
      </p:pic>
      <p:sp>
        <p:nvSpPr>
          <p:cNvPr id="858" name="Shape 858"/>
          <p:cNvSpPr/>
          <p:nvPr/>
        </p:nvSpPr>
        <p:spPr>
          <a:xfrm>
            <a:off x="8226330" y="4468089"/>
            <a:ext cx="854400" cy="318355"/>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lgn="ctr" defTabSz="321468">
              <a:defRPr>
                <a:latin typeface="メイリオ"/>
                <a:ea typeface="メイリオ"/>
                <a:cs typeface="メイリオ"/>
                <a:sym typeface="メイリオ"/>
              </a:defRPr>
            </a:lvl1pPr>
          </a:lstStyle>
          <a:p>
            <a:pPr fontAlgn="base" hangingPunct="1">
              <a:spcBef>
                <a:spcPct val="0"/>
              </a:spcBef>
              <a:spcAft>
                <a:spcPct val="0"/>
              </a:spcAft>
            </a:pPr>
            <a:r>
              <a:rPr kumimoji="1" sz="1600" kern="1200" dirty="0">
                <a:solidFill>
                  <a:prstClr val="black"/>
                </a:solidFill>
              </a:rPr>
              <a:t>[2014-]</a:t>
            </a:r>
          </a:p>
        </p:txBody>
      </p:sp>
      <p:sp>
        <p:nvSpPr>
          <p:cNvPr id="859" name="Shape 859"/>
          <p:cNvSpPr/>
          <p:nvPr/>
        </p:nvSpPr>
        <p:spPr>
          <a:xfrm>
            <a:off x="8153521" y="2996952"/>
            <a:ext cx="1026162" cy="318355"/>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lgn="ctr" defTabSz="321468">
              <a:defRPr>
                <a:latin typeface="メイリオ"/>
                <a:ea typeface="メイリオ"/>
                <a:cs typeface="メイリオ"/>
                <a:sym typeface="メイリオ"/>
              </a:defRPr>
            </a:lvl1pPr>
          </a:lstStyle>
          <a:p>
            <a:pPr fontAlgn="base" hangingPunct="1">
              <a:spcBef>
                <a:spcPct val="0"/>
              </a:spcBef>
              <a:spcAft>
                <a:spcPct val="0"/>
              </a:spcAft>
            </a:pPr>
            <a:r>
              <a:rPr kumimoji="1" sz="1600" kern="1200">
                <a:solidFill>
                  <a:prstClr val="black"/>
                </a:solidFill>
              </a:rPr>
              <a:t>[2016-]</a:t>
            </a:r>
          </a:p>
        </p:txBody>
      </p:sp>
      <p:sp>
        <p:nvSpPr>
          <p:cNvPr id="860" name="Shape 860"/>
          <p:cNvSpPr/>
          <p:nvPr/>
        </p:nvSpPr>
        <p:spPr>
          <a:xfrm>
            <a:off x="48437" y="821082"/>
            <a:ext cx="9123326" cy="731561"/>
          </a:xfrm>
          <a:prstGeom prst="rect">
            <a:avLst/>
          </a:prstGeom>
          <a:ln w="12700">
            <a:miter lim="400000"/>
          </a:ln>
          <a:extLst>
            <a:ext uri="{C572A759-6A51-4108-AA02-DFA0A04FC94B}">
              <ma14:wrappingTextBoxFlag xmlns="" xmlns:ma14="http://schemas.microsoft.com/office/mac/drawingml/2011/main" val="1"/>
            </a:ext>
          </a:extLst>
        </p:spPr>
        <p:txBody>
          <a:bodyPr lIns="42203" tIns="42203" rIns="42203" bIns="42203">
            <a:spAutoFit/>
          </a:bodyPr>
          <a:lstStyle/>
          <a:p>
            <a:pPr marL="250031" indent="-250031" defTabSz="914400" fontAlgn="base" hangingPunct="1">
              <a:spcBef>
                <a:spcPct val="0"/>
              </a:spcBef>
              <a:spcAft>
                <a:spcPct val="0"/>
              </a:spcAft>
              <a:buSzPct val="100000"/>
              <a:buFont typeface="Arial"/>
              <a:buChar char="•"/>
              <a:defRPr sz="1400">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ADB Technical Assistance project and SAFE project under the APRSAF have successfully demonstrated INAHOR using ALOS-2 with the mapping accuracy of 80-90% for the target provinces.</a:t>
            </a:r>
          </a:p>
          <a:p>
            <a:pPr marL="250031" indent="-250031" defTabSz="914400" fontAlgn="base" hangingPunct="1">
              <a:spcBef>
                <a:spcPct val="0"/>
              </a:spcBef>
              <a:spcAft>
                <a:spcPct val="0"/>
              </a:spcAft>
              <a:buSzPct val="100000"/>
              <a:buFont typeface="Arial"/>
              <a:buChar char="•"/>
              <a:defRPr sz="1400">
                <a:latin typeface="メイリオ"/>
                <a:ea typeface="メイリオ"/>
                <a:cs typeface="メイリオ"/>
                <a:sym typeface="メイリオ"/>
              </a:defRPr>
            </a:pPr>
            <a:r>
              <a:rPr kumimoji="1" sz="1400" kern="1200" dirty="0">
                <a:solidFill>
                  <a:prstClr val="black"/>
                </a:solidFill>
                <a:latin typeface="メイリオ"/>
                <a:ea typeface="メイリオ"/>
                <a:cs typeface="メイリオ"/>
                <a:sym typeface="メイリオ"/>
              </a:rPr>
              <a:t>Scaling-up for major rice producing areas is currently demonstrated in Vietnam and Indonesia.</a:t>
            </a:r>
          </a:p>
        </p:txBody>
      </p:sp>
      <p:pic>
        <p:nvPicPr>
          <p:cNvPr id="861" name="image13.png"/>
          <p:cNvPicPr>
            <a:picLocks noChangeAspect="1"/>
          </p:cNvPicPr>
          <p:nvPr/>
        </p:nvPicPr>
        <p:blipFill>
          <a:blip r:embed="rId6">
            <a:extLst/>
          </a:blip>
          <a:stretch>
            <a:fillRect/>
          </a:stretch>
        </p:blipFill>
        <p:spPr>
          <a:xfrm>
            <a:off x="4721667" y="1841391"/>
            <a:ext cx="1671797" cy="840816"/>
          </a:xfrm>
          <a:prstGeom prst="rect">
            <a:avLst/>
          </a:prstGeom>
          <a:ln w="3175">
            <a:solidFill>
              <a:srgbClr val="000000"/>
            </a:solidFill>
          </a:ln>
        </p:spPr>
      </p:pic>
      <p:sp>
        <p:nvSpPr>
          <p:cNvPr id="862" name="Shape 862"/>
          <p:cNvSpPr/>
          <p:nvPr/>
        </p:nvSpPr>
        <p:spPr>
          <a:xfrm>
            <a:off x="4739469" y="2685875"/>
            <a:ext cx="1636193" cy="588021"/>
          </a:xfrm>
          <a:prstGeom prst="rect">
            <a:avLst/>
          </a:prstGeom>
          <a:ln w="12700">
            <a:miter lim="400000"/>
          </a:ln>
          <a:extLst>
            <a:ext uri="{C572A759-6A51-4108-AA02-DFA0A04FC94B}">
              <ma14:wrappingTextBoxFlag xmlns="" xmlns:ma14="http://schemas.microsoft.com/office/mac/drawingml/2011/main" val="1"/>
            </a:ext>
          </a:extLst>
        </p:spPr>
        <p:txBody>
          <a:bodyPr wrap="none" lIns="29674" tIns="29674" rIns="29674" bIns="29674">
            <a:spAutoFit/>
          </a:bodyPr>
          <a:lstStyle/>
          <a:p>
            <a:pPr algn="ctr" defTabSz="642937" fontAlgn="base" hangingPunct="1">
              <a:lnSpc>
                <a:spcPct val="70000"/>
              </a:lnSpc>
              <a:spcBef>
                <a:spcPct val="0"/>
              </a:spcBef>
              <a:spcAft>
                <a:spcPct val="0"/>
              </a:spcAft>
              <a:defRPr sz="1100" b="1">
                <a:solidFill>
                  <a:srgbClr val="FFFFFF"/>
                </a:solidFill>
                <a:latin typeface="メイリオ"/>
                <a:ea typeface="メイリオ"/>
                <a:cs typeface="メイリオ"/>
                <a:sym typeface="メイリオ"/>
              </a:defRPr>
            </a:pPr>
            <a:r>
              <a:rPr kumimoji="1" sz="1600" b="1" kern="1200" dirty="0">
                <a:solidFill>
                  <a:srgbClr val="FFFFFF"/>
                </a:solidFill>
                <a:latin typeface="Calibri"/>
                <a:ea typeface="メイリオ"/>
                <a:cs typeface="メイリオ"/>
                <a:sym typeface="メイリオ"/>
              </a:rPr>
              <a:t>Rice-planted Area</a:t>
            </a:r>
            <a:br>
              <a:rPr kumimoji="1" sz="1600" b="1" kern="1200" dirty="0">
                <a:solidFill>
                  <a:srgbClr val="FFFFFF"/>
                </a:solidFill>
                <a:latin typeface="Calibri"/>
                <a:ea typeface="メイリオ"/>
                <a:cs typeface="メイリオ"/>
                <a:sym typeface="メイリオ"/>
              </a:rPr>
            </a:br>
            <a:r>
              <a:rPr kumimoji="1" sz="1600" b="1" kern="1200" dirty="0">
                <a:solidFill>
                  <a:srgbClr val="FFFFFF"/>
                </a:solidFill>
                <a:latin typeface="Calibri"/>
                <a:ea typeface="メイリオ"/>
                <a:cs typeface="メイリオ"/>
                <a:sym typeface="メイリオ"/>
              </a:rPr>
              <a:t>Mapping Software</a:t>
            </a:r>
            <a:br>
              <a:rPr kumimoji="1" sz="1600" b="1" kern="1200" dirty="0">
                <a:solidFill>
                  <a:srgbClr val="FFFFFF"/>
                </a:solidFill>
                <a:latin typeface="Calibri"/>
                <a:ea typeface="メイリオ"/>
                <a:cs typeface="メイリオ"/>
                <a:sym typeface="メイリオ"/>
              </a:rPr>
            </a:br>
            <a:r>
              <a:rPr kumimoji="1" sz="1600" b="1" kern="1200" dirty="0">
                <a:solidFill>
                  <a:srgbClr val="FFFFFF"/>
                </a:solidFill>
                <a:latin typeface="Calibri"/>
                <a:ea typeface="メイリオ"/>
                <a:cs typeface="メイリオ"/>
                <a:sym typeface="メイリオ"/>
              </a:rPr>
              <a:t>(INAHOR)</a:t>
            </a:r>
          </a:p>
        </p:txBody>
      </p:sp>
    </p:spTree>
    <p:extLst>
      <p:ext uri="{BB962C8B-B14F-4D97-AF65-F5344CB8AC3E}">
        <p14:creationId xmlns:p14="http://schemas.microsoft.com/office/powerpoint/2010/main" val="4325758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a:latin typeface="Meiryo" charset="-128"/>
                <a:ea typeface="Meiryo" charset="-128"/>
                <a:cs typeface="Meiryo" charset="-128"/>
              </a:rPr>
              <a:t>Rice Crop Monitoring using ALOS-2 </a:t>
            </a:r>
            <a:r>
              <a:rPr lang="en-US" altLang="ja-JP" dirty="0" err="1">
                <a:latin typeface="Meiryo" charset="-128"/>
                <a:ea typeface="Meiryo" charset="-128"/>
                <a:cs typeface="Meiryo" charset="-128"/>
              </a:rPr>
              <a:t>ScanSAR</a:t>
            </a:r>
            <a:endParaRPr kumimoji="1" lang="ja-JP" altLang="en-US" dirty="0">
              <a:latin typeface="Meiryo" charset="-128"/>
              <a:ea typeface="Meiryo" charset="-128"/>
              <a:cs typeface="Meiryo" charset="-128"/>
            </a:endParaRPr>
          </a:p>
        </p:txBody>
      </p:sp>
      <p:sp>
        <p:nvSpPr>
          <p:cNvPr id="6" name="コンテンツ プレースホルダー 5"/>
          <p:cNvSpPr>
            <a:spLocks noGrp="1"/>
          </p:cNvSpPr>
          <p:nvPr>
            <p:ph idx="1"/>
          </p:nvPr>
        </p:nvSpPr>
        <p:spPr/>
        <p:txBody>
          <a:bodyPr/>
          <a:lstStyle/>
          <a:p>
            <a:endParaRPr kumimoji="1" lang="ja-JP" altLang="en-US" dirty="0"/>
          </a:p>
        </p:txBody>
      </p:sp>
      <p:sp>
        <p:nvSpPr>
          <p:cNvPr id="780" name="Shape 78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prstClr val="black"/>
                </a:solidFill>
              </a:rPr>
              <a:pPr/>
              <a:t>6</a:t>
            </a:fld>
            <a:endParaRPr>
              <a:solidFill>
                <a:prstClr val="black"/>
              </a:solidFill>
            </a:endParaRPr>
          </a:p>
        </p:txBody>
      </p:sp>
      <p:sp>
        <p:nvSpPr>
          <p:cNvPr id="781" name="Shape 781"/>
          <p:cNvSpPr/>
          <p:nvPr/>
        </p:nvSpPr>
        <p:spPr>
          <a:xfrm>
            <a:off x="3884106" y="783186"/>
            <a:ext cx="5174603" cy="571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ctr" defTabSz="914400" fontAlgn="base" hangingPunct="1">
              <a:spcBef>
                <a:spcPct val="0"/>
              </a:spcBef>
              <a:spcAft>
                <a:spcPct val="0"/>
              </a:spcAft>
              <a:defRPr sz="1400" b="1">
                <a:latin typeface="メイリオ"/>
                <a:ea typeface="メイリオ"/>
                <a:cs typeface="メイリオ"/>
                <a:sym typeface="メイリオ"/>
              </a:defRPr>
            </a:pPr>
            <a:r>
              <a:rPr kumimoji="1" sz="1600" b="1" kern="1200" dirty="0">
                <a:solidFill>
                  <a:srgbClr val="D7203B"/>
                </a:solidFill>
                <a:latin typeface="メイリオ"/>
                <a:ea typeface="メイリオ"/>
                <a:cs typeface="メイリオ"/>
                <a:sym typeface="メイリオ"/>
              </a:rPr>
              <a:t>Rice Mapping Software  (INAHOR)</a:t>
            </a:r>
            <a:br>
              <a:rPr kumimoji="1" sz="1400" b="1" kern="1200" dirty="0">
                <a:solidFill>
                  <a:srgbClr val="D7203B"/>
                </a:solidFill>
                <a:latin typeface="メイリオ"/>
                <a:ea typeface="メイリオ"/>
                <a:cs typeface="メイリオ"/>
                <a:sym typeface="メイリオ"/>
              </a:rPr>
            </a:br>
            <a:r>
              <a:rPr kumimoji="1" sz="1400" kern="1200" dirty="0">
                <a:solidFill>
                  <a:prstClr val="black"/>
                </a:solidFill>
                <a:latin typeface="メイリオ"/>
                <a:ea typeface="メイリオ"/>
                <a:cs typeface="メイリオ"/>
                <a:sym typeface="メイリオ"/>
              </a:rPr>
              <a:t>　- Estimate rice planted area and growing stage - </a:t>
            </a:r>
          </a:p>
        </p:txBody>
      </p:sp>
      <p:sp>
        <p:nvSpPr>
          <p:cNvPr id="782" name="Shape 782"/>
          <p:cNvSpPr/>
          <p:nvPr/>
        </p:nvSpPr>
        <p:spPr>
          <a:xfrm>
            <a:off x="53181" y="789735"/>
            <a:ext cx="3946343" cy="571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ctr" defTabSz="914400" fontAlgn="base" hangingPunct="1">
              <a:spcBef>
                <a:spcPct val="0"/>
              </a:spcBef>
              <a:spcAft>
                <a:spcPct val="0"/>
              </a:spcAft>
              <a:defRPr sz="1400" b="1">
                <a:latin typeface="メイリオ"/>
                <a:ea typeface="メイリオ"/>
                <a:cs typeface="メイリオ"/>
                <a:sym typeface="メイリオ"/>
              </a:defRPr>
            </a:pPr>
            <a:r>
              <a:rPr kumimoji="1" sz="1600" b="1" kern="1200">
                <a:solidFill>
                  <a:srgbClr val="D7203B"/>
                </a:solidFill>
                <a:latin typeface="メイリオ"/>
                <a:ea typeface="メイリオ"/>
                <a:cs typeface="メイリオ"/>
                <a:sym typeface="メイリオ"/>
              </a:rPr>
              <a:t>SAR: Synthetic Aperture RADAR</a:t>
            </a:r>
            <a:br>
              <a:rPr kumimoji="1" sz="1600" b="1" kern="1200">
                <a:solidFill>
                  <a:prstClr val="black"/>
                </a:solidFill>
                <a:latin typeface="メイリオ"/>
                <a:ea typeface="メイリオ"/>
                <a:cs typeface="メイリオ"/>
                <a:sym typeface="メイリオ"/>
              </a:rPr>
            </a:br>
            <a:r>
              <a:rPr kumimoji="1" sz="1400" kern="1200">
                <a:solidFill>
                  <a:prstClr val="black"/>
                </a:solidFill>
                <a:latin typeface="メイリオ"/>
                <a:ea typeface="メイリオ"/>
                <a:cs typeface="メイリオ"/>
                <a:sym typeface="メイリオ"/>
              </a:rPr>
              <a:t> - Penetrate cloud - </a:t>
            </a:r>
          </a:p>
        </p:txBody>
      </p:sp>
      <p:sp>
        <p:nvSpPr>
          <p:cNvPr id="783" name="Shape 783"/>
          <p:cNvSpPr/>
          <p:nvPr/>
        </p:nvSpPr>
        <p:spPr>
          <a:xfrm>
            <a:off x="7724949" y="2066832"/>
            <a:ext cx="1111707" cy="701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defTabSz="914400" fontAlgn="base" hangingPunct="1">
              <a:spcBef>
                <a:spcPct val="0"/>
              </a:spcBef>
              <a:spcAft>
                <a:spcPct val="0"/>
              </a:spcAft>
              <a:defRPr sz="1600" b="1">
                <a:solidFill>
                  <a:srgbClr val="FFFFFF"/>
                </a:solidFill>
                <a:latin typeface="メイリオ"/>
                <a:ea typeface="メイリオ"/>
                <a:cs typeface="メイリオ"/>
                <a:sym typeface="メイリオ"/>
              </a:defRPr>
            </a:pPr>
            <a:r>
              <a:rPr kumimoji="1" sz="1600" b="1" kern="1200">
                <a:solidFill>
                  <a:srgbClr val="FFFFFF"/>
                </a:solidFill>
                <a:latin typeface="メイリオ"/>
                <a:ea typeface="メイリオ"/>
                <a:cs typeface="メイリオ"/>
                <a:sym typeface="メイリオ"/>
              </a:rPr>
              <a:t>Ang Tong</a:t>
            </a:r>
            <a:br>
              <a:rPr kumimoji="1" sz="1600" b="1" kern="1200">
                <a:solidFill>
                  <a:srgbClr val="FFFFFF"/>
                </a:solidFill>
                <a:latin typeface="メイリオ"/>
                <a:ea typeface="メイリオ"/>
                <a:cs typeface="メイリオ"/>
                <a:sym typeface="メイリオ"/>
              </a:rPr>
            </a:br>
            <a:r>
              <a:rPr kumimoji="1" sz="1600" b="1" kern="1200">
                <a:solidFill>
                  <a:srgbClr val="FFFFFF"/>
                </a:solidFill>
                <a:latin typeface="メイリオ"/>
                <a:ea typeface="メイリオ"/>
                <a:cs typeface="メイリオ"/>
                <a:sym typeface="メイリオ"/>
              </a:rPr>
              <a:t>Province</a:t>
            </a:r>
          </a:p>
        </p:txBody>
      </p:sp>
      <p:sp>
        <p:nvSpPr>
          <p:cNvPr id="784" name="Shape 784"/>
          <p:cNvSpPr/>
          <p:nvPr/>
        </p:nvSpPr>
        <p:spPr>
          <a:xfrm>
            <a:off x="240297" y="3883165"/>
            <a:ext cx="3572110" cy="376239"/>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spAutoFit/>
          </a:bodyPr>
          <a:lstStyle>
            <a:lvl1pPr marL="28575" marR="28575" algn="ctr" defTabSz="642937">
              <a:lnSpc>
                <a:spcPct val="80000"/>
              </a:lnSpc>
              <a:buClr>
                <a:srgbClr val="000000"/>
              </a:buClr>
              <a:buFont typeface="Calibri"/>
              <a:defRPr sz="1600" b="1">
                <a:solidFill>
                  <a:srgbClr val="D7203B"/>
                </a:solidFill>
                <a:uFill>
                  <a:solidFill>
                    <a:srgbClr val="EE2442"/>
                  </a:solidFill>
                </a:uFill>
                <a:latin typeface="メイリオ"/>
                <a:ea typeface="メイリオ"/>
                <a:cs typeface="メイリオ"/>
                <a:sym typeface="メイリオ"/>
              </a:defRPr>
            </a:lvl1pPr>
          </a:lstStyle>
          <a:p>
            <a:pPr fontAlgn="base" hangingPunct="1">
              <a:spcBef>
                <a:spcPct val="0"/>
              </a:spcBef>
              <a:spcAft>
                <a:spcPct val="0"/>
              </a:spcAft>
            </a:pPr>
            <a:r>
              <a:rPr kumimoji="1" kern="1200"/>
              <a:t>Rice planted Area Identification</a:t>
            </a:r>
          </a:p>
        </p:txBody>
      </p:sp>
      <p:sp>
        <p:nvSpPr>
          <p:cNvPr id="785" name="Shape 785"/>
          <p:cNvSpPr/>
          <p:nvPr/>
        </p:nvSpPr>
        <p:spPr>
          <a:xfrm>
            <a:off x="1420190" y="2739036"/>
            <a:ext cx="1212325" cy="892970"/>
          </a:xfrm>
          <a:prstGeom prst="rect">
            <a:avLst/>
          </a:prstGeom>
          <a:solidFill>
            <a:srgbClr val="FFFFFF"/>
          </a:solidFill>
          <a:ln w="12700">
            <a:miter lim="400000"/>
          </a:ln>
        </p:spPr>
        <p:txBody>
          <a:bodyPr lIns="35718" tIns="35718" rIns="35718" bIns="35718" anchor="ctr"/>
          <a:lstStyle/>
          <a:p>
            <a:pPr algn="ctr" defTabSz="410765" fontAlgn="base" hangingPunct="1">
              <a:spcBef>
                <a:spcPct val="0"/>
              </a:spcBef>
              <a:spcAft>
                <a:spcPct val="0"/>
              </a:spcAft>
              <a:defRPr sz="1600">
                <a:latin typeface="ヒラギノ角ゴ ProN W3"/>
                <a:ea typeface="ヒラギノ角ゴ ProN W3"/>
                <a:cs typeface="ヒラギノ角ゴ ProN W3"/>
                <a:sym typeface="ヒラギノ角ゴ ProN W3"/>
              </a:defRPr>
            </a:pPr>
            <a:endParaRPr kumimoji="1" sz="1600" kern="1200">
              <a:solidFill>
                <a:prstClr val="black"/>
              </a:solidFill>
              <a:latin typeface="ヒラギノ角ゴ ProN W3"/>
              <a:ea typeface="ヒラギノ角ゴ ProN W3"/>
              <a:cs typeface="ヒラギノ角ゴ ProN W3"/>
              <a:sym typeface="ヒラギノ角ゴ ProN W3"/>
            </a:endParaRPr>
          </a:p>
        </p:txBody>
      </p:sp>
      <p:pic>
        <p:nvPicPr>
          <p:cNvPr id="786" name="pasted-image.pdf"/>
          <p:cNvPicPr>
            <a:picLocks noChangeAspect="1"/>
          </p:cNvPicPr>
          <p:nvPr/>
        </p:nvPicPr>
        <p:blipFill>
          <a:blip r:embed="rId2">
            <a:extLst/>
          </a:blip>
          <a:stretch>
            <a:fillRect/>
          </a:stretch>
        </p:blipFill>
        <p:spPr>
          <a:xfrm>
            <a:off x="2095055" y="2141213"/>
            <a:ext cx="1456077" cy="1486328"/>
          </a:xfrm>
          <a:prstGeom prst="rect">
            <a:avLst/>
          </a:prstGeom>
          <a:ln w="3175">
            <a:solidFill>
              <a:srgbClr val="000000"/>
            </a:solidFill>
            <a:miter lim="400000"/>
          </a:ln>
        </p:spPr>
      </p:pic>
      <p:pic>
        <p:nvPicPr>
          <p:cNvPr id="787" name="pasted-image.pdf"/>
          <p:cNvPicPr>
            <a:picLocks noChangeAspect="1"/>
          </p:cNvPicPr>
          <p:nvPr/>
        </p:nvPicPr>
        <p:blipFill>
          <a:blip r:embed="rId3">
            <a:extLst/>
          </a:blip>
          <a:stretch>
            <a:fillRect/>
          </a:stretch>
        </p:blipFill>
        <p:spPr>
          <a:xfrm>
            <a:off x="182197" y="2127106"/>
            <a:ext cx="1459304" cy="1486328"/>
          </a:xfrm>
          <a:prstGeom prst="rect">
            <a:avLst/>
          </a:prstGeom>
          <a:ln w="3175">
            <a:solidFill>
              <a:srgbClr val="000000"/>
            </a:solidFill>
            <a:miter lim="400000"/>
          </a:ln>
        </p:spPr>
      </p:pic>
      <p:sp>
        <p:nvSpPr>
          <p:cNvPr id="788" name="Shape 788"/>
          <p:cNvSpPr/>
          <p:nvPr/>
        </p:nvSpPr>
        <p:spPr>
          <a:xfrm>
            <a:off x="2025605" y="3604252"/>
            <a:ext cx="1840441" cy="249238"/>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marL="28575" marR="28575" algn="ctr" defTabSz="642937">
              <a:lnSpc>
                <a:spcPct val="80000"/>
              </a:lnSpc>
              <a:buClr>
                <a:srgbClr val="000000"/>
              </a:buClr>
              <a:buFont typeface="Calibri"/>
              <a:defRPr sz="900" b="1">
                <a:uFill>
                  <a:solidFill>
                    <a:srgbClr val="EE2442"/>
                  </a:solidFill>
                </a:uFill>
                <a:latin typeface="メイリオ"/>
                <a:ea typeface="メイリオ"/>
                <a:cs typeface="メイリオ"/>
                <a:sym typeface="メイリオ"/>
              </a:defRPr>
            </a:lvl1pPr>
          </a:lstStyle>
          <a:p>
            <a:pPr fontAlgn="base" hangingPunct="1">
              <a:spcBef>
                <a:spcPct val="0"/>
              </a:spcBef>
              <a:spcAft>
                <a:spcPct val="0"/>
              </a:spcAft>
            </a:pPr>
            <a:r>
              <a:rPr kumimoji="1" kern="1200">
                <a:solidFill>
                  <a:prstClr val="black"/>
                </a:solidFill>
              </a:rPr>
              <a:t>※Observed on the same day</a:t>
            </a:r>
          </a:p>
        </p:txBody>
      </p:sp>
      <p:pic>
        <p:nvPicPr>
          <p:cNvPr id="789" name="pasted-image.png"/>
          <p:cNvPicPr>
            <a:picLocks noChangeAspect="1"/>
          </p:cNvPicPr>
          <p:nvPr/>
        </p:nvPicPr>
        <p:blipFill>
          <a:blip r:embed="rId4">
            <a:extLst/>
          </a:blip>
          <a:stretch>
            <a:fillRect/>
          </a:stretch>
        </p:blipFill>
        <p:spPr>
          <a:xfrm>
            <a:off x="97722" y="5202948"/>
            <a:ext cx="1163407" cy="1645189"/>
          </a:xfrm>
          <a:prstGeom prst="rect">
            <a:avLst/>
          </a:prstGeom>
          <a:ln w="12700">
            <a:miter lim="400000"/>
          </a:ln>
        </p:spPr>
      </p:pic>
      <p:pic>
        <p:nvPicPr>
          <p:cNvPr id="790" name="pasted-image.png"/>
          <p:cNvPicPr>
            <a:picLocks noChangeAspect="1"/>
          </p:cNvPicPr>
          <p:nvPr/>
        </p:nvPicPr>
        <p:blipFill>
          <a:blip r:embed="rId5">
            <a:extLst/>
          </a:blip>
          <a:stretch>
            <a:fillRect/>
          </a:stretch>
        </p:blipFill>
        <p:spPr>
          <a:xfrm>
            <a:off x="1344463" y="5217055"/>
            <a:ext cx="1143455" cy="1616974"/>
          </a:xfrm>
          <a:prstGeom prst="rect">
            <a:avLst/>
          </a:prstGeom>
          <a:ln w="12700">
            <a:miter lim="400000"/>
          </a:ln>
        </p:spPr>
      </p:pic>
      <p:sp>
        <p:nvSpPr>
          <p:cNvPr id="791" name="Shape 791"/>
          <p:cNvSpPr/>
          <p:nvPr/>
        </p:nvSpPr>
        <p:spPr>
          <a:xfrm>
            <a:off x="399631" y="4218928"/>
            <a:ext cx="613167" cy="249239"/>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marL="28575" marR="28575" algn="ctr" defTabSz="642937">
              <a:lnSpc>
                <a:spcPct val="80000"/>
              </a:lnSpc>
              <a:buClr>
                <a:srgbClr val="000000"/>
              </a:buClr>
              <a:buFont typeface="Calibri"/>
              <a:defRPr sz="900" b="1">
                <a:uFill>
                  <a:solidFill>
                    <a:srgbClr val="EE2442"/>
                  </a:solidFill>
                </a:uFill>
                <a:latin typeface="メイリオ"/>
                <a:ea typeface="メイリオ"/>
                <a:cs typeface="メイリオ"/>
                <a:sym typeface="メイリオ"/>
              </a:defRPr>
            </a:lvl1pPr>
          </a:lstStyle>
          <a:p>
            <a:pPr fontAlgn="base" hangingPunct="1">
              <a:spcBef>
                <a:spcPct val="0"/>
              </a:spcBef>
              <a:spcAft>
                <a:spcPct val="0"/>
              </a:spcAft>
            </a:pPr>
            <a:r>
              <a:rPr kumimoji="1" kern="1200">
                <a:solidFill>
                  <a:prstClr val="black"/>
                </a:solidFill>
              </a:rPr>
              <a:t>Planting</a:t>
            </a:r>
          </a:p>
        </p:txBody>
      </p:sp>
      <p:sp>
        <p:nvSpPr>
          <p:cNvPr id="792" name="Shape 792"/>
          <p:cNvSpPr/>
          <p:nvPr/>
        </p:nvSpPr>
        <p:spPr>
          <a:xfrm>
            <a:off x="1588260" y="4218928"/>
            <a:ext cx="620143" cy="249239"/>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marL="28575" marR="28575" algn="ctr" defTabSz="642937">
              <a:lnSpc>
                <a:spcPct val="80000"/>
              </a:lnSpc>
              <a:buClr>
                <a:srgbClr val="000000"/>
              </a:buClr>
              <a:buFont typeface="Calibri"/>
              <a:defRPr sz="900" b="1">
                <a:uFill>
                  <a:solidFill>
                    <a:srgbClr val="EE2442"/>
                  </a:solidFill>
                </a:uFill>
                <a:latin typeface="メイリオ"/>
                <a:ea typeface="メイリオ"/>
                <a:cs typeface="メイリオ"/>
                <a:sym typeface="メイリオ"/>
              </a:defRPr>
            </a:lvl1pPr>
          </a:lstStyle>
          <a:p>
            <a:pPr fontAlgn="base" hangingPunct="1">
              <a:spcBef>
                <a:spcPct val="0"/>
              </a:spcBef>
              <a:spcAft>
                <a:spcPct val="0"/>
              </a:spcAft>
            </a:pPr>
            <a:r>
              <a:rPr kumimoji="1" kern="1200">
                <a:solidFill>
                  <a:prstClr val="black"/>
                </a:solidFill>
              </a:rPr>
              <a:t>Growing</a:t>
            </a:r>
          </a:p>
        </p:txBody>
      </p:sp>
      <p:pic>
        <p:nvPicPr>
          <p:cNvPr id="793" name="pasted-image.png"/>
          <p:cNvPicPr>
            <a:picLocks noChangeAspect="1"/>
          </p:cNvPicPr>
          <p:nvPr/>
        </p:nvPicPr>
        <p:blipFill>
          <a:blip r:embed="rId6">
            <a:extLst/>
          </a:blip>
          <a:stretch>
            <a:fillRect/>
          </a:stretch>
        </p:blipFill>
        <p:spPr>
          <a:xfrm>
            <a:off x="2678887" y="4728899"/>
            <a:ext cx="1539260" cy="2176687"/>
          </a:xfrm>
          <a:prstGeom prst="rect">
            <a:avLst/>
          </a:prstGeom>
          <a:ln w="12700">
            <a:miter lim="400000"/>
          </a:ln>
        </p:spPr>
      </p:pic>
      <p:grpSp>
        <p:nvGrpSpPr>
          <p:cNvPr id="805" name="Group 805"/>
          <p:cNvGrpSpPr/>
          <p:nvPr/>
        </p:nvGrpSpPr>
        <p:grpSpPr>
          <a:xfrm>
            <a:off x="2193557" y="1433472"/>
            <a:ext cx="755510" cy="642520"/>
            <a:chOff x="0" y="0"/>
            <a:chExt cx="755509" cy="642518"/>
          </a:xfrm>
        </p:grpSpPr>
        <p:sp>
          <p:nvSpPr>
            <p:cNvPr id="794" name="Shape 794"/>
            <p:cNvSpPr/>
            <p:nvPr/>
          </p:nvSpPr>
          <p:spPr>
            <a:xfrm>
              <a:off x="186313" y="237679"/>
              <a:ext cx="111440" cy="181961"/>
            </a:xfrm>
            <a:prstGeom prst="line">
              <a:avLst/>
            </a:prstGeom>
            <a:noFill/>
            <a:ln w="12700" cap="flat">
              <a:solidFill>
                <a:srgbClr val="4353FF"/>
              </a:solidFill>
              <a:prstDash val="solid"/>
              <a:round/>
              <a:tailEnd type="triangle" w="med" len="med"/>
            </a:ln>
            <a:effectLst/>
          </p:spPr>
          <p:txBody>
            <a:bodyPr wrap="square" lIns="0" tIns="0" rIns="0" bIns="0" numCol="1" anchor="t">
              <a:noAutofit/>
            </a:bodyPr>
            <a:lstStyle/>
            <a:p>
              <a:pPr defTabSz="321468" fontAlgn="base" hangingPunct="1">
                <a:spcBef>
                  <a:spcPct val="0"/>
                </a:spcBef>
                <a:spcAft>
                  <a:spcPct val="0"/>
                </a:spcAft>
                <a:defRPr sz="800">
                  <a:latin typeface="ヒラギノ角ゴ ProN W3"/>
                  <a:ea typeface="ヒラギノ角ゴ ProN W3"/>
                  <a:cs typeface="ヒラギノ角ゴ ProN W3"/>
                  <a:sym typeface="ヒラギノ角ゴ ProN W3"/>
                </a:defRPr>
              </a:pPr>
              <a:endParaRPr kumimoji="1" sz="800" kern="1200">
                <a:solidFill>
                  <a:prstClr val="black"/>
                </a:solidFill>
                <a:latin typeface="ヒラギノ角ゴ ProN W3"/>
                <a:ea typeface="ヒラギノ角ゴ ProN W3"/>
                <a:cs typeface="ヒラギノ角ゴ ProN W3"/>
                <a:sym typeface="ヒラギノ角ゴ ProN W3"/>
              </a:endParaRPr>
            </a:p>
          </p:txBody>
        </p:sp>
        <p:sp>
          <p:nvSpPr>
            <p:cNvPr id="795" name="Shape 795"/>
            <p:cNvSpPr/>
            <p:nvPr/>
          </p:nvSpPr>
          <p:spPr>
            <a:xfrm>
              <a:off x="270763" y="196760"/>
              <a:ext cx="111440" cy="192408"/>
            </a:xfrm>
            <a:prstGeom prst="line">
              <a:avLst/>
            </a:prstGeom>
            <a:noFill/>
            <a:ln w="12700" cap="flat">
              <a:solidFill>
                <a:srgbClr val="FF2600"/>
              </a:solidFill>
              <a:prstDash val="solid"/>
              <a:round/>
              <a:headEnd type="triangle" w="med" len="med"/>
            </a:ln>
            <a:effectLst/>
          </p:spPr>
          <p:txBody>
            <a:bodyPr wrap="square" lIns="0" tIns="0" rIns="0" bIns="0" numCol="1" anchor="t">
              <a:noAutofit/>
            </a:bodyPr>
            <a:lstStyle/>
            <a:p>
              <a:pPr defTabSz="321468" fontAlgn="base" hangingPunct="1">
                <a:spcBef>
                  <a:spcPct val="0"/>
                </a:spcBef>
                <a:spcAft>
                  <a:spcPct val="0"/>
                </a:spcAft>
                <a:defRPr sz="800">
                  <a:latin typeface="ヒラギノ角ゴ ProN W3"/>
                  <a:ea typeface="ヒラギノ角ゴ ProN W3"/>
                  <a:cs typeface="ヒラギノ角ゴ ProN W3"/>
                  <a:sym typeface="ヒラギノ角ゴ ProN W3"/>
                </a:defRPr>
              </a:pPr>
              <a:endParaRPr kumimoji="1" sz="800" kern="1200">
                <a:solidFill>
                  <a:prstClr val="black"/>
                </a:solidFill>
                <a:latin typeface="ヒラギノ角ゴ ProN W3"/>
                <a:ea typeface="ヒラギノ角ゴ ProN W3"/>
                <a:cs typeface="ヒラギノ角ゴ ProN W3"/>
                <a:sym typeface="ヒラギノ角ゴ ProN W3"/>
              </a:endParaRPr>
            </a:p>
          </p:txBody>
        </p:sp>
        <p:pic>
          <p:nvPicPr>
            <p:cNvPr id="796" name="image4.pdf"/>
            <p:cNvPicPr>
              <a:picLocks/>
            </p:cNvPicPr>
            <p:nvPr/>
          </p:nvPicPr>
          <p:blipFill>
            <a:blip r:embed="rId7">
              <a:extLst/>
            </a:blip>
            <a:stretch>
              <a:fillRect/>
            </a:stretch>
          </p:blipFill>
          <p:spPr>
            <a:xfrm rot="10800000">
              <a:off x="0" y="-1"/>
              <a:ext cx="347378" cy="242905"/>
            </a:xfrm>
            <a:prstGeom prst="rect">
              <a:avLst/>
            </a:prstGeom>
            <a:ln w="12700" cap="flat">
              <a:noFill/>
              <a:miter lim="400000"/>
            </a:ln>
            <a:effectLst/>
          </p:spPr>
        </p:pic>
        <p:grpSp>
          <p:nvGrpSpPr>
            <p:cNvPr id="802" name="Group 802"/>
            <p:cNvGrpSpPr/>
            <p:nvPr/>
          </p:nvGrpSpPr>
          <p:grpSpPr>
            <a:xfrm>
              <a:off x="121697" y="321259"/>
              <a:ext cx="633813" cy="250740"/>
              <a:chOff x="0" y="0"/>
              <a:chExt cx="633811" cy="250739"/>
            </a:xfrm>
          </p:grpSpPr>
          <p:sp>
            <p:nvSpPr>
              <p:cNvPr id="797" name="Shape 797"/>
              <p:cNvSpPr/>
              <p:nvPr/>
            </p:nvSpPr>
            <p:spPr>
              <a:xfrm>
                <a:off x="-1" y="0"/>
                <a:ext cx="633814" cy="250740"/>
              </a:xfrm>
              <a:custGeom>
                <a:avLst/>
                <a:gdLst/>
                <a:ahLst/>
                <a:cxnLst>
                  <a:cxn ang="0">
                    <a:pos x="wd2" y="hd2"/>
                  </a:cxn>
                  <a:cxn ang="5400000">
                    <a:pos x="wd2" y="hd2"/>
                  </a:cxn>
                  <a:cxn ang="10800000">
                    <a:pos x="wd2" y="hd2"/>
                  </a:cxn>
                  <a:cxn ang="16200000">
                    <a:pos x="wd2" y="hd2"/>
                  </a:cxn>
                </a:cxnLst>
                <a:rect l="0" t="0" r="r" b="b"/>
                <a:pathLst>
                  <a:path w="20879" h="20683" extrusionOk="0">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7" y="169"/>
                      <a:pt x="12642" y="-402"/>
                      <a:pt x="13683" y="299"/>
                    </a:cubicBezTo>
                    <a:cubicBezTo>
                      <a:pt x="13971" y="493"/>
                      <a:pt x="14223"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3"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path>
                </a:pathLst>
              </a:cu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798" name="Shape 798"/>
              <p:cNvSpPr/>
              <p:nvPr/>
            </p:nvSpPr>
            <p:spPr>
              <a:xfrm>
                <a:off x="81765" y="186722"/>
                <a:ext cx="21042" cy="41770"/>
              </a:xfrm>
              <a:prstGeom prst="ellipse">
                <a:avLst/>
              </a:pr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799" name="Shape 799"/>
              <p:cNvSpPr/>
              <p:nvPr/>
            </p:nvSpPr>
            <p:spPr>
              <a:xfrm>
                <a:off x="98726" y="188708"/>
                <a:ext cx="14028" cy="27848"/>
              </a:xfrm>
              <a:prstGeom prst="ellipse">
                <a:avLst/>
              </a:pr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800" name="Shape 800"/>
              <p:cNvSpPr/>
              <p:nvPr/>
            </p:nvSpPr>
            <p:spPr>
              <a:xfrm>
                <a:off x="108791" y="193244"/>
                <a:ext cx="7015" cy="13925"/>
              </a:xfrm>
              <a:prstGeom prst="ellipse">
                <a:avLst/>
              </a:pr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801" name="Shape 801"/>
              <p:cNvSpPr/>
              <p:nvPr/>
            </p:nvSpPr>
            <p:spPr>
              <a:xfrm>
                <a:off x="32181" y="12768"/>
                <a:ext cx="580787" cy="213198"/>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13" y="12896"/>
                      <a:pt x="19202" y="14528"/>
                      <a:pt x="19193" y="16310"/>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cubicBezTo>
                      <a:pt x="1016" y="7632"/>
                      <a:pt x="974" y="7353"/>
                      <a:pt x="948" y="7071"/>
                    </a:cubicBezTo>
                  </a:path>
                </a:pathLst>
              </a:custGeom>
              <a:no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grpSp>
        <p:sp>
          <p:nvSpPr>
            <p:cNvPr id="803" name="Shape 803"/>
            <p:cNvSpPr/>
            <p:nvPr/>
          </p:nvSpPr>
          <p:spPr>
            <a:xfrm>
              <a:off x="320388" y="460558"/>
              <a:ext cx="111441" cy="181961"/>
            </a:xfrm>
            <a:prstGeom prst="line">
              <a:avLst/>
            </a:prstGeom>
            <a:noFill/>
            <a:ln w="12700" cap="flat">
              <a:solidFill>
                <a:srgbClr val="4353FF"/>
              </a:solidFill>
              <a:prstDash val="solid"/>
              <a:round/>
              <a:tailEnd type="triangle" w="med" len="med"/>
            </a:ln>
            <a:effectLst/>
          </p:spPr>
          <p:txBody>
            <a:bodyPr wrap="square" lIns="0" tIns="0" rIns="0" bIns="0" numCol="1" anchor="t">
              <a:noAutofit/>
            </a:bodyPr>
            <a:lstStyle/>
            <a:p>
              <a:pPr defTabSz="321468" fontAlgn="base" hangingPunct="1">
                <a:spcBef>
                  <a:spcPct val="0"/>
                </a:spcBef>
                <a:spcAft>
                  <a:spcPct val="0"/>
                </a:spcAft>
                <a:defRPr sz="800">
                  <a:latin typeface="ヒラギノ角ゴ ProN W3"/>
                  <a:ea typeface="ヒラギノ角ゴ ProN W3"/>
                  <a:cs typeface="ヒラギノ角ゴ ProN W3"/>
                  <a:sym typeface="ヒラギノ角ゴ ProN W3"/>
                </a:defRPr>
              </a:pPr>
              <a:endParaRPr kumimoji="1" sz="800" kern="1200">
                <a:solidFill>
                  <a:prstClr val="black"/>
                </a:solidFill>
                <a:latin typeface="ヒラギノ角ゴ ProN W3"/>
                <a:ea typeface="ヒラギノ角ゴ ProN W3"/>
                <a:cs typeface="ヒラギノ角ゴ ProN W3"/>
                <a:sym typeface="ヒラギノ角ゴ ProN W3"/>
              </a:endParaRPr>
            </a:p>
          </p:txBody>
        </p:sp>
        <p:sp>
          <p:nvSpPr>
            <p:cNvPr id="804" name="Shape 804"/>
            <p:cNvSpPr/>
            <p:nvPr/>
          </p:nvSpPr>
          <p:spPr>
            <a:xfrm>
              <a:off x="404839" y="419639"/>
              <a:ext cx="111440" cy="192408"/>
            </a:xfrm>
            <a:prstGeom prst="line">
              <a:avLst/>
            </a:prstGeom>
            <a:noFill/>
            <a:ln w="12700" cap="flat">
              <a:solidFill>
                <a:srgbClr val="FF2600"/>
              </a:solidFill>
              <a:prstDash val="solid"/>
              <a:round/>
            </a:ln>
            <a:effectLst/>
          </p:spPr>
          <p:txBody>
            <a:bodyPr wrap="square" lIns="0" tIns="0" rIns="0" bIns="0" numCol="1" anchor="t">
              <a:noAutofit/>
            </a:bodyPr>
            <a:lstStyle/>
            <a:p>
              <a:pPr defTabSz="321468" fontAlgn="base" hangingPunct="1">
                <a:spcBef>
                  <a:spcPct val="0"/>
                </a:spcBef>
                <a:spcAft>
                  <a:spcPct val="0"/>
                </a:spcAft>
                <a:defRPr sz="800">
                  <a:latin typeface="ヒラギノ角ゴ ProN W3"/>
                  <a:ea typeface="ヒラギノ角ゴ ProN W3"/>
                  <a:cs typeface="ヒラギノ角ゴ ProN W3"/>
                  <a:sym typeface="ヒラギノ角ゴ ProN W3"/>
                </a:defRPr>
              </a:pPr>
              <a:endParaRPr kumimoji="1" sz="800" kern="1200">
                <a:solidFill>
                  <a:prstClr val="black"/>
                </a:solidFill>
                <a:latin typeface="ヒラギノ角ゴ ProN W3"/>
                <a:ea typeface="ヒラギノ角ゴ ProN W3"/>
                <a:cs typeface="ヒラギノ角ゴ ProN W3"/>
                <a:sym typeface="ヒラギノ角ゴ ProN W3"/>
              </a:endParaRPr>
            </a:p>
          </p:txBody>
        </p:sp>
      </p:grpSp>
      <p:grpSp>
        <p:nvGrpSpPr>
          <p:cNvPr id="814" name="Group 814"/>
          <p:cNvGrpSpPr/>
          <p:nvPr/>
        </p:nvGrpSpPr>
        <p:grpSpPr>
          <a:xfrm>
            <a:off x="324384" y="1478352"/>
            <a:ext cx="755511" cy="552760"/>
            <a:chOff x="0" y="0"/>
            <a:chExt cx="755509" cy="552758"/>
          </a:xfrm>
        </p:grpSpPr>
        <p:grpSp>
          <p:nvGrpSpPr>
            <p:cNvPr id="811" name="Group 811"/>
            <p:cNvGrpSpPr/>
            <p:nvPr/>
          </p:nvGrpSpPr>
          <p:grpSpPr>
            <a:xfrm>
              <a:off x="137368" y="308220"/>
              <a:ext cx="618142" cy="244539"/>
              <a:chOff x="0" y="0"/>
              <a:chExt cx="618141" cy="244538"/>
            </a:xfrm>
          </p:grpSpPr>
          <p:sp>
            <p:nvSpPr>
              <p:cNvPr id="806" name="Shape 806"/>
              <p:cNvSpPr/>
              <p:nvPr/>
            </p:nvSpPr>
            <p:spPr>
              <a:xfrm>
                <a:off x="0" y="-1"/>
                <a:ext cx="618142" cy="244540"/>
              </a:xfrm>
              <a:custGeom>
                <a:avLst/>
                <a:gdLst/>
                <a:ahLst/>
                <a:cxnLst>
                  <a:cxn ang="0">
                    <a:pos x="wd2" y="hd2"/>
                  </a:cxn>
                  <a:cxn ang="5400000">
                    <a:pos x="wd2" y="hd2"/>
                  </a:cxn>
                  <a:cxn ang="10800000">
                    <a:pos x="wd2" y="hd2"/>
                  </a:cxn>
                  <a:cxn ang="16200000">
                    <a:pos x="wd2" y="hd2"/>
                  </a:cxn>
                </a:cxnLst>
                <a:rect l="0" t="0" r="r" b="b"/>
                <a:pathLst>
                  <a:path w="20879" h="20683" extrusionOk="0">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7" y="169"/>
                      <a:pt x="12642" y="-402"/>
                      <a:pt x="13683" y="299"/>
                    </a:cubicBezTo>
                    <a:cubicBezTo>
                      <a:pt x="13971" y="493"/>
                      <a:pt x="14222"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2"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path>
                </a:pathLst>
              </a:cu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807" name="Shape 807"/>
              <p:cNvSpPr/>
              <p:nvPr/>
            </p:nvSpPr>
            <p:spPr>
              <a:xfrm>
                <a:off x="74169" y="179461"/>
                <a:ext cx="20522" cy="40738"/>
              </a:xfrm>
              <a:prstGeom prst="ellipse">
                <a:avLst/>
              </a:pr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808" name="Shape 808"/>
              <p:cNvSpPr/>
              <p:nvPr/>
            </p:nvSpPr>
            <p:spPr>
              <a:xfrm>
                <a:off x="91161" y="181516"/>
                <a:ext cx="13681" cy="27159"/>
              </a:xfrm>
              <a:prstGeom prst="ellipse">
                <a:avLst/>
              </a:pr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809" name="Shape 809"/>
              <p:cNvSpPr/>
              <p:nvPr/>
            </p:nvSpPr>
            <p:spPr>
              <a:xfrm>
                <a:off x="101416" y="185922"/>
                <a:ext cx="6841" cy="13580"/>
              </a:xfrm>
              <a:prstGeom prst="ellipse">
                <a:avLst/>
              </a:prstGeom>
              <a:solidFill>
                <a:srgbClr val="CBCBCB"/>
              </a:solid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sp>
            <p:nvSpPr>
              <p:cNvPr id="810" name="Shape 810"/>
              <p:cNvSpPr/>
              <p:nvPr/>
            </p:nvSpPr>
            <p:spPr>
              <a:xfrm>
                <a:off x="31385" y="12452"/>
                <a:ext cx="566427" cy="207926"/>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13" y="12896"/>
                      <a:pt x="19202" y="14528"/>
                      <a:pt x="19193" y="16310"/>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cubicBezTo>
                      <a:pt x="1016" y="7632"/>
                      <a:pt x="974" y="7353"/>
                      <a:pt x="948" y="7071"/>
                    </a:cubicBezTo>
                  </a:path>
                </a:pathLst>
              </a:custGeom>
              <a:noFill/>
              <a:ln w="3175" cap="flat">
                <a:solidFill>
                  <a:srgbClr val="000000"/>
                </a:solidFill>
                <a:prstDash val="solid"/>
                <a:round/>
              </a:ln>
              <a:effectLst/>
            </p:spPr>
            <p:txBody>
              <a:bodyPr wrap="square" lIns="26789" tIns="26789" rIns="26789" bIns="26789"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grpSp>
        <p:pic>
          <p:nvPicPr>
            <p:cNvPr id="812" name="image4.pdf"/>
            <p:cNvPicPr>
              <a:picLocks/>
            </p:cNvPicPr>
            <p:nvPr/>
          </p:nvPicPr>
          <p:blipFill>
            <a:blip r:embed="rId7">
              <a:extLst/>
            </a:blip>
            <a:stretch>
              <a:fillRect/>
            </a:stretch>
          </p:blipFill>
          <p:spPr>
            <a:xfrm rot="10800000">
              <a:off x="0" y="-1"/>
              <a:ext cx="338788" cy="236899"/>
            </a:xfrm>
            <a:prstGeom prst="rect">
              <a:avLst/>
            </a:prstGeom>
            <a:ln w="12700" cap="flat">
              <a:noFill/>
              <a:miter lim="400000"/>
            </a:ln>
            <a:effectLst/>
          </p:spPr>
        </p:pic>
        <p:sp>
          <p:nvSpPr>
            <p:cNvPr id="813" name="Shape 813"/>
            <p:cNvSpPr/>
            <p:nvPr/>
          </p:nvSpPr>
          <p:spPr>
            <a:xfrm>
              <a:off x="178522" y="232051"/>
              <a:ext cx="160267" cy="228198"/>
            </a:xfrm>
            <a:prstGeom prst="line">
              <a:avLst/>
            </a:prstGeom>
            <a:noFill/>
            <a:ln w="25400" cap="flat">
              <a:solidFill>
                <a:srgbClr val="FFD300"/>
              </a:solidFill>
              <a:prstDash val="solid"/>
              <a:round/>
              <a:tailEnd type="triangle" w="med" len="med"/>
            </a:ln>
            <a:effectLst/>
          </p:spPr>
          <p:txBody>
            <a:bodyPr wrap="square" lIns="0" tIns="0" rIns="0" bIns="0" numCol="1" anchor="t">
              <a:noAutofit/>
            </a:bodyPr>
            <a:lstStyle/>
            <a:p>
              <a:pPr defTabSz="321468" fontAlgn="base" hangingPunct="1">
                <a:spcBef>
                  <a:spcPct val="0"/>
                </a:spcBef>
                <a:spcAft>
                  <a:spcPct val="0"/>
                </a:spcAft>
                <a:defRPr sz="800">
                  <a:latin typeface="ヒラギノ角ゴ ProN W3"/>
                  <a:ea typeface="ヒラギノ角ゴ ProN W3"/>
                  <a:cs typeface="ヒラギノ角ゴ ProN W3"/>
                  <a:sym typeface="ヒラギノ角ゴ ProN W3"/>
                </a:defRPr>
              </a:pPr>
              <a:endParaRPr kumimoji="1" sz="800" kern="1200">
                <a:solidFill>
                  <a:prstClr val="black"/>
                </a:solidFill>
                <a:latin typeface="ヒラギノ角ゴ ProN W3"/>
                <a:ea typeface="ヒラギノ角ゴ ProN W3"/>
                <a:cs typeface="ヒラギノ角ゴ ProN W3"/>
                <a:sym typeface="ヒラギノ角ゴ ProN W3"/>
              </a:endParaRPr>
            </a:p>
          </p:txBody>
        </p:sp>
      </p:grpSp>
      <p:sp>
        <p:nvSpPr>
          <p:cNvPr id="815" name="Shape 815"/>
          <p:cNvSpPr/>
          <p:nvPr/>
        </p:nvSpPr>
        <p:spPr>
          <a:xfrm>
            <a:off x="821417" y="1463988"/>
            <a:ext cx="912814" cy="338138"/>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spAutoFit/>
          </a:bodyPr>
          <a:lstStyle>
            <a:lvl1pPr marL="28575" marR="28575" algn="ctr" defTabSz="642937">
              <a:lnSpc>
                <a:spcPct val="80000"/>
              </a:lnSpc>
              <a:buClr>
                <a:srgbClr val="000000"/>
              </a:buClr>
              <a:buFont typeface="Calibri"/>
              <a:defRPr sz="1400" b="1">
                <a:uFill>
                  <a:solidFill>
                    <a:srgbClr val="EE2442"/>
                  </a:solidFill>
                </a:uFill>
                <a:latin typeface="メイリオ"/>
                <a:ea typeface="メイリオ"/>
                <a:cs typeface="メイリオ"/>
                <a:sym typeface="メイリオ"/>
              </a:defRPr>
            </a:lvl1pPr>
          </a:lstStyle>
          <a:p>
            <a:pPr fontAlgn="base" hangingPunct="1">
              <a:spcBef>
                <a:spcPct val="0"/>
              </a:spcBef>
              <a:spcAft>
                <a:spcPct val="0"/>
              </a:spcAft>
            </a:pPr>
            <a:r>
              <a:rPr kumimoji="1" kern="1200">
                <a:solidFill>
                  <a:prstClr val="black"/>
                </a:solidFill>
              </a:rPr>
              <a:t>Optical</a:t>
            </a:r>
          </a:p>
        </p:txBody>
      </p:sp>
      <p:sp>
        <p:nvSpPr>
          <p:cNvPr id="816" name="Shape 816"/>
          <p:cNvSpPr/>
          <p:nvPr/>
        </p:nvSpPr>
        <p:spPr>
          <a:xfrm>
            <a:off x="2780272" y="1463988"/>
            <a:ext cx="742970" cy="338138"/>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spAutoFit/>
          </a:bodyPr>
          <a:lstStyle>
            <a:lvl1pPr marL="28575" marR="28575" algn="ctr" defTabSz="642937">
              <a:lnSpc>
                <a:spcPct val="80000"/>
              </a:lnSpc>
              <a:buClr>
                <a:srgbClr val="000000"/>
              </a:buClr>
              <a:buFont typeface="Calibri"/>
              <a:defRPr sz="1400" b="1">
                <a:uFill>
                  <a:solidFill>
                    <a:srgbClr val="EE2442"/>
                  </a:solidFill>
                </a:uFill>
                <a:latin typeface="メイリオ"/>
                <a:ea typeface="メイリオ"/>
                <a:cs typeface="メイリオ"/>
                <a:sym typeface="メイリオ"/>
              </a:defRPr>
            </a:lvl1pPr>
          </a:lstStyle>
          <a:p>
            <a:pPr fontAlgn="base" hangingPunct="1">
              <a:spcBef>
                <a:spcPct val="0"/>
              </a:spcBef>
              <a:spcAft>
                <a:spcPct val="0"/>
              </a:spcAft>
            </a:pPr>
            <a:r>
              <a:rPr kumimoji="1" kern="1200">
                <a:solidFill>
                  <a:prstClr val="black"/>
                </a:solidFill>
              </a:rPr>
              <a:t>SAR</a:t>
            </a:r>
          </a:p>
        </p:txBody>
      </p:sp>
      <p:grpSp>
        <p:nvGrpSpPr>
          <p:cNvPr id="822" name="Group 822"/>
          <p:cNvGrpSpPr/>
          <p:nvPr/>
        </p:nvGrpSpPr>
        <p:grpSpPr>
          <a:xfrm>
            <a:off x="409730" y="4549479"/>
            <a:ext cx="742969" cy="686469"/>
            <a:chOff x="0" y="21931"/>
            <a:chExt cx="742968" cy="686467"/>
          </a:xfrm>
        </p:grpSpPr>
        <p:grpSp>
          <p:nvGrpSpPr>
            <p:cNvPr id="819" name="Group 819"/>
            <p:cNvGrpSpPr/>
            <p:nvPr/>
          </p:nvGrpSpPr>
          <p:grpSpPr>
            <a:xfrm>
              <a:off x="0" y="200051"/>
              <a:ext cx="742969" cy="508348"/>
              <a:chOff x="0" y="0"/>
              <a:chExt cx="742968" cy="508346"/>
            </a:xfrm>
          </p:grpSpPr>
          <p:pic>
            <p:nvPicPr>
              <p:cNvPr id="817" name="droppedImage.pdf"/>
              <p:cNvPicPr>
                <a:picLocks noChangeAspect="1"/>
              </p:cNvPicPr>
              <p:nvPr/>
            </p:nvPicPr>
            <p:blipFill>
              <a:blip r:embed="rId8">
                <a:extLst/>
              </a:blip>
              <a:stretch>
                <a:fillRect/>
              </a:stretch>
            </p:blipFill>
            <p:spPr>
              <a:xfrm>
                <a:off x="0" y="0"/>
                <a:ext cx="742969" cy="498571"/>
              </a:xfrm>
              <a:prstGeom prst="rect">
                <a:avLst/>
              </a:prstGeom>
              <a:ln w="3175" cap="flat">
                <a:noFill/>
                <a:round/>
              </a:ln>
              <a:effectLst/>
            </p:spPr>
          </p:pic>
          <p:sp>
            <p:nvSpPr>
              <p:cNvPr id="818" name="Shape 818"/>
              <p:cNvSpPr/>
              <p:nvPr/>
            </p:nvSpPr>
            <p:spPr>
              <a:xfrm>
                <a:off x="0" y="351932"/>
                <a:ext cx="742969" cy="156415"/>
              </a:xfrm>
              <a:prstGeom prst="rect">
                <a:avLst/>
              </a:prstGeom>
              <a:solidFill>
                <a:srgbClr val="FFFFFF"/>
              </a:solidFill>
              <a:ln w="3175" cap="flat">
                <a:noFill/>
                <a:round/>
              </a:ln>
              <a:effectLst/>
            </p:spPr>
            <p:txBody>
              <a:bodyPr wrap="square" lIns="35718" tIns="35718" rIns="35718" bIns="35718" numCol="1" anchor="ctr">
                <a:noAutofit/>
              </a:bodyPr>
              <a:lstStyle/>
              <a:p>
                <a:pPr marL="28574" marR="28574" defTabSz="321468" fontAlgn="base" hangingPunct="1">
                  <a:spcBef>
                    <a:spcPct val="0"/>
                  </a:spcBef>
                  <a:spcAft>
                    <a:spcPct val="0"/>
                  </a:spcAft>
                  <a:defRPr sz="1400">
                    <a:uFill>
                      <a:solidFill>
                        <a:srgbClr val="000000"/>
                      </a:solidFill>
                    </a:uFill>
                    <a:latin typeface="+mn-lt"/>
                    <a:ea typeface="+mn-ea"/>
                    <a:cs typeface="+mn-cs"/>
                    <a:sym typeface="Calibri"/>
                  </a:defRPr>
                </a:pPr>
                <a:endParaRPr kumimoji="1" sz="1400" kern="1200">
                  <a:solidFill>
                    <a:prstClr val="black"/>
                  </a:solidFill>
                  <a:uFill>
                    <a:solidFill>
                      <a:srgbClr val="000000"/>
                    </a:solidFill>
                  </a:uFill>
                  <a:latin typeface="Calibri"/>
                  <a:ea typeface="ＭＳ Ｐゴシック" pitchFamily="50" charset="-128"/>
                  <a:cs typeface="+mn-cs"/>
                  <a:sym typeface="Calibri"/>
                </a:endParaRPr>
              </a:p>
            </p:txBody>
          </p:sp>
        </p:grpSp>
        <p:sp>
          <p:nvSpPr>
            <p:cNvPr id="820" name="Shape 820"/>
            <p:cNvSpPr/>
            <p:nvPr/>
          </p:nvSpPr>
          <p:spPr>
            <a:xfrm flipH="1" flipV="1">
              <a:off x="110560" y="30519"/>
              <a:ext cx="246059" cy="246059"/>
            </a:xfrm>
            <a:prstGeom prst="line">
              <a:avLst/>
            </a:prstGeom>
            <a:noFill/>
            <a:ln w="12700" cap="flat">
              <a:solidFill>
                <a:srgbClr val="1F59A0"/>
              </a:solidFill>
              <a:prstDash val="solid"/>
              <a:round/>
              <a:headEnd type="stealth" w="med" len="med"/>
            </a:ln>
            <a:effectLst/>
          </p:spPr>
          <p:txBody>
            <a:bodyPr wrap="square" lIns="0" tIns="0" rIns="0" bIns="0" numCol="1" anchor="t">
              <a:noAutofit/>
            </a:bodyPr>
            <a:lstStyle/>
            <a:p>
              <a:pPr defTabSz="321468" fontAlgn="base" hangingPunct="1">
                <a:spcBef>
                  <a:spcPct val="0"/>
                </a:spcBef>
                <a:spcAft>
                  <a:spcPct val="0"/>
                </a:spcAft>
                <a:defRPr sz="700">
                  <a:latin typeface="ヒラギノ角ゴ ProN W3"/>
                  <a:ea typeface="ヒラギノ角ゴ ProN W3"/>
                  <a:cs typeface="ヒラギノ角ゴ ProN W3"/>
                  <a:sym typeface="ヒラギノ角ゴ ProN W3"/>
                </a:defRPr>
              </a:pPr>
              <a:endParaRPr kumimoji="1" sz="700" kern="1200">
                <a:solidFill>
                  <a:prstClr val="black"/>
                </a:solidFill>
                <a:latin typeface="ヒラギノ角ゴ ProN W3"/>
                <a:ea typeface="ヒラギノ角ゴ ProN W3"/>
                <a:cs typeface="ヒラギノ角ゴ ProN W3"/>
                <a:sym typeface="ヒラギノ角ゴ ProN W3"/>
              </a:endParaRPr>
            </a:p>
          </p:txBody>
        </p:sp>
        <p:sp>
          <p:nvSpPr>
            <p:cNvPr id="821" name="Shape 821"/>
            <p:cNvSpPr/>
            <p:nvPr/>
          </p:nvSpPr>
          <p:spPr>
            <a:xfrm flipH="1">
              <a:off x="470419" y="21931"/>
              <a:ext cx="272550" cy="272550"/>
            </a:xfrm>
            <a:prstGeom prst="line">
              <a:avLst/>
            </a:prstGeom>
            <a:noFill/>
            <a:ln w="12700" cap="flat">
              <a:solidFill>
                <a:srgbClr val="1F59A0"/>
              </a:solidFill>
              <a:prstDash val="solid"/>
              <a:round/>
              <a:headEnd type="stealth" w="med" len="med"/>
            </a:ln>
            <a:effectLst/>
          </p:spPr>
          <p:txBody>
            <a:bodyPr wrap="square" lIns="0" tIns="0" rIns="0" bIns="0" numCol="1" anchor="t">
              <a:noAutofit/>
            </a:bodyPr>
            <a:lstStyle/>
            <a:p>
              <a:pPr defTabSz="321468" fontAlgn="base" hangingPunct="1">
                <a:spcBef>
                  <a:spcPct val="0"/>
                </a:spcBef>
                <a:spcAft>
                  <a:spcPct val="0"/>
                </a:spcAft>
                <a:defRPr sz="700">
                  <a:latin typeface="ヒラギノ角ゴ ProN W3"/>
                  <a:ea typeface="ヒラギノ角ゴ ProN W3"/>
                  <a:cs typeface="ヒラギノ角ゴ ProN W3"/>
                  <a:sym typeface="ヒラギノ角ゴ ProN W3"/>
                </a:defRPr>
              </a:pPr>
              <a:endParaRPr kumimoji="1" sz="700" kern="1200">
                <a:solidFill>
                  <a:prstClr val="black"/>
                </a:solidFill>
                <a:latin typeface="ヒラギノ角ゴ ProN W3"/>
                <a:ea typeface="ヒラギノ角ゴ ProN W3"/>
                <a:cs typeface="ヒラギノ角ゴ ProN W3"/>
                <a:sym typeface="ヒラギノ角ゴ ProN W3"/>
              </a:endParaRPr>
            </a:p>
          </p:txBody>
        </p:sp>
      </p:grpSp>
      <p:sp>
        <p:nvSpPr>
          <p:cNvPr id="823" name="Shape 823"/>
          <p:cNvSpPr/>
          <p:nvPr/>
        </p:nvSpPr>
        <p:spPr>
          <a:xfrm>
            <a:off x="3009774" y="4218928"/>
            <a:ext cx="877486" cy="249239"/>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marL="28575" marR="28575" algn="ctr" defTabSz="642937">
              <a:lnSpc>
                <a:spcPct val="80000"/>
              </a:lnSpc>
              <a:buClr>
                <a:srgbClr val="000000"/>
              </a:buClr>
              <a:buFont typeface="Calibri"/>
              <a:defRPr sz="900" b="1">
                <a:uFill>
                  <a:solidFill>
                    <a:srgbClr val="EE2442"/>
                  </a:solidFill>
                </a:uFill>
                <a:latin typeface="メイリオ"/>
                <a:ea typeface="メイリオ"/>
                <a:cs typeface="メイリオ"/>
                <a:sym typeface="メイリオ"/>
              </a:defRPr>
            </a:lvl1pPr>
          </a:lstStyle>
          <a:p>
            <a:pPr fontAlgn="base" hangingPunct="1">
              <a:spcBef>
                <a:spcPct val="0"/>
              </a:spcBef>
              <a:spcAft>
                <a:spcPct val="0"/>
              </a:spcAft>
            </a:pPr>
            <a:r>
              <a:rPr kumimoji="1" kern="1200">
                <a:solidFill>
                  <a:prstClr val="black"/>
                </a:solidFill>
              </a:rPr>
              <a:t>Planted area</a:t>
            </a:r>
          </a:p>
        </p:txBody>
      </p:sp>
      <p:grpSp>
        <p:nvGrpSpPr>
          <p:cNvPr id="830" name="Group 830"/>
          <p:cNvGrpSpPr/>
          <p:nvPr/>
        </p:nvGrpSpPr>
        <p:grpSpPr>
          <a:xfrm>
            <a:off x="1544067" y="4447035"/>
            <a:ext cx="646616" cy="781217"/>
            <a:chOff x="0" y="0"/>
            <a:chExt cx="646614" cy="781216"/>
          </a:xfrm>
        </p:grpSpPr>
        <p:grpSp>
          <p:nvGrpSpPr>
            <p:cNvPr id="826" name="Group 826"/>
            <p:cNvGrpSpPr/>
            <p:nvPr/>
          </p:nvGrpSpPr>
          <p:grpSpPr>
            <a:xfrm>
              <a:off x="0" y="360917"/>
              <a:ext cx="646615" cy="420300"/>
              <a:chOff x="0" y="0"/>
              <a:chExt cx="646614" cy="420299"/>
            </a:xfrm>
          </p:grpSpPr>
          <p:pic>
            <p:nvPicPr>
              <p:cNvPr id="824" name="image38.png"/>
              <p:cNvPicPr>
                <a:picLocks noChangeAspect="1"/>
              </p:cNvPicPr>
              <p:nvPr/>
            </p:nvPicPr>
            <p:blipFill>
              <a:blip r:embed="rId9">
                <a:extLst/>
              </a:blip>
              <a:stretch>
                <a:fillRect/>
              </a:stretch>
            </p:blipFill>
            <p:spPr>
              <a:xfrm>
                <a:off x="67086" y="0"/>
                <a:ext cx="579529" cy="337856"/>
              </a:xfrm>
              <a:prstGeom prst="rect">
                <a:avLst/>
              </a:prstGeom>
              <a:ln w="3175" cap="flat">
                <a:noFill/>
                <a:round/>
              </a:ln>
              <a:effectLst/>
            </p:spPr>
          </p:pic>
          <p:sp>
            <p:nvSpPr>
              <p:cNvPr id="825" name="Shape 825"/>
              <p:cNvSpPr/>
              <p:nvPr/>
            </p:nvSpPr>
            <p:spPr>
              <a:xfrm>
                <a:off x="0" y="300675"/>
                <a:ext cx="583570" cy="119625"/>
              </a:xfrm>
              <a:prstGeom prst="rect">
                <a:avLst/>
              </a:prstGeom>
              <a:solidFill>
                <a:srgbClr val="FFFFFF"/>
              </a:solidFill>
              <a:ln w="3175" cap="flat">
                <a:noFill/>
                <a:round/>
              </a:ln>
              <a:effectLst/>
            </p:spPr>
            <p:txBody>
              <a:bodyPr wrap="square" lIns="0" tIns="0" rIns="0" bIns="0" numCol="1" anchor="t">
                <a:noAutofit/>
              </a:bodyPr>
              <a:lstStyle/>
              <a:p>
                <a:pPr algn="ctr" defTabSz="642937" fontAlgn="base" hangingPunct="1">
                  <a:spcBef>
                    <a:spcPct val="0"/>
                  </a:spcBef>
                  <a:spcAft>
                    <a:spcPct val="0"/>
                  </a:spcAft>
                  <a:buClr>
                    <a:srgbClr val="000000"/>
                  </a:buClr>
                  <a:defRPr sz="2800">
                    <a:uFill>
                      <a:solidFill>
                        <a:srgbClr val="000000"/>
                      </a:solidFill>
                    </a:uFill>
                    <a:latin typeface="ヒラギノ角ゴ Pro W3"/>
                    <a:ea typeface="ヒラギノ角ゴ Pro W3"/>
                    <a:cs typeface="ヒラギノ角ゴ Pro W3"/>
                    <a:sym typeface="ヒラギノ角ゴ Pro W3"/>
                  </a:defRPr>
                </a:pPr>
                <a:endParaRPr kumimoji="1" sz="2800" kern="1200">
                  <a:solidFill>
                    <a:prstClr val="black"/>
                  </a:solidFill>
                  <a:uFill>
                    <a:solidFill>
                      <a:srgbClr val="000000"/>
                    </a:solidFill>
                  </a:uFill>
                  <a:latin typeface="ヒラギノ角ゴ Pro W3"/>
                  <a:ea typeface="ヒラギノ角ゴ Pro W3"/>
                  <a:cs typeface="ヒラギノ角ゴ Pro W3"/>
                  <a:sym typeface="ヒラギノ角ゴ Pro W3"/>
                </a:endParaRPr>
              </a:p>
            </p:txBody>
          </p:sp>
        </p:grpSp>
        <p:sp>
          <p:nvSpPr>
            <p:cNvPr id="827" name="Shape 827"/>
            <p:cNvSpPr/>
            <p:nvPr/>
          </p:nvSpPr>
          <p:spPr>
            <a:xfrm flipH="1" flipV="1">
              <a:off x="10060" y="0"/>
              <a:ext cx="268422" cy="307673"/>
            </a:xfrm>
            <a:prstGeom prst="line">
              <a:avLst/>
            </a:prstGeom>
            <a:noFill/>
            <a:ln w="12700" cap="flat">
              <a:solidFill>
                <a:srgbClr val="1F59A0"/>
              </a:solidFill>
              <a:prstDash val="solid"/>
              <a:round/>
              <a:headEnd type="stealth" w="med" len="med"/>
            </a:ln>
            <a:effectLst/>
          </p:spPr>
          <p:txBody>
            <a:bodyPr wrap="square" lIns="0" tIns="0" rIns="0" bIns="0" numCol="1" anchor="t">
              <a:noAutofit/>
            </a:bodyPr>
            <a:lstStyle/>
            <a:p>
              <a:pPr defTabSz="321468" fontAlgn="base" hangingPunct="1">
                <a:spcBef>
                  <a:spcPct val="0"/>
                </a:spcBef>
                <a:spcAft>
                  <a:spcPct val="0"/>
                </a:spcAft>
                <a:defRPr sz="700">
                  <a:latin typeface="ヒラギノ角ゴ ProN W3"/>
                  <a:ea typeface="ヒラギノ角ゴ ProN W3"/>
                  <a:cs typeface="ヒラギノ角ゴ ProN W3"/>
                  <a:sym typeface="ヒラギノ角ゴ ProN W3"/>
                </a:defRPr>
              </a:pPr>
              <a:endParaRPr kumimoji="1" sz="700" kern="1200">
                <a:solidFill>
                  <a:prstClr val="black"/>
                </a:solidFill>
                <a:latin typeface="ヒラギノ角ゴ ProN W3"/>
                <a:ea typeface="ヒラギノ角ゴ ProN W3"/>
                <a:cs typeface="ヒラギノ角ゴ ProN W3"/>
                <a:sym typeface="ヒラギノ角ゴ ProN W3"/>
              </a:endParaRPr>
            </a:p>
          </p:txBody>
        </p:sp>
        <p:sp>
          <p:nvSpPr>
            <p:cNvPr id="828" name="Shape 828"/>
            <p:cNvSpPr/>
            <p:nvPr/>
          </p:nvSpPr>
          <p:spPr>
            <a:xfrm flipH="1" flipV="1">
              <a:off x="119482" y="7357"/>
              <a:ext cx="268746" cy="321196"/>
            </a:xfrm>
            <a:prstGeom prst="line">
              <a:avLst/>
            </a:prstGeom>
            <a:noFill/>
            <a:ln w="12700" cap="flat">
              <a:solidFill>
                <a:srgbClr val="EE2442"/>
              </a:solidFill>
              <a:prstDash val="solid"/>
              <a:round/>
              <a:tailEnd type="arrow" w="med" len="med"/>
            </a:ln>
            <a:effectLst/>
          </p:spPr>
          <p:txBody>
            <a:bodyPr wrap="square" lIns="0" tIns="0" rIns="0" bIns="0" numCol="1" anchor="t">
              <a:noAutofit/>
            </a:bodyPr>
            <a:lstStyle/>
            <a:p>
              <a:pPr defTabSz="321468" fontAlgn="base" hangingPunct="1">
                <a:spcBef>
                  <a:spcPct val="0"/>
                </a:spcBef>
                <a:spcAft>
                  <a:spcPct val="0"/>
                </a:spcAft>
                <a:defRPr sz="700">
                  <a:latin typeface="ヒラギノ角ゴ ProN W3"/>
                  <a:ea typeface="ヒラギノ角ゴ ProN W3"/>
                  <a:cs typeface="ヒラギノ角ゴ ProN W3"/>
                  <a:sym typeface="ヒラギノ角ゴ ProN W3"/>
                </a:defRPr>
              </a:pPr>
              <a:endParaRPr kumimoji="1" sz="700" kern="1200">
                <a:solidFill>
                  <a:prstClr val="black"/>
                </a:solidFill>
                <a:latin typeface="ヒラギノ角ゴ ProN W3"/>
                <a:ea typeface="ヒラギノ角ゴ ProN W3"/>
                <a:cs typeface="ヒラギノ角ゴ ProN W3"/>
                <a:sym typeface="ヒラギノ角ゴ ProN W3"/>
              </a:endParaRPr>
            </a:p>
          </p:txBody>
        </p:sp>
        <p:sp>
          <p:nvSpPr>
            <p:cNvPr id="829" name="Shape 829"/>
            <p:cNvSpPr/>
            <p:nvPr/>
          </p:nvSpPr>
          <p:spPr>
            <a:xfrm flipH="1">
              <a:off x="469156" y="155187"/>
              <a:ext cx="106816" cy="151899"/>
            </a:xfrm>
            <a:prstGeom prst="line">
              <a:avLst/>
            </a:prstGeom>
            <a:noFill/>
            <a:ln w="12700" cap="flat">
              <a:solidFill>
                <a:srgbClr val="1F59A0"/>
              </a:solidFill>
              <a:prstDash val="solid"/>
              <a:round/>
              <a:headEnd type="stealth" w="med" len="med"/>
            </a:ln>
            <a:effectLst/>
          </p:spPr>
          <p:txBody>
            <a:bodyPr wrap="square" lIns="0" tIns="0" rIns="0" bIns="0" numCol="1" anchor="t">
              <a:noAutofit/>
            </a:bodyPr>
            <a:lstStyle/>
            <a:p>
              <a:pPr defTabSz="321468" fontAlgn="base" hangingPunct="1">
                <a:spcBef>
                  <a:spcPct val="0"/>
                </a:spcBef>
                <a:spcAft>
                  <a:spcPct val="0"/>
                </a:spcAft>
                <a:defRPr sz="700">
                  <a:latin typeface="ヒラギノ角ゴ ProN W3"/>
                  <a:ea typeface="ヒラギノ角ゴ ProN W3"/>
                  <a:cs typeface="ヒラギノ角ゴ ProN W3"/>
                  <a:sym typeface="ヒラギノ角ゴ ProN W3"/>
                </a:defRPr>
              </a:pPr>
              <a:endParaRPr kumimoji="1" sz="700" kern="1200">
                <a:solidFill>
                  <a:prstClr val="black"/>
                </a:solidFill>
                <a:latin typeface="ヒラギノ角ゴ ProN W3"/>
                <a:ea typeface="ヒラギノ角ゴ ProN W3"/>
                <a:cs typeface="ヒラギノ角ゴ ProN W3"/>
                <a:sym typeface="ヒラギノ角ゴ ProN W3"/>
              </a:endParaRPr>
            </a:p>
          </p:txBody>
        </p:sp>
      </p:grpSp>
      <p:pic>
        <p:nvPicPr>
          <p:cNvPr id="831" name="image35.png"/>
          <p:cNvPicPr>
            <a:picLocks noChangeAspect="1"/>
          </p:cNvPicPr>
          <p:nvPr/>
        </p:nvPicPr>
        <p:blipFill>
          <a:blip r:embed="rId10">
            <a:extLst/>
          </a:blip>
          <a:stretch>
            <a:fillRect/>
          </a:stretch>
        </p:blipFill>
        <p:spPr>
          <a:xfrm>
            <a:off x="4281056" y="1649587"/>
            <a:ext cx="3810001" cy="1905001"/>
          </a:xfrm>
          <a:prstGeom prst="rect">
            <a:avLst/>
          </a:prstGeom>
          <a:ln w="6350">
            <a:solidFill>
              <a:srgbClr val="000000"/>
            </a:solidFill>
            <a:miter lim="400000"/>
          </a:ln>
        </p:spPr>
      </p:pic>
      <p:pic>
        <p:nvPicPr>
          <p:cNvPr id="832" name="image36.png"/>
          <p:cNvPicPr>
            <a:picLocks noChangeAspect="1"/>
          </p:cNvPicPr>
          <p:nvPr/>
        </p:nvPicPr>
        <p:blipFill>
          <a:blip r:embed="rId11">
            <a:extLst/>
          </a:blip>
          <a:stretch>
            <a:fillRect/>
          </a:stretch>
        </p:blipFill>
        <p:spPr>
          <a:xfrm>
            <a:off x="4825652" y="3115807"/>
            <a:ext cx="3810001" cy="1910955"/>
          </a:xfrm>
          <a:prstGeom prst="rect">
            <a:avLst/>
          </a:prstGeom>
          <a:ln w="6350">
            <a:solidFill>
              <a:srgbClr val="000000"/>
            </a:solidFill>
            <a:miter lim="400000"/>
          </a:ln>
        </p:spPr>
      </p:pic>
      <p:pic>
        <p:nvPicPr>
          <p:cNvPr id="833" name="image37.png"/>
          <p:cNvPicPr>
            <a:picLocks noChangeAspect="1"/>
          </p:cNvPicPr>
          <p:nvPr/>
        </p:nvPicPr>
        <p:blipFill>
          <a:blip r:embed="rId12">
            <a:extLst/>
          </a:blip>
          <a:stretch>
            <a:fillRect/>
          </a:stretch>
        </p:blipFill>
        <p:spPr>
          <a:xfrm>
            <a:off x="5147637" y="4551712"/>
            <a:ext cx="3810001" cy="1911950"/>
          </a:xfrm>
          <a:prstGeom prst="rect">
            <a:avLst/>
          </a:prstGeom>
          <a:ln w="6350">
            <a:solidFill>
              <a:srgbClr val="000000"/>
            </a:solidFill>
            <a:miter lim="400000"/>
          </a:ln>
        </p:spPr>
      </p:pic>
      <p:sp>
        <p:nvSpPr>
          <p:cNvPr id="834" name="Shape 834"/>
          <p:cNvSpPr/>
          <p:nvPr/>
        </p:nvSpPr>
        <p:spPr>
          <a:xfrm>
            <a:off x="4862166" y="6549799"/>
            <a:ext cx="3120534" cy="2872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fontAlgn="base" hangingPunct="1">
              <a:spcBef>
                <a:spcPts val="500"/>
              </a:spcBef>
              <a:spcAft>
                <a:spcPct val="0"/>
              </a:spcAft>
              <a:defRPr sz="1600">
                <a:uFill>
                  <a:solidFill>
                    <a:srgbClr val="000000"/>
                  </a:solidFill>
                </a:uFill>
                <a:latin typeface="メイリオ"/>
                <a:ea typeface="メイリオ"/>
                <a:cs typeface="メイリオ"/>
                <a:sym typeface="メイリオ"/>
              </a:defRPr>
            </a:pPr>
            <a:r>
              <a:rPr kumimoji="1" kern="1200" dirty="0">
                <a:solidFill>
                  <a:prstClr val="black"/>
                </a:solidFill>
                <a:uFill>
                  <a:solidFill>
                    <a:srgbClr val="000000"/>
                  </a:solidFill>
                </a:uFill>
                <a:latin typeface="メイリオ"/>
                <a:ea typeface="メイリオ"/>
                <a:cs typeface="メイリオ"/>
                <a:sym typeface="メイリオ"/>
              </a:rPr>
              <a:t>[Oyoshi et al., Paddy Water Env, 2016] </a:t>
            </a:r>
          </a:p>
        </p:txBody>
      </p:sp>
    </p:spTree>
    <p:extLst>
      <p:ext uri="{BB962C8B-B14F-4D97-AF65-F5344CB8AC3E}">
        <p14:creationId xmlns:p14="http://schemas.microsoft.com/office/powerpoint/2010/main" val="299609329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sz="2600" dirty="0">
                <a:latin typeface="Meiryo" charset="-128"/>
                <a:ea typeface="Meiryo" charset="-128"/>
                <a:cs typeface="Meiryo" charset="-128"/>
              </a:rPr>
              <a:t>Rice Crop Monitoring System for Scaling-up</a:t>
            </a:r>
            <a:endParaRPr kumimoji="1" lang="ja-JP" altLang="en-US" sz="2600" dirty="0">
              <a:latin typeface="Meiryo" charset="-128"/>
              <a:ea typeface="Meiryo" charset="-128"/>
              <a:cs typeface="Meiryo" charset="-128"/>
            </a:endParaRPr>
          </a:p>
        </p:txBody>
      </p:sp>
      <p:pic>
        <p:nvPicPr>
          <p:cNvPr id="891" name="スクリーンショット 2017-04-12 15.07.13.png"/>
          <p:cNvPicPr>
            <a:picLocks noChangeAspect="1"/>
          </p:cNvPicPr>
          <p:nvPr/>
        </p:nvPicPr>
        <p:blipFill>
          <a:blip r:embed="rId2">
            <a:extLst/>
          </a:blip>
          <a:stretch>
            <a:fillRect/>
          </a:stretch>
        </p:blipFill>
        <p:spPr>
          <a:xfrm>
            <a:off x="24028" y="1060853"/>
            <a:ext cx="2400302" cy="2451371"/>
          </a:xfrm>
          <a:prstGeom prst="rect">
            <a:avLst/>
          </a:prstGeom>
          <a:ln w="12700">
            <a:miter lim="400000"/>
          </a:ln>
        </p:spPr>
      </p:pic>
      <p:pic>
        <p:nvPicPr>
          <p:cNvPr id="892" name="スクリーンショット 2017-04-12 15.08.26.png"/>
          <p:cNvPicPr>
            <a:picLocks noChangeAspect="1"/>
          </p:cNvPicPr>
          <p:nvPr/>
        </p:nvPicPr>
        <p:blipFill>
          <a:blip r:embed="rId3">
            <a:extLst/>
          </a:blip>
          <a:stretch>
            <a:fillRect/>
          </a:stretch>
        </p:blipFill>
        <p:spPr>
          <a:xfrm>
            <a:off x="962197" y="2059380"/>
            <a:ext cx="2150060" cy="2195806"/>
          </a:xfrm>
          <a:prstGeom prst="rect">
            <a:avLst/>
          </a:prstGeom>
          <a:ln w="12700">
            <a:miter lim="400000"/>
          </a:ln>
        </p:spPr>
      </p:pic>
      <p:pic>
        <p:nvPicPr>
          <p:cNvPr id="893" name="pasted-image.png"/>
          <p:cNvPicPr>
            <a:picLocks noChangeAspect="1"/>
          </p:cNvPicPr>
          <p:nvPr/>
        </p:nvPicPr>
        <p:blipFill>
          <a:blip r:embed="rId4">
            <a:extLst/>
          </a:blip>
          <a:stretch>
            <a:fillRect/>
          </a:stretch>
        </p:blipFill>
        <p:spPr>
          <a:xfrm>
            <a:off x="182825" y="4450366"/>
            <a:ext cx="1608954" cy="1905001"/>
          </a:xfrm>
          <a:prstGeom prst="rect">
            <a:avLst/>
          </a:prstGeom>
          <a:ln w="12700">
            <a:miter lim="400000"/>
          </a:ln>
        </p:spPr>
      </p:pic>
      <p:pic>
        <p:nvPicPr>
          <p:cNvPr id="894" name="pasted-image.png"/>
          <p:cNvPicPr>
            <a:picLocks noChangeAspect="1"/>
          </p:cNvPicPr>
          <p:nvPr/>
        </p:nvPicPr>
        <p:blipFill>
          <a:blip r:embed="rId5">
            <a:extLst/>
          </a:blip>
          <a:stretch>
            <a:fillRect/>
          </a:stretch>
        </p:blipFill>
        <p:spPr>
          <a:xfrm>
            <a:off x="1835532" y="4450366"/>
            <a:ext cx="1608954" cy="1905001"/>
          </a:xfrm>
          <a:prstGeom prst="rect">
            <a:avLst/>
          </a:prstGeom>
          <a:ln w="12700">
            <a:miter lim="400000"/>
          </a:ln>
        </p:spPr>
      </p:pic>
      <p:pic>
        <p:nvPicPr>
          <p:cNvPr id="895" name="pasted-image.png"/>
          <p:cNvPicPr>
            <a:picLocks noChangeAspect="1"/>
          </p:cNvPicPr>
          <p:nvPr/>
        </p:nvPicPr>
        <p:blipFill>
          <a:blip r:embed="rId6">
            <a:extLst/>
          </a:blip>
          <a:stretch>
            <a:fillRect/>
          </a:stretch>
        </p:blipFill>
        <p:spPr>
          <a:xfrm>
            <a:off x="3503760" y="4450366"/>
            <a:ext cx="1608953" cy="1905001"/>
          </a:xfrm>
          <a:prstGeom prst="rect">
            <a:avLst/>
          </a:prstGeom>
          <a:ln w="12700">
            <a:miter lim="400000"/>
          </a:ln>
        </p:spPr>
      </p:pic>
      <p:pic>
        <p:nvPicPr>
          <p:cNvPr id="896" name="pasted-image.png"/>
          <p:cNvPicPr>
            <a:picLocks noChangeAspect="1"/>
          </p:cNvPicPr>
          <p:nvPr/>
        </p:nvPicPr>
        <p:blipFill>
          <a:blip r:embed="rId7">
            <a:extLst/>
          </a:blip>
          <a:stretch>
            <a:fillRect/>
          </a:stretch>
        </p:blipFill>
        <p:spPr>
          <a:xfrm>
            <a:off x="5153061" y="4450366"/>
            <a:ext cx="1608954" cy="1905001"/>
          </a:xfrm>
          <a:prstGeom prst="rect">
            <a:avLst/>
          </a:prstGeom>
          <a:ln w="12700">
            <a:miter lim="400000"/>
          </a:ln>
        </p:spPr>
      </p:pic>
      <p:sp>
        <p:nvSpPr>
          <p:cNvPr id="897" name="Shape 897"/>
          <p:cNvSpPr/>
          <p:nvPr/>
        </p:nvSpPr>
        <p:spPr>
          <a:xfrm>
            <a:off x="412565" y="4584903"/>
            <a:ext cx="1235659" cy="30264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D7203B"/>
                </a:solidFill>
                <a:latin typeface="メイリオ"/>
                <a:ea typeface="メイリオ"/>
                <a:cs typeface="メイリオ"/>
                <a:sym typeface="メイリオ"/>
              </a:defRPr>
            </a:lvl1pPr>
          </a:lstStyle>
          <a:p>
            <a:pPr defTabSz="914400" fontAlgn="base" hangingPunct="1">
              <a:spcBef>
                <a:spcPct val="0"/>
              </a:spcBef>
              <a:spcAft>
                <a:spcPct val="0"/>
              </a:spcAft>
            </a:pPr>
            <a:r>
              <a:rPr kumimoji="1" sz="1300" kern="1200" dirty="0"/>
              <a:t>Planted Area</a:t>
            </a:r>
          </a:p>
        </p:txBody>
      </p:sp>
      <p:sp>
        <p:nvSpPr>
          <p:cNvPr id="898" name="Shape 898"/>
          <p:cNvSpPr/>
          <p:nvPr/>
        </p:nvSpPr>
        <p:spPr>
          <a:xfrm>
            <a:off x="2039364" y="4582825"/>
            <a:ext cx="1236492" cy="30264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D7203B"/>
                </a:solidFill>
                <a:latin typeface="メイリオ"/>
                <a:ea typeface="メイリオ"/>
                <a:cs typeface="メイリオ"/>
                <a:sym typeface="メイリオ"/>
              </a:defRPr>
            </a:lvl1pPr>
          </a:lstStyle>
          <a:p>
            <a:pPr defTabSz="914400" fontAlgn="base" hangingPunct="1">
              <a:spcBef>
                <a:spcPct val="0"/>
              </a:spcBef>
              <a:spcAft>
                <a:spcPct val="0"/>
              </a:spcAft>
            </a:pPr>
            <a:r>
              <a:rPr kumimoji="1" sz="1300" kern="1200"/>
              <a:t>Planted Date</a:t>
            </a:r>
          </a:p>
        </p:txBody>
      </p:sp>
      <p:sp>
        <p:nvSpPr>
          <p:cNvPr id="899" name="Shape 899"/>
          <p:cNvSpPr/>
          <p:nvPr/>
        </p:nvSpPr>
        <p:spPr>
          <a:xfrm>
            <a:off x="3563888" y="4582825"/>
            <a:ext cx="1576585" cy="30264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D7203B"/>
                </a:solidFill>
                <a:latin typeface="メイリオ"/>
                <a:ea typeface="メイリオ"/>
                <a:cs typeface="メイリオ"/>
                <a:sym typeface="メイリオ"/>
              </a:defRPr>
            </a:lvl1pPr>
          </a:lstStyle>
          <a:p>
            <a:pPr defTabSz="914400" fontAlgn="base" hangingPunct="1">
              <a:spcBef>
                <a:spcPct val="0"/>
              </a:spcBef>
              <a:spcAft>
                <a:spcPct val="0"/>
              </a:spcAft>
            </a:pPr>
            <a:r>
              <a:rPr kumimoji="1" sz="1300" kern="1200" dirty="0"/>
              <a:t>Plant Age (days)</a:t>
            </a:r>
          </a:p>
        </p:txBody>
      </p:sp>
      <p:sp>
        <p:nvSpPr>
          <p:cNvPr id="900" name="Shape 900"/>
          <p:cNvSpPr/>
          <p:nvPr/>
        </p:nvSpPr>
        <p:spPr>
          <a:xfrm>
            <a:off x="5307010" y="4582825"/>
            <a:ext cx="1402628" cy="30264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solidFill>
                  <a:srgbClr val="D7203B"/>
                </a:solidFill>
                <a:latin typeface="メイリオ"/>
                <a:ea typeface="メイリオ"/>
                <a:cs typeface="メイリオ"/>
                <a:sym typeface="メイリオ"/>
              </a:defRPr>
            </a:lvl1pPr>
          </a:lstStyle>
          <a:p>
            <a:pPr defTabSz="914400" fontAlgn="base" hangingPunct="1">
              <a:spcBef>
                <a:spcPct val="0"/>
              </a:spcBef>
              <a:spcAft>
                <a:spcPct val="0"/>
              </a:spcAft>
            </a:pPr>
            <a:r>
              <a:rPr kumimoji="1" sz="1300" kern="1200"/>
              <a:t>Growing Stage</a:t>
            </a:r>
          </a:p>
        </p:txBody>
      </p:sp>
      <p:sp>
        <p:nvSpPr>
          <p:cNvPr id="901" name="Shape 901"/>
          <p:cNvSpPr/>
          <p:nvPr/>
        </p:nvSpPr>
        <p:spPr>
          <a:xfrm>
            <a:off x="59555" y="4197355"/>
            <a:ext cx="6802835" cy="2101851"/>
          </a:xfrm>
          <a:custGeom>
            <a:avLst/>
            <a:gdLst/>
            <a:ahLst/>
            <a:cxnLst>
              <a:cxn ang="0">
                <a:pos x="wd2" y="hd2"/>
              </a:cxn>
              <a:cxn ang="5400000">
                <a:pos x="wd2" y="hd2"/>
              </a:cxn>
              <a:cxn ang="10800000">
                <a:pos x="wd2" y="hd2"/>
              </a:cxn>
              <a:cxn ang="16200000">
                <a:pos x="wd2" y="hd2"/>
              </a:cxn>
            </a:cxnLst>
            <a:rect l="0" t="0" r="r" b="b"/>
            <a:pathLst>
              <a:path w="21600" h="21600" extrusionOk="0">
                <a:moveTo>
                  <a:pt x="7440" y="0"/>
                </a:moveTo>
                <a:lnTo>
                  <a:pt x="7038" y="1211"/>
                </a:lnTo>
                <a:lnTo>
                  <a:pt x="202" y="1211"/>
                </a:lnTo>
                <a:cubicBezTo>
                  <a:pt x="90" y="1211"/>
                  <a:pt x="0" y="1503"/>
                  <a:pt x="0" y="1864"/>
                </a:cubicBezTo>
                <a:lnTo>
                  <a:pt x="0" y="20947"/>
                </a:lnTo>
                <a:cubicBezTo>
                  <a:pt x="0" y="21308"/>
                  <a:pt x="90" y="21600"/>
                  <a:pt x="202" y="21600"/>
                </a:cubicBezTo>
                <a:lnTo>
                  <a:pt x="21398" y="21600"/>
                </a:lnTo>
                <a:cubicBezTo>
                  <a:pt x="21510" y="21600"/>
                  <a:pt x="21600" y="21308"/>
                  <a:pt x="21600" y="20947"/>
                </a:cubicBezTo>
                <a:lnTo>
                  <a:pt x="21600" y="1864"/>
                </a:lnTo>
                <a:cubicBezTo>
                  <a:pt x="21600" y="1503"/>
                  <a:pt x="21510" y="1211"/>
                  <a:pt x="21398" y="1211"/>
                </a:cubicBezTo>
                <a:lnTo>
                  <a:pt x="7843" y="1211"/>
                </a:lnTo>
                <a:lnTo>
                  <a:pt x="7440" y="0"/>
                </a:lnTo>
                <a:close/>
              </a:path>
            </a:pathLst>
          </a:custGeom>
          <a:ln w="12700">
            <a:solidFill>
              <a:srgbClr val="928E01"/>
            </a:solidFill>
            <a:miter lim="400000"/>
          </a:ln>
        </p:spPr>
        <p:txBody>
          <a:bodyPr lIns="50800" tIns="50800" rIns="50800" bIns="50800" anchor="ctr"/>
          <a:lstStyle/>
          <a:p>
            <a:pPr algn="ctr" defTabSz="584200" fontAlgn="base" hangingPunct="1">
              <a:spcBef>
                <a:spcPct val="0"/>
              </a:spcBef>
              <a:spcAft>
                <a:spcPct val="0"/>
              </a:spcAft>
              <a:buClr>
                <a:srgbClr val="000000"/>
              </a:buClr>
              <a:defRPr sz="38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kumimoji="1" sz="3800" kern="1200">
              <a:solidFill>
                <a:srgbClr val="FFFFFF"/>
              </a:solidFill>
              <a:effectLst>
                <a:outerShdw blurRad="38100" dist="12700" dir="5400000" rotWithShape="0">
                  <a:srgbClr val="000000">
                    <a:alpha val="50000"/>
                  </a:srgbClr>
                </a:outerShdw>
              </a:effectLst>
              <a:latin typeface="Calibri"/>
              <a:ea typeface="ＭＳ Ｐゴシック" pitchFamily="50" charset="-128"/>
              <a:cs typeface="+mn-cs"/>
              <a:sym typeface="Calibri"/>
            </a:endParaRPr>
          </a:p>
        </p:txBody>
      </p:sp>
      <p:pic>
        <p:nvPicPr>
          <p:cNvPr id="902" name="スクリーンショット 2017-06-27 12.21.10.png"/>
          <p:cNvPicPr>
            <a:picLocks noChangeAspect="1"/>
          </p:cNvPicPr>
          <p:nvPr/>
        </p:nvPicPr>
        <p:blipFill>
          <a:blip r:embed="rId8">
            <a:extLst/>
          </a:blip>
          <a:stretch>
            <a:fillRect/>
          </a:stretch>
        </p:blipFill>
        <p:spPr>
          <a:xfrm>
            <a:off x="2981199" y="949108"/>
            <a:ext cx="2018854" cy="2674861"/>
          </a:xfrm>
          <a:prstGeom prst="rect">
            <a:avLst/>
          </a:prstGeom>
          <a:ln w="12700">
            <a:miter lim="400000"/>
          </a:ln>
        </p:spPr>
      </p:pic>
      <p:pic>
        <p:nvPicPr>
          <p:cNvPr id="903" name="スクリーンショット 2017-06-27 12.20.46.png"/>
          <p:cNvPicPr>
            <a:picLocks noChangeAspect="1"/>
          </p:cNvPicPr>
          <p:nvPr/>
        </p:nvPicPr>
        <p:blipFill>
          <a:blip r:embed="rId9">
            <a:extLst/>
          </a:blip>
          <a:stretch>
            <a:fillRect/>
          </a:stretch>
        </p:blipFill>
        <p:spPr>
          <a:xfrm>
            <a:off x="4305602" y="2059380"/>
            <a:ext cx="1657287" cy="2195806"/>
          </a:xfrm>
          <a:prstGeom prst="rect">
            <a:avLst/>
          </a:prstGeom>
          <a:ln w="12700">
            <a:miter lim="400000"/>
          </a:ln>
        </p:spPr>
      </p:pic>
      <p:pic>
        <p:nvPicPr>
          <p:cNvPr id="904" name="スクリーンショット 2017-05-11 15.06.02.png"/>
          <p:cNvPicPr>
            <a:picLocks noChangeAspect="1"/>
          </p:cNvPicPr>
          <p:nvPr/>
        </p:nvPicPr>
        <p:blipFill>
          <a:blip r:embed="rId10">
            <a:extLst/>
          </a:blip>
          <a:stretch>
            <a:fillRect/>
          </a:stretch>
        </p:blipFill>
        <p:spPr>
          <a:xfrm>
            <a:off x="6971960" y="4724880"/>
            <a:ext cx="2150060" cy="1428224"/>
          </a:xfrm>
          <a:prstGeom prst="rect">
            <a:avLst/>
          </a:prstGeom>
          <a:ln w="12700">
            <a:miter lim="400000"/>
          </a:ln>
        </p:spPr>
      </p:pic>
      <p:sp>
        <p:nvSpPr>
          <p:cNvPr id="905" name="Shape 905"/>
          <p:cNvSpPr/>
          <p:nvPr/>
        </p:nvSpPr>
        <p:spPr>
          <a:xfrm>
            <a:off x="856440" y="725215"/>
            <a:ext cx="1053134" cy="368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b="1">
                <a:latin typeface="メイリオ"/>
                <a:ea typeface="メイリオ"/>
                <a:cs typeface="メイリオ"/>
                <a:sym typeface="メイリオ"/>
              </a:defRPr>
            </a:lvl1pPr>
          </a:lstStyle>
          <a:p>
            <a:pPr defTabSz="914400" fontAlgn="base" hangingPunct="1">
              <a:spcBef>
                <a:spcPct val="0"/>
              </a:spcBef>
              <a:spcAft>
                <a:spcPct val="0"/>
              </a:spcAft>
            </a:pPr>
            <a:r>
              <a:rPr kumimoji="1" kern="1200">
                <a:solidFill>
                  <a:prstClr val="black"/>
                </a:solidFill>
              </a:rPr>
              <a:t>Indonesia</a:t>
            </a:r>
          </a:p>
        </p:txBody>
      </p:sp>
      <p:sp>
        <p:nvSpPr>
          <p:cNvPr id="906" name="Shape 906"/>
          <p:cNvSpPr/>
          <p:nvPr/>
        </p:nvSpPr>
        <p:spPr>
          <a:xfrm>
            <a:off x="3462257" y="725215"/>
            <a:ext cx="1402049" cy="368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b="1">
                <a:latin typeface="メイリオ"/>
                <a:ea typeface="メイリオ"/>
                <a:cs typeface="メイリオ"/>
                <a:sym typeface="メイリオ"/>
              </a:defRPr>
            </a:lvl1pPr>
          </a:lstStyle>
          <a:p>
            <a:pPr defTabSz="914400" fontAlgn="base" hangingPunct="1">
              <a:spcBef>
                <a:spcPct val="0"/>
              </a:spcBef>
              <a:spcAft>
                <a:spcPct val="0"/>
              </a:spcAft>
            </a:pPr>
            <a:r>
              <a:rPr kumimoji="1" kern="1200">
                <a:solidFill>
                  <a:prstClr val="black"/>
                </a:solidFill>
              </a:rPr>
              <a:t>Mekong Delta</a:t>
            </a:r>
          </a:p>
        </p:txBody>
      </p:sp>
      <p:sp>
        <p:nvSpPr>
          <p:cNvPr id="907" name="Shape 907"/>
          <p:cNvSpPr/>
          <p:nvPr/>
        </p:nvSpPr>
        <p:spPr>
          <a:xfrm>
            <a:off x="6872344" y="4416150"/>
            <a:ext cx="2304285" cy="28725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メイリオ"/>
                <a:ea typeface="メイリオ"/>
                <a:cs typeface="メイリオ"/>
                <a:sym typeface="メイリオ"/>
              </a:defRPr>
            </a:lvl1pPr>
          </a:lstStyle>
          <a:p>
            <a:pPr defTabSz="914400" fontAlgn="base" hangingPunct="1">
              <a:spcBef>
                <a:spcPct val="0"/>
              </a:spcBef>
              <a:spcAft>
                <a:spcPct val="0"/>
              </a:spcAft>
            </a:pPr>
            <a:r>
              <a:rPr kumimoji="1" kern="1200" dirty="0">
                <a:solidFill>
                  <a:prstClr val="black"/>
                </a:solidFill>
              </a:rPr>
              <a:t>Validation with in-situ data</a:t>
            </a:r>
          </a:p>
        </p:txBody>
      </p:sp>
      <p:sp>
        <p:nvSpPr>
          <p:cNvPr id="908" name="Shape 908"/>
          <p:cNvSpPr/>
          <p:nvPr/>
        </p:nvSpPr>
        <p:spPr>
          <a:xfrm>
            <a:off x="203331" y="6381328"/>
            <a:ext cx="8535931" cy="348813"/>
          </a:xfrm>
          <a:prstGeom prst="rect">
            <a:avLst/>
          </a:prstGeom>
          <a:solidFill>
            <a:srgbClr val="CD665F"/>
          </a:solidFill>
          <a:ln w="3175">
            <a:solidFill>
              <a:srgbClr val="9F4B46"/>
            </a:solidFill>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marL="40640" marR="40640" algn="ctr" defTabSz="914400">
              <a:buClr>
                <a:srgbClr val="FFFFFF"/>
              </a:buClr>
              <a:buFont typeface="Calibri"/>
              <a:defRPr sz="1600" b="1">
                <a:solidFill>
                  <a:srgbClr val="FFFFFF"/>
                </a:solidFill>
                <a:uFill>
                  <a:solidFill>
                    <a:srgbClr val="FFFFFF"/>
                  </a:solidFill>
                </a:uFill>
                <a:latin typeface="メイリオ"/>
                <a:ea typeface="メイリオ"/>
                <a:cs typeface="メイリオ"/>
                <a:sym typeface="メイリオ"/>
              </a:defRPr>
            </a:lvl1pPr>
          </a:lstStyle>
          <a:p>
            <a:pPr fontAlgn="base" hangingPunct="1">
              <a:spcBef>
                <a:spcPct val="0"/>
              </a:spcBef>
              <a:spcAft>
                <a:spcPct val="0"/>
              </a:spcAft>
            </a:pPr>
            <a:r>
              <a:rPr kumimoji="1" kern="1200" dirty="0"/>
              <a:t>Demonstrating scaling-up monitoring for rice by multi-temporal SAR data. </a:t>
            </a:r>
          </a:p>
        </p:txBody>
      </p:sp>
      <p:pic>
        <p:nvPicPr>
          <p:cNvPr id="909" name="スクリーンショット 2017-06-13 13.57.08.png"/>
          <p:cNvPicPr>
            <a:picLocks noChangeAspect="1"/>
          </p:cNvPicPr>
          <p:nvPr/>
        </p:nvPicPr>
        <p:blipFill>
          <a:blip r:embed="rId11">
            <a:extLst/>
          </a:blip>
          <a:stretch>
            <a:fillRect/>
          </a:stretch>
        </p:blipFill>
        <p:spPr>
          <a:xfrm>
            <a:off x="5990006" y="1179329"/>
            <a:ext cx="3138445" cy="2107062"/>
          </a:xfrm>
          <a:prstGeom prst="rect">
            <a:avLst/>
          </a:prstGeom>
          <a:ln w="12700">
            <a:miter lim="400000"/>
          </a:ln>
        </p:spPr>
      </p:pic>
      <p:sp>
        <p:nvSpPr>
          <p:cNvPr id="910" name="Shape 910"/>
          <p:cNvSpPr/>
          <p:nvPr/>
        </p:nvSpPr>
        <p:spPr>
          <a:xfrm>
            <a:off x="6330577" y="725215"/>
            <a:ext cx="2127660" cy="368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b="1">
                <a:latin typeface="メイリオ"/>
                <a:ea typeface="メイリオ"/>
                <a:cs typeface="メイリオ"/>
                <a:sym typeface="メイリオ"/>
              </a:defRPr>
            </a:lvl1pPr>
          </a:lstStyle>
          <a:p>
            <a:pPr defTabSz="914400" fontAlgn="base" hangingPunct="1">
              <a:spcBef>
                <a:spcPct val="0"/>
              </a:spcBef>
              <a:spcAft>
                <a:spcPct val="0"/>
              </a:spcAft>
            </a:pPr>
            <a:r>
              <a:rPr kumimoji="1" kern="1200">
                <a:solidFill>
                  <a:prstClr val="black"/>
                </a:solidFill>
              </a:rPr>
              <a:t>Data Processing Flow</a:t>
            </a:r>
          </a:p>
        </p:txBody>
      </p:sp>
      <p:pic>
        <p:nvPicPr>
          <p:cNvPr id="911" name="image.png"/>
          <p:cNvPicPr>
            <a:picLocks noChangeAspect="1"/>
          </p:cNvPicPr>
          <p:nvPr/>
        </p:nvPicPr>
        <p:blipFill>
          <a:blip r:embed="rId12">
            <a:extLst/>
          </a:blip>
          <a:stretch>
            <a:fillRect/>
          </a:stretch>
        </p:blipFill>
        <p:spPr>
          <a:xfrm>
            <a:off x="6273590" y="3384731"/>
            <a:ext cx="1175496" cy="442067"/>
          </a:xfrm>
          <a:prstGeom prst="rect">
            <a:avLst/>
          </a:prstGeom>
          <a:ln w="12700">
            <a:miter lim="400000"/>
          </a:ln>
        </p:spPr>
      </p:pic>
      <p:pic>
        <p:nvPicPr>
          <p:cNvPr id="912" name="image9.png"/>
          <p:cNvPicPr>
            <a:picLocks noChangeAspect="1"/>
          </p:cNvPicPr>
          <p:nvPr/>
        </p:nvPicPr>
        <p:blipFill>
          <a:blip r:embed="rId13">
            <a:extLst/>
          </a:blip>
          <a:stretch>
            <a:fillRect/>
          </a:stretch>
        </p:blipFill>
        <p:spPr>
          <a:xfrm>
            <a:off x="7544720" y="3386716"/>
            <a:ext cx="1454079" cy="438097"/>
          </a:xfrm>
          <a:prstGeom prst="rect">
            <a:avLst/>
          </a:prstGeom>
          <a:ln w="3175"/>
        </p:spPr>
      </p:pic>
      <p:pic>
        <p:nvPicPr>
          <p:cNvPr id="913" name="droppedImage.pdf"/>
          <p:cNvPicPr>
            <a:picLocks noChangeAspect="1"/>
          </p:cNvPicPr>
          <p:nvPr/>
        </p:nvPicPr>
        <p:blipFill>
          <a:blip r:embed="rId14">
            <a:extLst/>
          </a:blip>
          <a:stretch>
            <a:fillRect/>
          </a:stretch>
        </p:blipFill>
        <p:spPr>
          <a:xfrm>
            <a:off x="7417571" y="3894058"/>
            <a:ext cx="514758" cy="508324"/>
          </a:xfrm>
          <a:prstGeom prst="rect">
            <a:avLst/>
          </a:prstGeom>
        </p:spPr>
      </p:pic>
      <p:pic>
        <p:nvPicPr>
          <p:cNvPr id="914" name="pasted-image.tiff"/>
          <p:cNvPicPr>
            <a:picLocks noChangeAspect="1"/>
          </p:cNvPicPr>
          <p:nvPr/>
        </p:nvPicPr>
        <p:blipFill>
          <a:blip r:embed="rId15">
            <a:extLst/>
          </a:blip>
          <a:stretch>
            <a:fillRect/>
          </a:stretch>
        </p:blipFill>
        <p:spPr>
          <a:xfrm>
            <a:off x="7759787" y="3810082"/>
            <a:ext cx="1548889" cy="676276"/>
          </a:xfrm>
          <a:prstGeom prst="rect">
            <a:avLst/>
          </a:prstGeom>
          <a:ln w="12700">
            <a:miter lim="400000"/>
          </a:ln>
        </p:spPr>
      </p:pic>
    </p:spTree>
    <p:extLst>
      <p:ext uri="{BB962C8B-B14F-4D97-AF65-F5344CB8AC3E}">
        <p14:creationId xmlns:p14="http://schemas.microsoft.com/office/powerpoint/2010/main" val="175745915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sz="2600" dirty="0">
                <a:latin typeface="Meiryo" charset="-128"/>
                <a:ea typeface="Meiryo" charset="-128"/>
                <a:cs typeface="Meiryo" charset="-128"/>
              </a:rPr>
              <a:t>Scaling-up Activities Towards Operational Use</a:t>
            </a:r>
            <a:endParaRPr kumimoji="1" lang="ja-JP" altLang="en-US" sz="2600" dirty="0">
              <a:latin typeface="Meiryo" charset="-128"/>
              <a:ea typeface="Meiryo" charset="-128"/>
              <a:cs typeface="Meiryo" charset="-128"/>
            </a:endParaRPr>
          </a:p>
        </p:txBody>
      </p:sp>
      <p:sp>
        <p:nvSpPr>
          <p:cNvPr id="4" name="コンテンツ プレースホルダー 3"/>
          <p:cNvSpPr>
            <a:spLocks noGrp="1"/>
          </p:cNvSpPr>
          <p:nvPr>
            <p:ph idx="1"/>
          </p:nvPr>
        </p:nvSpPr>
        <p:spPr/>
        <p:txBody>
          <a:bodyPr/>
          <a:lstStyle/>
          <a:p>
            <a:endParaRPr kumimoji="1" lang="ja-JP" altLang="en-US"/>
          </a:p>
        </p:txBody>
      </p:sp>
      <p:pic>
        <p:nvPicPr>
          <p:cNvPr id="867" name="cycle_039_ANGCOR_RGB_s.jpg"/>
          <p:cNvPicPr>
            <a:picLocks noChangeAspect="1"/>
          </p:cNvPicPr>
          <p:nvPr/>
        </p:nvPicPr>
        <p:blipFill>
          <a:blip r:embed="rId2">
            <a:extLst/>
          </a:blip>
          <a:stretch>
            <a:fillRect/>
          </a:stretch>
        </p:blipFill>
        <p:spPr>
          <a:xfrm>
            <a:off x="95250" y="942454"/>
            <a:ext cx="2921000" cy="1696305"/>
          </a:xfrm>
          <a:prstGeom prst="rect">
            <a:avLst/>
          </a:prstGeom>
          <a:ln w="12700">
            <a:miter lim="400000"/>
          </a:ln>
        </p:spPr>
      </p:pic>
      <p:pic>
        <p:nvPicPr>
          <p:cNvPr id="868" name="cycle_042_ANGCOR_RGB_s.jpg"/>
          <p:cNvPicPr>
            <a:picLocks noChangeAspect="1"/>
          </p:cNvPicPr>
          <p:nvPr/>
        </p:nvPicPr>
        <p:blipFill>
          <a:blip r:embed="rId3">
            <a:extLst/>
          </a:blip>
          <a:stretch>
            <a:fillRect/>
          </a:stretch>
        </p:blipFill>
        <p:spPr>
          <a:xfrm>
            <a:off x="3100387" y="942454"/>
            <a:ext cx="2921001" cy="1696305"/>
          </a:xfrm>
          <a:prstGeom prst="rect">
            <a:avLst/>
          </a:prstGeom>
          <a:ln w="12700">
            <a:miter lim="400000"/>
          </a:ln>
        </p:spPr>
      </p:pic>
      <p:pic>
        <p:nvPicPr>
          <p:cNvPr id="869" name="cycle_045_ANGCOR_RGB_s.jpg"/>
          <p:cNvPicPr>
            <a:picLocks noChangeAspect="1"/>
          </p:cNvPicPr>
          <p:nvPr/>
        </p:nvPicPr>
        <p:blipFill>
          <a:blip r:embed="rId4">
            <a:extLst/>
          </a:blip>
          <a:stretch>
            <a:fillRect/>
          </a:stretch>
        </p:blipFill>
        <p:spPr>
          <a:xfrm>
            <a:off x="6127750" y="942608"/>
            <a:ext cx="2921000" cy="1695997"/>
          </a:xfrm>
          <a:prstGeom prst="rect">
            <a:avLst/>
          </a:prstGeom>
          <a:ln w="12700">
            <a:miter lim="400000"/>
          </a:ln>
        </p:spPr>
      </p:pic>
      <p:pic>
        <p:nvPicPr>
          <p:cNvPr id="870" name="cycle_048_ANGCOR_RGB_s.jpg"/>
          <p:cNvPicPr>
            <a:picLocks noChangeAspect="1"/>
          </p:cNvPicPr>
          <p:nvPr/>
        </p:nvPicPr>
        <p:blipFill>
          <a:blip r:embed="rId5">
            <a:extLst/>
          </a:blip>
          <a:stretch>
            <a:fillRect/>
          </a:stretch>
        </p:blipFill>
        <p:spPr>
          <a:xfrm>
            <a:off x="95250" y="2836675"/>
            <a:ext cx="2921000" cy="1695825"/>
          </a:xfrm>
          <a:prstGeom prst="rect">
            <a:avLst/>
          </a:prstGeom>
          <a:ln w="12700">
            <a:miter lim="400000"/>
          </a:ln>
        </p:spPr>
      </p:pic>
      <p:pic>
        <p:nvPicPr>
          <p:cNvPr id="871" name="cycle_051_ANGCOR_RGB_s.jpg"/>
          <p:cNvPicPr>
            <a:picLocks noChangeAspect="1"/>
          </p:cNvPicPr>
          <p:nvPr/>
        </p:nvPicPr>
        <p:blipFill>
          <a:blip r:embed="rId6">
            <a:extLst/>
          </a:blip>
          <a:stretch>
            <a:fillRect/>
          </a:stretch>
        </p:blipFill>
        <p:spPr>
          <a:xfrm>
            <a:off x="3100387" y="2836675"/>
            <a:ext cx="2921001" cy="1695825"/>
          </a:xfrm>
          <a:prstGeom prst="rect">
            <a:avLst/>
          </a:prstGeom>
          <a:ln w="12700">
            <a:miter lim="400000"/>
          </a:ln>
        </p:spPr>
      </p:pic>
      <p:pic>
        <p:nvPicPr>
          <p:cNvPr id="872" name="cycle_053_ANGCOR_RGB_s.jpg"/>
          <p:cNvPicPr>
            <a:picLocks noChangeAspect="1"/>
          </p:cNvPicPr>
          <p:nvPr/>
        </p:nvPicPr>
        <p:blipFill>
          <a:blip r:embed="rId7">
            <a:extLst/>
          </a:blip>
          <a:stretch>
            <a:fillRect/>
          </a:stretch>
        </p:blipFill>
        <p:spPr>
          <a:xfrm>
            <a:off x="6127750" y="2836675"/>
            <a:ext cx="2921000" cy="1695825"/>
          </a:xfrm>
          <a:prstGeom prst="rect">
            <a:avLst/>
          </a:prstGeom>
          <a:ln w="12700">
            <a:miter lim="400000"/>
          </a:ln>
        </p:spPr>
      </p:pic>
      <p:pic>
        <p:nvPicPr>
          <p:cNvPr id="873" name="cycle_056_ANGCOR_RGB_s.jpg"/>
          <p:cNvPicPr>
            <a:picLocks noChangeAspect="1"/>
          </p:cNvPicPr>
          <p:nvPr/>
        </p:nvPicPr>
        <p:blipFill>
          <a:blip r:embed="rId8">
            <a:extLst/>
          </a:blip>
          <a:stretch>
            <a:fillRect/>
          </a:stretch>
        </p:blipFill>
        <p:spPr>
          <a:xfrm>
            <a:off x="95250" y="4817259"/>
            <a:ext cx="2921000" cy="1695548"/>
          </a:xfrm>
          <a:prstGeom prst="rect">
            <a:avLst/>
          </a:prstGeom>
          <a:ln w="12700">
            <a:miter lim="400000"/>
          </a:ln>
        </p:spPr>
      </p:pic>
      <p:pic>
        <p:nvPicPr>
          <p:cNvPr id="874" name="cycle_059_ANGCOR_RGB_s.jpg"/>
          <p:cNvPicPr>
            <a:picLocks noChangeAspect="1"/>
          </p:cNvPicPr>
          <p:nvPr/>
        </p:nvPicPr>
        <p:blipFill>
          <a:blip r:embed="rId9">
            <a:extLst/>
          </a:blip>
          <a:stretch>
            <a:fillRect/>
          </a:stretch>
        </p:blipFill>
        <p:spPr>
          <a:xfrm>
            <a:off x="3111500" y="4816880"/>
            <a:ext cx="2921000" cy="1696305"/>
          </a:xfrm>
          <a:prstGeom prst="rect">
            <a:avLst/>
          </a:prstGeom>
          <a:ln w="12700">
            <a:miter lim="400000"/>
          </a:ln>
        </p:spPr>
      </p:pic>
      <p:pic>
        <p:nvPicPr>
          <p:cNvPr id="875" name="cycle_062_ANGCOR_RGB_s.jpg"/>
          <p:cNvPicPr>
            <a:picLocks noChangeAspect="1"/>
          </p:cNvPicPr>
          <p:nvPr/>
        </p:nvPicPr>
        <p:blipFill>
          <a:blip r:embed="rId10">
            <a:extLst/>
          </a:blip>
          <a:stretch>
            <a:fillRect/>
          </a:stretch>
        </p:blipFill>
        <p:spPr>
          <a:xfrm>
            <a:off x="6127750" y="4816880"/>
            <a:ext cx="2921000" cy="1696305"/>
          </a:xfrm>
          <a:prstGeom prst="rect">
            <a:avLst/>
          </a:prstGeom>
          <a:ln w="12700">
            <a:miter lim="400000"/>
          </a:ln>
        </p:spPr>
      </p:pic>
      <p:sp>
        <p:nvSpPr>
          <p:cNvPr id="876" name="Shape 876"/>
          <p:cNvSpPr/>
          <p:nvPr/>
        </p:nvSpPr>
        <p:spPr>
          <a:xfrm>
            <a:off x="1415640" y="922057"/>
            <a:ext cx="1540486"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dirty="0">
                <a:solidFill>
                  <a:srgbClr val="FFFFFF"/>
                </a:solidFill>
                <a:latin typeface="メイリオ"/>
                <a:ea typeface="メイリオ"/>
                <a:cs typeface="メイリオ"/>
                <a:sym typeface="メイリオ"/>
              </a:rPr>
              <a:t>Cycle 39</a:t>
            </a:r>
            <a:br>
              <a:rPr kumimoji="1" sz="1500" b="1" kern="1200" dirty="0">
                <a:solidFill>
                  <a:srgbClr val="FFFFFF"/>
                </a:solidFill>
                <a:latin typeface="メイリオ"/>
                <a:ea typeface="メイリオ"/>
                <a:cs typeface="メイリオ"/>
                <a:sym typeface="メイリオ"/>
              </a:rPr>
            </a:br>
            <a:r>
              <a:rPr kumimoji="1" sz="1500" b="1" kern="1200" dirty="0">
                <a:solidFill>
                  <a:srgbClr val="FFFFFF"/>
                </a:solidFill>
                <a:latin typeface="メイリオ"/>
                <a:ea typeface="メイリオ"/>
                <a:cs typeface="メイリオ"/>
                <a:sym typeface="メイリオ"/>
              </a:rPr>
              <a:t>4 Jan - 17 Jan</a:t>
            </a:r>
          </a:p>
        </p:txBody>
      </p:sp>
      <p:sp>
        <p:nvSpPr>
          <p:cNvPr id="877" name="Shape 877"/>
          <p:cNvSpPr/>
          <p:nvPr/>
        </p:nvSpPr>
        <p:spPr>
          <a:xfrm>
            <a:off x="4317590" y="922057"/>
            <a:ext cx="1691873"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42</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15 Feb - 28 Feb</a:t>
            </a:r>
          </a:p>
        </p:txBody>
      </p:sp>
      <p:sp>
        <p:nvSpPr>
          <p:cNvPr id="878" name="Shape 878"/>
          <p:cNvSpPr/>
          <p:nvPr/>
        </p:nvSpPr>
        <p:spPr>
          <a:xfrm>
            <a:off x="7333840" y="922057"/>
            <a:ext cx="1713674"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45</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28 Mar - 10 Apr</a:t>
            </a:r>
          </a:p>
        </p:txBody>
      </p:sp>
      <p:sp>
        <p:nvSpPr>
          <p:cNvPr id="879" name="Shape 879"/>
          <p:cNvSpPr/>
          <p:nvPr/>
        </p:nvSpPr>
        <p:spPr>
          <a:xfrm>
            <a:off x="1334461" y="2833800"/>
            <a:ext cx="1663212"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48</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9 May - 22 May</a:t>
            </a:r>
          </a:p>
        </p:txBody>
      </p:sp>
      <p:sp>
        <p:nvSpPr>
          <p:cNvPr id="880" name="Shape 880"/>
          <p:cNvSpPr/>
          <p:nvPr/>
        </p:nvSpPr>
        <p:spPr>
          <a:xfrm>
            <a:off x="4236411" y="2816843"/>
            <a:ext cx="1483147" cy="59817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lnSpc>
                <a:spcPct val="70000"/>
              </a:lnSpc>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51</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20 Jun - 3 Jul</a:t>
            </a:r>
          </a:p>
        </p:txBody>
      </p:sp>
      <p:sp>
        <p:nvSpPr>
          <p:cNvPr id="881" name="Shape 881"/>
          <p:cNvSpPr/>
          <p:nvPr/>
        </p:nvSpPr>
        <p:spPr>
          <a:xfrm>
            <a:off x="7252661" y="2833800"/>
            <a:ext cx="1545295"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53</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18 Jul - 31 Jul</a:t>
            </a:r>
          </a:p>
        </p:txBody>
      </p:sp>
      <p:sp>
        <p:nvSpPr>
          <p:cNvPr id="882" name="Shape 882"/>
          <p:cNvSpPr/>
          <p:nvPr/>
        </p:nvSpPr>
        <p:spPr>
          <a:xfrm>
            <a:off x="1401061" y="4808815"/>
            <a:ext cx="1615892"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56</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29 Aug - 9 Sep</a:t>
            </a:r>
          </a:p>
        </p:txBody>
      </p:sp>
      <p:sp>
        <p:nvSpPr>
          <p:cNvPr id="883" name="Shape 883"/>
          <p:cNvSpPr/>
          <p:nvPr/>
        </p:nvSpPr>
        <p:spPr>
          <a:xfrm>
            <a:off x="4303011" y="4808815"/>
            <a:ext cx="1651093"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59</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10 Oct - 23 Oct</a:t>
            </a:r>
          </a:p>
        </p:txBody>
      </p:sp>
      <p:sp>
        <p:nvSpPr>
          <p:cNvPr id="884" name="Shape 884"/>
          <p:cNvSpPr/>
          <p:nvPr/>
        </p:nvSpPr>
        <p:spPr>
          <a:xfrm>
            <a:off x="7319261" y="4808815"/>
            <a:ext cx="1611467"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914400" fontAlgn="base" hangingPunct="1">
              <a:spcBef>
                <a:spcPct val="0"/>
              </a:spcBef>
              <a:spcAft>
                <a:spcPct val="0"/>
              </a:spcAft>
              <a:defRPr sz="1500" b="1">
                <a:solidFill>
                  <a:srgbClr val="FFFFFF"/>
                </a:solidFill>
                <a:latin typeface="メイリオ"/>
                <a:ea typeface="メイリオ"/>
                <a:cs typeface="メイリオ"/>
                <a:sym typeface="メイリオ"/>
              </a:defRPr>
            </a:pPr>
            <a:r>
              <a:rPr kumimoji="1" sz="1500" b="1" kern="1200">
                <a:solidFill>
                  <a:srgbClr val="FFFFFF"/>
                </a:solidFill>
                <a:latin typeface="メイリオ"/>
                <a:ea typeface="メイリオ"/>
                <a:cs typeface="メイリオ"/>
                <a:sym typeface="メイリオ"/>
              </a:rPr>
              <a:t>Cycle 62</a:t>
            </a:r>
            <a:br>
              <a:rPr kumimoji="1" sz="1500" b="1" kern="1200">
                <a:solidFill>
                  <a:srgbClr val="FFFFFF"/>
                </a:solidFill>
                <a:latin typeface="メイリオ"/>
                <a:ea typeface="メイリオ"/>
                <a:cs typeface="メイリオ"/>
                <a:sym typeface="メイリオ"/>
              </a:rPr>
            </a:br>
            <a:r>
              <a:rPr kumimoji="1" sz="1500" b="1" kern="1200">
                <a:solidFill>
                  <a:srgbClr val="FFFFFF"/>
                </a:solidFill>
                <a:latin typeface="メイリオ"/>
                <a:ea typeface="メイリオ"/>
                <a:cs typeface="メイリオ"/>
                <a:sym typeface="メイリオ"/>
              </a:rPr>
              <a:t>21 Nov - 4 Dec</a:t>
            </a:r>
          </a:p>
        </p:txBody>
      </p:sp>
      <p:sp>
        <p:nvSpPr>
          <p:cNvPr id="885" name="Shape 885"/>
          <p:cNvSpPr/>
          <p:nvPr/>
        </p:nvSpPr>
        <p:spPr>
          <a:xfrm>
            <a:off x="105072" y="6399820"/>
            <a:ext cx="2901356" cy="1"/>
          </a:xfrm>
          <a:prstGeom prst="line">
            <a:avLst/>
          </a:prstGeom>
          <a:ln w="38100">
            <a:solidFill>
              <a:srgbClr val="EE2442"/>
            </a:solidFill>
            <a:miter lim="400000"/>
            <a:headEnd type="triangle"/>
            <a:tailEnd type="triangle"/>
          </a:ln>
        </p:spPr>
        <p:txBody>
          <a:bodyPr lIns="0" tIns="0" rIns="0" bIns="0"/>
          <a:lstStyle/>
          <a:p>
            <a:pPr algn="ctr" defTabSz="584200" fontAlgn="base" hangingPunct="1">
              <a:spcBef>
                <a:spcPct val="0"/>
              </a:spcBef>
              <a:spcAft>
                <a:spcPct val="0"/>
              </a:spcAft>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Calibri"/>
              </a:defRPr>
            </a:pPr>
            <a:endParaRPr kumimoji="1" sz="4000" kern="1200">
              <a:solidFill>
                <a:srgbClr val="FFFFFF"/>
              </a:solidFill>
              <a:effectLst>
                <a:outerShdw blurRad="38100" dist="12700" dir="5400000" rotWithShape="0">
                  <a:srgbClr val="000000">
                    <a:alpha val="50000"/>
                  </a:srgbClr>
                </a:outerShdw>
              </a:effectLst>
              <a:latin typeface="Calibri"/>
              <a:ea typeface="ＭＳ Ｐゴシック" pitchFamily="50" charset="-128"/>
              <a:cs typeface="+mn-cs"/>
              <a:sym typeface="Calibri"/>
            </a:endParaRPr>
          </a:p>
        </p:txBody>
      </p:sp>
      <p:sp>
        <p:nvSpPr>
          <p:cNvPr id="886" name="Shape 886"/>
          <p:cNvSpPr/>
          <p:nvPr/>
        </p:nvSpPr>
        <p:spPr>
          <a:xfrm>
            <a:off x="1168045" y="6491287"/>
            <a:ext cx="948346" cy="3683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b="1">
                <a:solidFill>
                  <a:srgbClr val="EE2442"/>
                </a:solidFill>
                <a:latin typeface="メイリオ"/>
                <a:ea typeface="メイリオ"/>
                <a:cs typeface="メイリオ"/>
                <a:sym typeface="メイリオ"/>
              </a:defRPr>
            </a:lvl1pPr>
          </a:lstStyle>
          <a:p>
            <a:pPr defTabSz="914400" fontAlgn="base" hangingPunct="1">
              <a:spcBef>
                <a:spcPct val="0"/>
              </a:spcBef>
              <a:spcAft>
                <a:spcPct val="0"/>
              </a:spcAft>
            </a:pPr>
            <a:r>
              <a:rPr kumimoji="1" kern="1200"/>
              <a:t>3000 km</a:t>
            </a:r>
          </a:p>
        </p:txBody>
      </p:sp>
      <p:sp>
        <p:nvSpPr>
          <p:cNvPr id="887" name="Shape 887"/>
          <p:cNvSpPr/>
          <p:nvPr/>
        </p:nvSpPr>
        <p:spPr>
          <a:xfrm>
            <a:off x="3794163" y="6525344"/>
            <a:ext cx="524233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latin typeface="メイリオ"/>
                <a:ea typeface="メイリオ"/>
                <a:cs typeface="メイリオ"/>
                <a:sym typeface="メイリオ"/>
              </a:defRPr>
            </a:lvl1pPr>
          </a:lstStyle>
          <a:p>
            <a:pPr defTabSz="914400" fontAlgn="base" hangingPunct="1">
              <a:spcBef>
                <a:spcPct val="0"/>
              </a:spcBef>
              <a:spcAft>
                <a:spcPct val="0"/>
              </a:spcAft>
            </a:pPr>
            <a:r>
              <a:rPr kumimoji="1" sz="1400" kern="1200" dirty="0">
                <a:solidFill>
                  <a:prstClr val="black"/>
                </a:solidFill>
              </a:rPr>
              <a:t>ScanSAR Mode: 25m Spatial Resolution with 300km swath</a:t>
            </a:r>
          </a:p>
        </p:txBody>
      </p:sp>
    </p:spTree>
    <p:extLst>
      <p:ext uri="{BB962C8B-B14F-4D97-AF65-F5344CB8AC3E}">
        <p14:creationId xmlns:p14="http://schemas.microsoft.com/office/powerpoint/2010/main" val="154767995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CEOS Mekong Datacube Pilot</a:t>
            </a:r>
            <a:endParaRPr kumimoji="1" lang="ja-JP" altLang="en-US" sz="3200" dirty="0"/>
          </a:p>
        </p:txBody>
      </p:sp>
      <p:sp>
        <p:nvSpPr>
          <p:cNvPr id="3" name="コンテンツ プレースホルダー 2"/>
          <p:cNvSpPr>
            <a:spLocks noGrp="1"/>
          </p:cNvSpPr>
          <p:nvPr>
            <p:ph type="body" idx="1"/>
          </p:nvPr>
        </p:nvSpPr>
        <p:spPr>
          <a:xfrm>
            <a:off x="251520" y="1196752"/>
            <a:ext cx="8674100" cy="3612290"/>
          </a:xfrm>
        </p:spPr>
        <p:txBody>
          <a:bodyPr>
            <a:normAutofit fontScale="85000" lnSpcReduction="10000"/>
          </a:bodyPr>
          <a:lstStyle/>
          <a:p>
            <a:r>
              <a:rPr lang="en-US" altLang="ja-JP" dirty="0"/>
              <a:t>This pilot project will develop a Geoscience Datacube for the Mekong region based on satellite information to support forest and crop mapping, water resources assessments, marine monitoring, water quality and fisheries and in support of disaster risk reduction. The datacube will be developed using Australian open source software, with satellite information derived from US, Japanese and EU satellite systems.</a:t>
            </a:r>
          </a:p>
          <a:p>
            <a:r>
              <a:rPr lang="en-US" altLang="ja-JP" dirty="0"/>
              <a:t>As an open source activity, other partners including other nations in the region, non-governmental organisations, and scientists from around the global, will be able to both benefit from, and contribute to, this work led by Australia and Vietnam. Upon successful completion of the pilot, the model can be developed and tailored for other economies in the APEC region.</a:t>
            </a:r>
          </a:p>
          <a:p>
            <a:r>
              <a:rPr lang="en-US" altLang="ja-JP" dirty="0"/>
              <a:t>Economy project partners</a:t>
            </a:r>
            <a:r>
              <a:rPr lang="en-US" altLang="ja-JP"/>
              <a:t>: Australia: </a:t>
            </a:r>
            <a:r>
              <a:rPr lang="en-US" altLang="ja-JP" dirty="0"/>
              <a:t>Geoscience Australia, CSIRO; </a:t>
            </a:r>
            <a:r>
              <a:rPr lang="en-US" altLang="ja-JP"/>
              <a:t>United States:  </a:t>
            </a:r>
            <a:r>
              <a:rPr lang="en-US" altLang="ja-JP" dirty="0"/>
              <a:t>USGS, NASA</a:t>
            </a:r>
            <a:r>
              <a:rPr lang="en-US" altLang="ja-JP"/>
              <a:t>; Vietnam: </a:t>
            </a:r>
            <a:r>
              <a:rPr lang="en-US" altLang="ja-JP" dirty="0"/>
              <a:t>VNSC, VAST</a:t>
            </a:r>
            <a:r>
              <a:rPr lang="en-US" altLang="ja-JP"/>
              <a:t>, MARD;  Japan: </a:t>
            </a:r>
            <a:r>
              <a:rPr lang="en-US" altLang="ja-JP">
                <a:solidFill>
                  <a:schemeClr val="tx1"/>
                </a:solidFill>
              </a:rPr>
              <a:t>JAXA; and other countries (Europe, etc.)</a:t>
            </a:r>
          </a:p>
          <a:p>
            <a:endParaRPr lang="en-US" altLang="ja-JP"/>
          </a:p>
          <a:p>
            <a:pPr marL="37515" indent="0">
              <a:buNone/>
            </a:pPr>
            <a:endParaRPr lang="en-US" altLang="ja-JP" dirty="0">
              <a:solidFill>
                <a:schemeClr val="tx1"/>
              </a:solidFill>
            </a:endParaRPr>
          </a:p>
        </p:txBody>
      </p:sp>
    </p:spTree>
    <p:extLst>
      <p:ext uri="{BB962C8B-B14F-4D97-AF65-F5344CB8AC3E}">
        <p14:creationId xmlns:p14="http://schemas.microsoft.com/office/powerpoint/2010/main" val="2287222663"/>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95C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000000"/>
          </a:buClr>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EOGLAM_ppt_Template">
  <a:themeElements>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PowerpointPresentation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PowerpointPresentatio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PowerpointPresentatio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PowerpointPresentatio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PowerpointPresentatio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PowerpointPresentatio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PowerpointPresentatio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PowerpointPresentatio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PowerpointPresentatio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PowerpointPresentatio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PowerpointPresentatio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PowerpointPresentatio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EOGLAM_ppt_Template">
  <a:themeElements>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PowerpointPresentation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PowerpointPresentatio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PowerpointPresentatio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PowerpointPresentatio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PowerpointPresentatio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PowerpointPresentatio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PowerpointPresentatio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PowerpointPresentatio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PowerpointPresentatio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PowerpointPresentatio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PowerpointPresentatio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PowerpointPresentatio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95C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000000"/>
          </a:buClr>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095C9"/>
        </a:solidFill>
        <a:ln w="9525"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000000"/>
          </a:buClr>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365</TotalTime>
  <Words>3299</Words>
  <Application>Microsoft Office PowerPoint</Application>
  <PresentationFormat>On-screen Show (4:3)</PresentationFormat>
  <Paragraphs>375</Paragraphs>
  <Slides>27</Slides>
  <Notes>6</Notes>
  <HiddenSlides>0</HiddenSlides>
  <MMClips>1</MMClips>
  <ScaleCrop>false</ScaleCrop>
  <HeadingPairs>
    <vt:vector size="4" baseType="variant">
      <vt:variant>
        <vt:lpstr>Theme</vt:lpstr>
      </vt:variant>
      <vt:variant>
        <vt:i4>7</vt:i4>
      </vt:variant>
      <vt:variant>
        <vt:lpstr>Slide Titles</vt:lpstr>
      </vt:variant>
      <vt:variant>
        <vt:i4>27</vt:i4>
      </vt:variant>
    </vt:vector>
  </HeadingPairs>
  <TitlesOfParts>
    <vt:vector size="34" baseType="lpstr">
      <vt:lpstr>White</vt:lpstr>
      <vt:lpstr>GEOGLAM_ppt_Template</vt:lpstr>
      <vt:lpstr>1_GEOGLAM_ppt_Template</vt:lpstr>
      <vt:lpstr>1_White</vt:lpstr>
      <vt:lpstr>Office ​​テーマ</vt:lpstr>
      <vt:lpstr>Office テーマ</vt:lpstr>
      <vt:lpstr>1_ホワイト</vt:lpstr>
      <vt:lpstr>ASIA RICE CROP TEAM (ASIA-RICE) ACTIVITY  IN GEO GLAM </vt:lpstr>
      <vt:lpstr>Asia-RiCE for GEOGLAM (Global Agriculture Monitoring)</vt:lpstr>
      <vt:lpstr>PowerPoint Presentation</vt:lpstr>
      <vt:lpstr>Recent highlight activities in Asia Rice</vt:lpstr>
      <vt:lpstr>Product 1:  Rice Crop Mapping in Southeast Asia</vt:lpstr>
      <vt:lpstr>Rice Crop Monitoring using ALOS-2 ScanSAR</vt:lpstr>
      <vt:lpstr>Rice Crop Monitoring System for Scaling-up</vt:lpstr>
      <vt:lpstr>Scaling-up Activities Towards Operational Use</vt:lpstr>
      <vt:lpstr>CEOS Mekong Datacube Pilot</vt:lpstr>
      <vt:lpstr>PowerPoint Presentation</vt:lpstr>
      <vt:lpstr>PowerPoint Presentation</vt:lpstr>
      <vt:lpstr>ALOS-2 ScanSAR data provision</vt:lpstr>
      <vt:lpstr>Coordination status with respecting countries</vt:lpstr>
      <vt:lpstr>Product 3: Damage Assessment Typhoon Lando hit Philippines (13-21 October 2015)</vt:lpstr>
      <vt:lpstr>Agricultural Damage Estimation by Multi-Temporal ALOS-2 </vt:lpstr>
      <vt:lpstr>Product 4: Agro-meteorological Monitor for Asia-RiCE </vt:lpstr>
      <vt:lpstr>Example: Rice Growth Outlook in Vietnam</vt:lpstr>
      <vt:lpstr>Rice Growth Outlook to GEOGLAM for FAO AMIS</vt:lpstr>
      <vt:lpstr>Coming satellite for Agri-met with MODIS and Sentinel GCOM-C: Global Change Observation Mission- Climate</vt:lpstr>
      <vt:lpstr>PowerPoint Presentation</vt:lpstr>
      <vt:lpstr>Crop Calendar using MODIS (West Bago, Myanmar)</vt:lpstr>
      <vt:lpstr>Next challenge</vt:lpstr>
      <vt:lpstr>Scaling-up CH4 Measurement at a regional scale for MRV</vt:lpstr>
      <vt:lpstr>Paddy Rice Monitoring using Multiple-SAR in Tsuruoka, Japan</vt:lpstr>
      <vt:lpstr>Food Security Related Products by JAXA</vt:lpstr>
      <vt:lpstr>Summary</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“Rice crop monitoring in the Mekong Delta, Vietnam”  Asia-RiCE and Japan’s Activities</dc:title>
  <dc:creator>祖父江　真一</dc:creator>
  <cp:lastModifiedBy>Sobue Shinichi</cp:lastModifiedBy>
  <cp:revision>89</cp:revision>
  <dcterms:modified xsi:type="dcterms:W3CDTF">2017-09-05T08:33:08Z</dcterms:modified>
</cp:coreProperties>
</file>