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Vcd61CG18ggJTo/cubz0rGTh9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large body of water with a city in the background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8877" y="258987"/>
            <a:ext cx="5522407" cy="36816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1"/>
          <p:cNvCxnSpPr/>
          <p:nvPr/>
        </p:nvCxnSpPr>
        <p:spPr>
          <a:xfrm>
            <a:off x="5492679" y="4758030"/>
            <a:ext cx="0" cy="214473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" name="Google Shape;86;p1"/>
          <p:cNvCxnSpPr/>
          <p:nvPr/>
        </p:nvCxnSpPr>
        <p:spPr>
          <a:xfrm rot="10800000">
            <a:off x="802527" y="4740054"/>
            <a:ext cx="8660888" cy="17976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7" name="Google Shape;87;p1"/>
          <p:cNvSpPr txBox="1"/>
          <p:nvPr/>
        </p:nvSpPr>
        <p:spPr>
          <a:xfrm>
            <a:off x="6777805" y="4013065"/>
            <a:ext cx="23721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Sea to Land Impacts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(~ physical forcing)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223224" y="4040718"/>
            <a:ext cx="34404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Land to Sea Impacts/Responses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(~ biological/ecological/BGC)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5954730" y="4850615"/>
            <a:ext cx="49001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Coastal Disasters/Hazards: Flooding &amp; Inundation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154482" y="4864039"/>
            <a:ext cx="37668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Ecosystems, Water Quality &amp; Habitats 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5660716" y="5339381"/>
            <a:ext cx="567418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Large-scale coastlines: urbanized, rural/agri, mixed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Small-island states: Coral-reef lined, mangroves et al.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" name="Google Shape;92;p1"/>
          <p:cNvCxnSpPr/>
          <p:nvPr/>
        </p:nvCxnSpPr>
        <p:spPr>
          <a:xfrm rot="5400000">
            <a:off x="5413601" y="517788"/>
            <a:ext cx="4298100" cy="4102500"/>
          </a:xfrm>
          <a:prstGeom prst="curvedConnector3">
            <a:avLst>
              <a:gd fmla="val 50001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1"/>
          <p:cNvSpPr txBox="1"/>
          <p:nvPr/>
        </p:nvSpPr>
        <p:spPr>
          <a:xfrm>
            <a:off x="586592" y="5339381"/>
            <a:ext cx="449385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Sediment loading (SAV, corals, mangroves)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Coastal eutrophication (SDG 14.1.1. et al.)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9888704" y="2128585"/>
            <a:ext cx="2289986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Products needed: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Bathymetry/elevation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Tides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Waves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Flood Maps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6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80553" y="2117946"/>
            <a:ext cx="3980833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Products needed: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Land cover/use (e.g., impervious surfaces)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Shoreline mapping/elevation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Discharge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Loadings: sediments, nutrients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Habitat/water quality maps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flipH="1" rot="-5400000">
            <a:off x="5228654" y="3817422"/>
            <a:ext cx="571573" cy="1136396"/>
          </a:xfrm>
          <a:prstGeom prst="uturnArrow">
            <a:avLst>
              <a:gd fmla="val 44163" name="adj1"/>
              <a:gd fmla="val 25000" name="adj2"/>
              <a:gd fmla="val 25000" name="adj3"/>
              <a:gd fmla="val 38495" name="adj4"/>
              <a:gd fmla="val 75000" name="adj5"/>
            </a:avLst>
          </a:prstGeom>
          <a:solidFill>
            <a:schemeClr val="accent1"/>
          </a:solidFill>
          <a:ln cap="flat" cmpd="sng" w="9525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72207" y="213156"/>
            <a:ext cx="263046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Cross-cutting needs: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Analysis ready data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Tools, products &amp; services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Web portal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sz="16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9888704" y="141237"/>
            <a:ext cx="206056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Partners/Stakeholders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Blue Planet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AquaWatch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UN Environment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Noto Sans Symbols"/>
              <a:buChar char="⮚"/>
            </a:pPr>
            <a:r>
              <a:rPr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IOC/WMO (TBC)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sz="16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2020-05-18T12:14:49Z</dcterms:created>
  <dc:creator>Paul M. DiGiacomo</dc:creator>
</cp:coreProperties>
</file>